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76200" y="1447800"/>
            <a:ext cx="89916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42672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name=“name”/&gt;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name=“version”/&gt;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graphPlanFile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ame=“dbXRefs.xml”/&gt;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&lt;resource name=“${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manualGet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52400"/>
            <a:ext cx="33528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&lt;dataset 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name=“name”&gt;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uniprot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=“version”&gt;2.0&lt;/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&lt;/dataset&gt;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24399"/>
            <a:ext cx="3657600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&lt;resource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828800"/>
            <a:ext cx="42672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name=“name”/&gt;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=“loadResources.xml”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name=“what”&gt;for&lt;/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4648199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 Level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486400" y="76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3124200" y="15240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 Classes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543800" y="1600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 Plan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338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5181599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638800" y="5181599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257800" y="5791200"/>
            <a:ext cx="36576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962400" y="5715000"/>
            <a:ext cx="1192696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4" name="Straight Arrow Connector 123"/>
          <p:cNvCxnSpPr>
            <a:stCxn id="8" idx="2"/>
            <a:endCxn id="118" idx="0"/>
          </p:cNvCxnSpPr>
          <p:nvPr/>
        </p:nvCxnSpPr>
        <p:spPr>
          <a:xfrm rot="5400000">
            <a:off x="5015948" y="4876799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2"/>
            <a:endCxn id="120" idx="0"/>
          </p:cNvCxnSpPr>
          <p:nvPr/>
        </p:nvCxnSpPr>
        <p:spPr>
          <a:xfrm rot="16200000" flipH="1">
            <a:off x="5701748" y="4648199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2"/>
            <a:endCxn id="122" idx="0"/>
          </p:cNvCxnSpPr>
          <p:nvPr/>
        </p:nvCxnSpPr>
        <p:spPr>
          <a:xfrm rot="5400000">
            <a:off x="4634948" y="5486399"/>
            <a:ext cx="15240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  <a:endCxn id="121" idx="0"/>
          </p:cNvCxnSpPr>
          <p:nvPr/>
        </p:nvCxnSpPr>
        <p:spPr>
          <a:xfrm rot="16200000" flipH="1">
            <a:off x="6546574" y="5251173"/>
            <a:ext cx="228601" cy="85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191000" y="914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9812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classes.xml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0960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dbXRefs.xml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371600" y="5943599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6477000" y="64770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myOrg</a:t>
            </a:r>
            <a:r>
              <a:rPr lang="en-US" sz="1200" dirty="0" smtClean="0"/>
              <a:t>/dbXRefs.xml</a:t>
            </a:r>
            <a:endParaRPr lang="en-US" sz="1200" dirty="0"/>
          </a:p>
        </p:txBody>
      </p:sp>
      <p:sp>
        <p:nvSpPr>
          <p:cNvPr id="143" name="Oval 142"/>
          <p:cNvSpPr/>
          <p:nvPr/>
        </p:nvSpPr>
        <p:spPr>
          <a:xfrm>
            <a:off x="2590800" y="4495799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7620000" y="55626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</a:t>
            </a:r>
          </a:p>
          <a:p>
            <a:pPr algn="ctr"/>
            <a:r>
              <a:rPr lang="en-US" sz="1400" dirty="0" smtClean="0"/>
              <a:t>Graph</a:t>
            </a:r>
            <a:endParaRPr lang="en-US" sz="1400" dirty="0"/>
          </a:p>
        </p:txBody>
      </p:sp>
      <p:sp>
        <p:nvSpPr>
          <p:cNvPr id="155" name="Right Arrow 154"/>
          <p:cNvSpPr/>
          <p:nvPr/>
        </p:nvSpPr>
        <p:spPr>
          <a:xfrm rot="8448832">
            <a:off x="1310570" y="1167512"/>
            <a:ext cx="1857030" cy="255775"/>
          </a:xfrm>
          <a:prstGeom prst="rightArrow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Bent-Up Arrow 156"/>
          <p:cNvSpPr/>
          <p:nvPr/>
        </p:nvSpPr>
        <p:spPr>
          <a:xfrm flipV="1">
            <a:off x="533400" y="2743200"/>
            <a:ext cx="1447800" cy="2362200"/>
          </a:xfrm>
          <a:prstGeom prst="bentUpArrow">
            <a:avLst>
              <a:gd name="adj1" fmla="val 12368"/>
              <a:gd name="adj2" fmla="val 14173"/>
              <a:gd name="adj3" fmla="val 16880"/>
            </a:avLst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533400" y="2514600"/>
            <a:ext cx="4419600" cy="304800"/>
          </a:xfrm>
          <a:prstGeom prst="rightArrow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1940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Generated files</a:t>
            </a:r>
            <a:endParaRPr lang="en-US" i="1" dirty="0"/>
          </a:p>
        </p:txBody>
      </p:sp>
      <p:cxnSp>
        <p:nvCxnSpPr>
          <p:cNvPr id="162" name="Curved Connector 161"/>
          <p:cNvCxnSpPr>
            <a:stCxn id="160" idx="1"/>
            <a:endCxn id="141" idx="2"/>
          </p:cNvCxnSpPr>
          <p:nvPr/>
        </p:nvCxnSpPr>
        <p:spPr>
          <a:xfrm rot="10800000">
            <a:off x="1943100" y="6172200"/>
            <a:ext cx="876300" cy="4894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1"/>
          <p:cNvCxnSpPr>
            <a:stCxn id="160" idx="3"/>
            <a:endCxn id="121" idx="1"/>
          </p:cNvCxnSpPr>
          <p:nvPr/>
        </p:nvCxnSpPr>
        <p:spPr>
          <a:xfrm flipV="1">
            <a:off x="4419600" y="6248400"/>
            <a:ext cx="838200" cy="413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Bent-Up Arrow 169"/>
          <p:cNvSpPr/>
          <p:nvPr/>
        </p:nvSpPr>
        <p:spPr>
          <a:xfrm flipV="1">
            <a:off x="5105400" y="2514600"/>
            <a:ext cx="2514600" cy="3733800"/>
          </a:xfrm>
          <a:prstGeom prst="bentUpArrow">
            <a:avLst>
              <a:gd name="adj1" fmla="val 6285"/>
              <a:gd name="adj2" fmla="val 7915"/>
              <a:gd name="adj3" fmla="val 9792"/>
            </a:avLst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230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15</cp:revision>
  <dcterms:created xsi:type="dcterms:W3CDTF">2011-06-13T22:02:20Z</dcterms:created>
  <dcterms:modified xsi:type="dcterms:W3CDTF">2011-06-21T02:02:07Z</dcterms:modified>
</cp:coreProperties>
</file>