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ounded Rectangle 109"/>
          <p:cNvSpPr/>
          <p:nvPr/>
        </p:nvSpPr>
        <p:spPr>
          <a:xfrm>
            <a:off x="76200" y="1447800"/>
            <a:ext cx="8991600" cy="2743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1752600"/>
            <a:ext cx="4267200" cy="1981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datasetClass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 name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orgAbbrev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&lt;prop name=“name”/&gt;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&lt;prop name=“version”/&gt;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graphPlanFile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ame=“dbXRefs.xml”/&gt;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&lt;resource name=“${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orgAbbrev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}_${name}_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manualGet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&lt;/resource&gt;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datasetClass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0" y="152400"/>
            <a:ext cx="4038600" cy="990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&lt;dataset class=“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&lt;prop 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orgAbbrev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myOrg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&lt;/prop&gt;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&lt;prop name=“name”&gt;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uniprot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&lt;/prop&gt;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 name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=“version”&gt;2.0&lt;/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prop&gt;</a:t>
            </a: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&lt;/dataset&gt;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4724399"/>
            <a:ext cx="3657600" cy="1447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&lt;resources&gt;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&lt;resource 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myOrg_uniprot_dbxrefs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&lt;/resource&gt;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&lt;resource&gt;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1828800"/>
            <a:ext cx="4267200" cy="1905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&lt;workflow&gt;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datasetTemplate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 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orgAbbrev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 name=“name”/&gt;</a:t>
            </a: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subgraph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=“${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orgAbbrev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}_${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name}_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xmlFile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=“loadResources.xml”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paramValue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name=“what”&gt;for&lt;/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paramValue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subgraph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datasetTemplate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&lt;/workflow&gt;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9443" y="4648199"/>
            <a:ext cx="954157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Top Level Graph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715000" y="76200"/>
            <a:ext cx="14478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Datasets</a:t>
            </a:r>
            <a:endParaRPr lang="en-US" sz="1400" dirty="0"/>
          </a:p>
        </p:txBody>
      </p:sp>
      <p:sp>
        <p:nvSpPr>
          <p:cNvPr id="108" name="Oval 107"/>
          <p:cNvSpPr/>
          <p:nvPr/>
        </p:nvSpPr>
        <p:spPr>
          <a:xfrm>
            <a:off x="3124200" y="1524000"/>
            <a:ext cx="14478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Dataset Classes</a:t>
            </a:r>
            <a:endParaRPr lang="en-US" sz="1400" dirty="0"/>
          </a:p>
        </p:txBody>
      </p:sp>
      <p:sp>
        <p:nvSpPr>
          <p:cNvPr id="109" name="Oval 108"/>
          <p:cNvSpPr/>
          <p:nvPr/>
        </p:nvSpPr>
        <p:spPr>
          <a:xfrm>
            <a:off x="7543800" y="1600200"/>
            <a:ext cx="14478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Workflow Plan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733800" y="3810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generator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4532243" y="5181599"/>
            <a:ext cx="954157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Another Graph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903843" y="5181599"/>
            <a:ext cx="954157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Another Graph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334000" y="5791200"/>
            <a:ext cx="3657600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&lt;workflow&gt;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&lt;step&gt;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subgraph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myOrg_uniprot_dbxrefs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&lt;step&gt;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&lt;/workflow&gt;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227443" y="5715000"/>
            <a:ext cx="954157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Another Graph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4" name="Straight Arrow Connector 123"/>
          <p:cNvCxnSpPr>
            <a:stCxn id="8" idx="2"/>
            <a:endCxn id="118" idx="0"/>
          </p:cNvCxnSpPr>
          <p:nvPr/>
        </p:nvCxnSpPr>
        <p:spPr>
          <a:xfrm rot="5400000">
            <a:off x="5161722" y="4876799"/>
            <a:ext cx="15240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" idx="2"/>
            <a:endCxn id="120" idx="0"/>
          </p:cNvCxnSpPr>
          <p:nvPr/>
        </p:nvCxnSpPr>
        <p:spPr>
          <a:xfrm rot="16200000" flipH="1">
            <a:off x="5847522" y="4648199"/>
            <a:ext cx="152400" cy="914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8" idx="2"/>
            <a:endCxn id="122" idx="0"/>
          </p:cNvCxnSpPr>
          <p:nvPr/>
        </p:nvCxnSpPr>
        <p:spPr>
          <a:xfrm rot="5400000">
            <a:off x="4780722" y="5486399"/>
            <a:ext cx="152401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0" idx="2"/>
            <a:endCxn id="121" idx="0"/>
          </p:cNvCxnSpPr>
          <p:nvPr/>
        </p:nvCxnSpPr>
        <p:spPr>
          <a:xfrm rot="16200000" flipH="1">
            <a:off x="6657561" y="5285960"/>
            <a:ext cx="228601" cy="7818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4038600" y="9144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myOrg.xml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1981200" y="35052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classes.xml</a:t>
            </a:r>
            <a:endParaRPr lang="en-US" sz="1200" dirty="0"/>
          </a:p>
        </p:txBody>
      </p:sp>
      <p:sp>
        <p:nvSpPr>
          <p:cNvPr id="137" name="Rectangle 136"/>
          <p:cNvSpPr/>
          <p:nvPr/>
        </p:nvSpPr>
        <p:spPr>
          <a:xfrm>
            <a:off x="6096000" y="35052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dbXRefs.xml</a:t>
            </a:r>
            <a:endParaRPr lang="en-US" sz="1200" dirty="0"/>
          </a:p>
        </p:txBody>
      </p:sp>
      <p:sp>
        <p:nvSpPr>
          <p:cNvPr id="141" name="Rectangle 140"/>
          <p:cNvSpPr/>
          <p:nvPr/>
        </p:nvSpPr>
        <p:spPr>
          <a:xfrm>
            <a:off x="1371600" y="5943599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myOrg.xml</a:t>
            </a:r>
            <a:endParaRPr lang="en-US" sz="1200" dirty="0"/>
          </a:p>
        </p:txBody>
      </p:sp>
      <p:sp>
        <p:nvSpPr>
          <p:cNvPr id="142" name="Rectangle 141"/>
          <p:cNvSpPr/>
          <p:nvPr/>
        </p:nvSpPr>
        <p:spPr>
          <a:xfrm>
            <a:off x="6553200" y="6477000"/>
            <a:ext cx="152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myOrg</a:t>
            </a:r>
            <a:r>
              <a:rPr lang="en-US" sz="1200" dirty="0" smtClean="0"/>
              <a:t>/dbXRefs.xml</a:t>
            </a:r>
            <a:endParaRPr lang="en-US" sz="1200" dirty="0"/>
          </a:p>
        </p:txBody>
      </p:sp>
      <p:sp>
        <p:nvSpPr>
          <p:cNvPr id="143" name="Oval 142"/>
          <p:cNvSpPr/>
          <p:nvPr/>
        </p:nvSpPr>
        <p:spPr>
          <a:xfrm>
            <a:off x="2590800" y="4495799"/>
            <a:ext cx="14478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Resources</a:t>
            </a:r>
            <a:endParaRPr lang="en-US" sz="1400" dirty="0"/>
          </a:p>
        </p:txBody>
      </p:sp>
      <p:sp>
        <p:nvSpPr>
          <p:cNvPr id="144" name="Oval 143"/>
          <p:cNvSpPr/>
          <p:nvPr/>
        </p:nvSpPr>
        <p:spPr>
          <a:xfrm>
            <a:off x="7620000" y="5562600"/>
            <a:ext cx="14478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Workflow</a:t>
            </a:r>
          </a:p>
          <a:p>
            <a:pPr algn="ctr"/>
            <a:r>
              <a:rPr lang="en-US" sz="1400" dirty="0" smtClean="0"/>
              <a:t>Graph</a:t>
            </a:r>
            <a:endParaRPr lang="en-US" sz="1400" dirty="0"/>
          </a:p>
        </p:txBody>
      </p:sp>
      <p:sp>
        <p:nvSpPr>
          <p:cNvPr id="157" name="Bent-Up Arrow 156"/>
          <p:cNvSpPr/>
          <p:nvPr/>
        </p:nvSpPr>
        <p:spPr>
          <a:xfrm flipV="1">
            <a:off x="533400" y="2743200"/>
            <a:ext cx="1447800" cy="2362200"/>
          </a:xfrm>
          <a:prstGeom prst="bentUpArrow">
            <a:avLst>
              <a:gd name="adj1" fmla="val 12368"/>
              <a:gd name="adj2" fmla="val 14173"/>
              <a:gd name="adj3" fmla="val 16880"/>
            </a:avLst>
          </a:prstGeom>
          <a:solidFill>
            <a:schemeClr val="accent2">
              <a:lumMod val="40000"/>
              <a:lumOff val="60000"/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ight Arrow 157"/>
          <p:cNvSpPr/>
          <p:nvPr/>
        </p:nvSpPr>
        <p:spPr>
          <a:xfrm>
            <a:off x="533400" y="2514600"/>
            <a:ext cx="4419600" cy="304800"/>
          </a:xfrm>
          <a:prstGeom prst="rightArrow">
            <a:avLst/>
          </a:prstGeom>
          <a:solidFill>
            <a:schemeClr val="accent2">
              <a:lumMod val="40000"/>
              <a:lumOff val="60000"/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2819400" y="6477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Generated files</a:t>
            </a:r>
            <a:endParaRPr lang="en-US" i="1" dirty="0"/>
          </a:p>
        </p:txBody>
      </p:sp>
      <p:cxnSp>
        <p:nvCxnSpPr>
          <p:cNvPr id="162" name="Curved Connector 161"/>
          <p:cNvCxnSpPr>
            <a:stCxn id="160" idx="1"/>
            <a:endCxn id="141" idx="2"/>
          </p:cNvCxnSpPr>
          <p:nvPr/>
        </p:nvCxnSpPr>
        <p:spPr>
          <a:xfrm rot="10800000">
            <a:off x="1943100" y="6172200"/>
            <a:ext cx="876300" cy="48946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1"/>
          <p:cNvCxnSpPr>
            <a:endCxn id="121" idx="1"/>
          </p:cNvCxnSpPr>
          <p:nvPr/>
        </p:nvCxnSpPr>
        <p:spPr>
          <a:xfrm flipV="1">
            <a:off x="4495800" y="6248400"/>
            <a:ext cx="838200" cy="4132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Bent-Up Arrow 169"/>
          <p:cNvSpPr/>
          <p:nvPr/>
        </p:nvSpPr>
        <p:spPr>
          <a:xfrm flipV="1">
            <a:off x="5105400" y="2514600"/>
            <a:ext cx="2514600" cy="3733800"/>
          </a:xfrm>
          <a:prstGeom prst="bentUpArrow">
            <a:avLst>
              <a:gd name="adj1" fmla="val 6285"/>
              <a:gd name="adj2" fmla="val 7915"/>
              <a:gd name="adj3" fmla="val 9792"/>
            </a:avLst>
          </a:prstGeom>
          <a:solidFill>
            <a:schemeClr val="accent2">
              <a:lumMod val="40000"/>
              <a:lumOff val="60000"/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Bent-Up Arrow 170"/>
          <p:cNvSpPr/>
          <p:nvPr/>
        </p:nvSpPr>
        <p:spPr>
          <a:xfrm flipH="1" flipV="1">
            <a:off x="1981200" y="228600"/>
            <a:ext cx="2667000" cy="1676400"/>
          </a:xfrm>
          <a:prstGeom prst="bentUpArrow">
            <a:avLst>
              <a:gd name="adj1" fmla="val 10132"/>
              <a:gd name="adj2" fmla="val 11564"/>
              <a:gd name="adj3" fmla="val 16880"/>
            </a:avLst>
          </a:prstGeom>
          <a:solidFill>
            <a:schemeClr val="accent2">
              <a:lumMod val="40000"/>
              <a:lumOff val="60000"/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3584</TotalTime>
  <Words>232</Words>
  <Application>Microsoft Office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</dc:creator>
  <cp:lastModifiedBy>Steve</cp:lastModifiedBy>
  <cp:revision>19</cp:revision>
  <dcterms:created xsi:type="dcterms:W3CDTF">2011-06-13T22:02:20Z</dcterms:created>
  <dcterms:modified xsi:type="dcterms:W3CDTF">2011-06-21T11:45:52Z</dcterms:modified>
</cp:coreProperties>
</file>