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AEA72"/>
    <a:srgbClr val="66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179AA0-CF20-4A69-81A6-78E2664483D1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98C3512-0094-464C-9002-8B5BCE734E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1066799" y="641307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7722" y="1680115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7710" y="1680114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1344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511462" y="1881275"/>
            <a:ext cx="312236" cy="8243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76456" y="1940596"/>
            <a:ext cx="312237" cy="705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60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id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56946" y="3216157"/>
            <a:ext cx="42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r</a:t>
            </a:r>
            <a:r>
              <a:rPr lang="en-US" sz="1200" b="1" dirty="0" smtClean="0"/>
              <a:t>aw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8487" y="3687258"/>
            <a:ext cx="883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dependent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-14996" y="4143566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independent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66799" y="4415129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/>
              <a:t>s</a:t>
            </a:r>
            <a:r>
              <a:rPr lang="en-US" sz="1200" i="1" dirty="0" err="1" smtClean="0"/>
              <a:t>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text/hash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698595" y="4142753"/>
            <a:ext cx="78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ext/hash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5860" y="4599801"/>
            <a:ext cx="684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66799" y="414445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answer checksum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5" y="4412381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erm list/hash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374067" y="4142752"/>
            <a:ext cx="1058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 list/hash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374066" y="4406127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/>
              <a:t>q</a:t>
            </a:r>
            <a:r>
              <a:rPr lang="en-US" sz="1200" i="1" dirty="0" smtClean="0"/>
              <a:t>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1" y="3216154"/>
            <a:ext cx="51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 list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118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user_dataset_id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019801" y="4142751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7917" y="4431422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696201" y="4142750"/>
            <a:ext cx="85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Current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864981" y="5785547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7654" y="644451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4540452" y="5774396"/>
            <a:ext cx="112901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clob_values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14227" y="5967722"/>
            <a:ext cx="1310574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844907" y="641307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136037" cy="2453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2" idx="2"/>
            <a:endCxn id="86" idx="0"/>
          </p:cNvCxnSpPr>
          <p:nvPr/>
        </p:nvCxnSpPr>
        <p:spPr>
          <a:xfrm>
            <a:off x="6489192" y="5892452"/>
            <a:ext cx="0" cy="520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654" y="15240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Step4 : {exon:5}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Step5:  {left:#4, right:#2}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59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76802" y="3035957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6799" y="6426230"/>
            <a:ext cx="7936881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2400" y="3507058"/>
            <a:ext cx="8851280" cy="457200"/>
          </a:xfrm>
          <a:prstGeom prst="rect">
            <a:avLst/>
          </a:prstGeom>
          <a:solidFill>
            <a:srgbClr val="FAEA7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799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AnswerParam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95" y="2440258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StringParam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0639" y="1648521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FlatVocabParam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9104" y="1648520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2440258"/>
            <a:ext cx="1447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TimestampParam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4066" y="2449551"/>
            <a:ext cx="141273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Abs.EnumParam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7" idx="2"/>
            <a:endCxn id="10" idx="0"/>
          </p:cNvCxnSpPr>
          <p:nvPr/>
        </p:nvCxnSpPr>
        <p:spPr>
          <a:xfrm rot="16200000" flipH="1">
            <a:off x="4497472" y="1866588"/>
            <a:ext cx="343830" cy="8220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10" idx="0"/>
          </p:cNvCxnSpPr>
          <p:nvPr/>
        </p:nvCxnSpPr>
        <p:spPr>
          <a:xfrm rot="5400000">
            <a:off x="5261705" y="1924451"/>
            <a:ext cx="343831" cy="706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" y="35070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39642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2400" y="4421458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798" y="321615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2440258"/>
            <a:ext cx="0" cy="243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799" y="3687259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tep </a:t>
            </a:r>
            <a:r>
              <a:rPr lang="en-US" sz="1200" dirty="0" err="1" smtClean="0"/>
              <a:t>id</a:t>
            </a:r>
            <a:r>
              <a:rPr lang="en-US" sz="1200" dirty="0" err="1" smtClean="0">
                <a:solidFill>
                  <a:srgbClr val="0000CC"/>
                </a:solidFill>
              </a:rPr>
              <a:t>+checksum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079" y="321615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i="1" dirty="0"/>
              <a:t>r</a:t>
            </a:r>
            <a:r>
              <a:rPr lang="en-US" sz="1200" b="1" i="1" dirty="0" smtClean="0"/>
              <a:t>aw</a:t>
            </a:r>
            <a:endParaRPr lang="en-US" sz="1200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7602" y="3687258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stable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798" y="4421458"/>
            <a:ext cx="12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 SQL to cache</a:t>
            </a:r>
          </a:p>
          <a:p>
            <a:r>
              <a:rPr lang="en-US" sz="1200" i="1" dirty="0" err="1" smtClean="0"/>
              <a:t>step_id</a:t>
            </a:r>
            <a:endParaRPr lang="en-US" sz="12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2698595" y="3216156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text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98595" y="368725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52400" y="4876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2654" y="4599801"/>
            <a:ext cx="687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Internal</a:t>
            </a:r>
            <a:endParaRPr lang="en-US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698594" y="4413938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number/quoted text</a:t>
            </a:r>
          </a:p>
          <a:p>
            <a:r>
              <a:rPr lang="en-US" sz="1200" i="1" dirty="0"/>
              <a:t>r</a:t>
            </a:r>
            <a:r>
              <a:rPr lang="en-US" sz="1200" i="1" dirty="0" smtClean="0"/>
              <a:t>aw text</a:t>
            </a:r>
            <a:endParaRPr lang="en-US" sz="12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4374067" y="321615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String[]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374067" y="3687256"/>
            <a:ext cx="703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</a:rPr>
              <a:t>t</a:t>
            </a:r>
            <a:r>
              <a:rPr lang="en-US" sz="1200" dirty="0" smtClean="0">
                <a:solidFill>
                  <a:srgbClr val="0000CC"/>
                </a:solidFill>
              </a:rPr>
              <a:t>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74066" y="4413939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dirty="0" smtClean="0"/>
              <a:t>uoted internal list</a:t>
            </a:r>
          </a:p>
          <a:p>
            <a:r>
              <a:rPr lang="en-US" sz="1200" i="1" dirty="0" smtClean="0"/>
              <a:t>quoted term list</a:t>
            </a:r>
            <a:endParaRPr 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01276" y="3216152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Dataset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9801" y="3687255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user_dataset_id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852356" y="4421458"/>
            <a:ext cx="185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 SQL to dataset values</a:t>
            </a:r>
          </a:p>
          <a:p>
            <a:r>
              <a:rPr lang="en-US" sz="1200" i="1" dirty="0" err="1" smtClean="0"/>
              <a:t>user_dataset_id</a:t>
            </a:r>
            <a:endParaRPr lang="en-US" sz="12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696201" y="3216153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1" y="368725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96200" y="4599796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Params</a:t>
            </a:r>
            <a:r>
              <a:rPr lang="en-US" dirty="0" smtClean="0"/>
              <a:t> - New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233185" y="5146288"/>
            <a:ext cx="962628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wdk</a:t>
            </a:r>
            <a:r>
              <a:rPr lang="en-US" sz="1200" dirty="0" smtClean="0">
                <a:solidFill>
                  <a:schemeClr val="tx1"/>
                </a:solidFill>
              </a:rPr>
              <a:t> cache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64480" y="5556057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64480" y="6324600"/>
            <a:ext cx="883920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82255" y="5181600"/>
            <a:ext cx="0" cy="157146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360" y="6426230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/>
              <a:t>userlogins4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7654" y="5819001"/>
            <a:ext cx="88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 smtClean="0"/>
              <a:t>wdkengine</a:t>
            </a:r>
            <a:endParaRPr lang="en-US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0513" y="5279058"/>
            <a:ext cx="74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/>
              <a:t>c</a:t>
            </a:r>
            <a:r>
              <a:rPr lang="en-US" sz="1200" b="1" dirty="0" smtClean="0"/>
              <a:t>omp </a:t>
            </a:r>
            <a:r>
              <a:rPr lang="en-US" sz="1200" b="1" dirty="0" err="1" smtClean="0"/>
              <a:t>db</a:t>
            </a:r>
            <a:endParaRPr lang="en-US" sz="12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5844907" y="5552340"/>
            <a:ext cx="1288570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dataset_indices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14399" y="6154544"/>
            <a:ext cx="1310573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dataset_values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82" idx="3"/>
            <a:endCxn id="85" idx="0"/>
          </p:cNvCxnSpPr>
          <p:nvPr/>
        </p:nvCxnSpPr>
        <p:spPr>
          <a:xfrm>
            <a:off x="7133477" y="5722396"/>
            <a:ext cx="336209" cy="4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850291" y="6426230"/>
            <a:ext cx="1283186" cy="340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user_datasets2</a:t>
            </a:r>
          </a:p>
        </p:txBody>
      </p:sp>
      <p:cxnSp>
        <p:nvCxnSpPr>
          <p:cNvPr id="73" name="Straight Arrow Connector 72"/>
          <p:cNvCxnSpPr>
            <a:stCxn id="82" idx="2"/>
            <a:endCxn id="70" idx="0"/>
          </p:cNvCxnSpPr>
          <p:nvPr/>
        </p:nvCxnSpPr>
        <p:spPr>
          <a:xfrm>
            <a:off x="6489192" y="5892452"/>
            <a:ext cx="2692" cy="53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803" y="1145509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Step1 : {exon:6}</a:t>
            </a:r>
          </a:p>
          <a:p>
            <a:r>
              <a:rPr lang="en-US" sz="1200" dirty="0" smtClean="0"/>
              <a:t>Step2:  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Step3:  {left:#1:{exon:6}, right:#2:{</a:t>
            </a:r>
            <a:r>
              <a:rPr lang="en-US" sz="1200" dirty="0" err="1" smtClean="0"/>
              <a:t>text:kinase</a:t>
            </a:r>
            <a:r>
              <a:rPr lang="en-US" sz="1200" dirty="0" smtClean="0"/>
              <a:t>}}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66799" y="4136939"/>
            <a:ext cx="139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nswer checksum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8754" y="413693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CC"/>
                </a:solidFill>
              </a:rPr>
              <a:t>signature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8595" y="4136937"/>
            <a:ext cx="42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text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4067" y="4136936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CC"/>
                </a:solidFill>
              </a:rPr>
              <a:t>sorted term list</a:t>
            </a: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9801" y="4136935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</a:t>
            </a:r>
            <a:r>
              <a:rPr lang="en-US" sz="1200" smtClean="0"/>
              <a:t>ataset_id</a:t>
            </a:r>
            <a:endParaRPr lang="en-US" sz="12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7696201" y="4136934"/>
            <a:ext cx="8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timestamp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39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Raw values will be a separate notion, and the raw values are processed into stable values before validation;</a:t>
            </a:r>
          </a:p>
          <a:p>
            <a:pPr lvl="1"/>
            <a:r>
              <a:rPr lang="en-US" dirty="0" smtClean="0"/>
              <a:t>The validation happens on the stable values only;</a:t>
            </a:r>
          </a:p>
          <a:p>
            <a:pPr lvl="1"/>
            <a:r>
              <a:rPr lang="en-US" dirty="0" smtClean="0"/>
              <a:t>Value transformations are done in </a:t>
            </a:r>
            <a:r>
              <a:rPr lang="en-US" dirty="0" err="1" smtClean="0"/>
              <a:t>ParamHandler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Raw </a:t>
            </a:r>
            <a:r>
              <a:rPr lang="en-US" dirty="0" smtClean="0">
                <a:sym typeface="Wingdings" panose="05000000000000000000" pitchFamily="2" charset="2"/>
              </a:rPr>
              <a:t> Stable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Raw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 </a:t>
            </a:r>
            <a:r>
              <a:rPr lang="en-US" dirty="0" smtClean="0">
                <a:sym typeface="Wingdings" panose="05000000000000000000" pitchFamily="2" charset="2"/>
              </a:rPr>
              <a:t>Internal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Stable </a:t>
            </a:r>
            <a:r>
              <a:rPr lang="en-US" dirty="0" smtClean="0">
                <a:sym typeface="Wingdings" panose="05000000000000000000" pitchFamily="2" charset="2"/>
              </a:rPr>
              <a:t> Signature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AnswerParam</a:t>
            </a:r>
            <a:endParaRPr lang="en-US" dirty="0" smtClean="0"/>
          </a:p>
          <a:p>
            <a:pPr lvl="1"/>
            <a:r>
              <a:rPr lang="en-US" dirty="0" smtClean="0"/>
              <a:t>Include step version# in the value: 123:#1</a:t>
            </a:r>
          </a:p>
          <a:p>
            <a:pPr lvl="1"/>
            <a:r>
              <a:rPr lang="en-US" dirty="0" smtClean="0"/>
              <a:t>Needed for in-place step editing;</a:t>
            </a:r>
          </a:p>
          <a:p>
            <a:pPr lvl="2"/>
            <a:r>
              <a:rPr lang="en-US" dirty="0" smtClean="0"/>
              <a:t>When a step is revised, it’ll notify next/parent steps to update the </a:t>
            </a:r>
            <a:r>
              <a:rPr lang="en-US" dirty="0" err="1" smtClean="0"/>
              <a:t>chekcksum</a:t>
            </a:r>
            <a:r>
              <a:rPr lang="en-US" dirty="0" smtClean="0"/>
              <a:t> in the values of the corresponding </a:t>
            </a:r>
            <a:r>
              <a:rPr lang="en-US" dirty="0" err="1" smtClean="0"/>
              <a:t>answerParam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update will be propagated back to root;</a:t>
            </a:r>
          </a:p>
          <a:p>
            <a:pPr lvl="2"/>
            <a:r>
              <a:rPr lang="en-US" dirty="0" smtClean="0"/>
              <a:t>Boolean and other combined steps will be able to generate new cache with this.</a:t>
            </a:r>
          </a:p>
          <a:p>
            <a:r>
              <a:rPr lang="en-US" dirty="0" err="1" smtClean="0"/>
              <a:t>StringParam</a:t>
            </a:r>
            <a:endParaRPr lang="en-US" dirty="0" smtClean="0"/>
          </a:p>
          <a:p>
            <a:pPr lvl="1"/>
            <a:r>
              <a:rPr lang="en-US" dirty="0" smtClean="0"/>
              <a:t>Store the original text in reference value, and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Skip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7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FlatVocabParam</a:t>
            </a:r>
            <a:endParaRPr lang="en-US" dirty="0" smtClean="0"/>
          </a:p>
          <a:p>
            <a:pPr lvl="1"/>
            <a:r>
              <a:rPr lang="en-US" dirty="0" smtClean="0"/>
              <a:t>Store the term list in reference value, into </a:t>
            </a:r>
            <a:r>
              <a:rPr lang="en-US" dirty="0" err="1" smtClean="0"/>
              <a:t>steps.display_params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Avoid compression/decompression, deprecate </a:t>
            </a:r>
            <a:r>
              <a:rPr lang="en-US" dirty="0" err="1" smtClean="0"/>
              <a:t>wdkengine.clob_values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processQuestion.do creates step, and showSummary.do always expects a </a:t>
            </a:r>
            <a:r>
              <a:rPr lang="en-US" dirty="0" err="1" smtClean="0"/>
              <a:t>step_id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DatasetParam</a:t>
            </a:r>
            <a:endParaRPr lang="en-US" dirty="0" smtClean="0"/>
          </a:p>
          <a:p>
            <a:pPr lvl="1"/>
            <a:r>
              <a:rPr lang="en-US" dirty="0" smtClean="0"/>
              <a:t>Original raw value stored in </a:t>
            </a:r>
            <a:r>
              <a:rPr lang="en-US" dirty="0" err="1" smtClean="0"/>
              <a:t>wdkengine.dataset_indices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Unchanged: user_datasets2 stores upload file name;</a:t>
            </a:r>
          </a:p>
          <a:p>
            <a:pPr lvl="1"/>
            <a:r>
              <a:rPr lang="en-US" dirty="0" smtClean="0"/>
              <a:t>A type sub-</a:t>
            </a:r>
            <a:r>
              <a:rPr lang="en-US" dirty="0" err="1" smtClean="0"/>
              <a:t>param</a:t>
            </a:r>
            <a:r>
              <a:rPr lang="en-US" dirty="0" smtClean="0"/>
              <a:t> is passed in through context values</a:t>
            </a:r>
          </a:p>
          <a:p>
            <a:pPr lvl="1"/>
            <a:r>
              <a:rPr lang="en-US" dirty="0" smtClean="0"/>
              <a:t>Sub-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Method: post a list, upload file, basket, strategy</a:t>
            </a:r>
          </a:p>
          <a:p>
            <a:pPr lvl="2"/>
            <a:r>
              <a:rPr lang="en-US" dirty="0" smtClean="0"/>
              <a:t>Type: types from parsers: </a:t>
            </a:r>
          </a:p>
          <a:p>
            <a:pPr lvl="3"/>
            <a:r>
              <a:rPr lang="en-US" dirty="0" smtClean="0"/>
              <a:t>list of ids, WDK default</a:t>
            </a:r>
          </a:p>
          <a:p>
            <a:pPr lvl="3"/>
            <a:r>
              <a:rPr lang="en-US" dirty="0" err="1" smtClean="0"/>
              <a:t>Gff</a:t>
            </a:r>
            <a:endParaRPr lang="en-US" dirty="0" smtClean="0"/>
          </a:p>
          <a:p>
            <a:pPr lvl="3"/>
            <a:r>
              <a:rPr lang="en-US" dirty="0" err="1" smtClean="0"/>
              <a:t>fasta</a:t>
            </a:r>
            <a:endParaRPr lang="en-US" dirty="0" smtClean="0"/>
          </a:p>
          <a:p>
            <a:pPr lvl="1"/>
            <a:r>
              <a:rPr lang="en-US" dirty="0" err="1" smtClean="0"/>
              <a:t>DatasetParser</a:t>
            </a:r>
            <a:r>
              <a:rPr lang="en-US" dirty="0" smtClean="0"/>
              <a:t> plugin framework</a:t>
            </a:r>
          </a:p>
          <a:p>
            <a:pPr lvl="1"/>
            <a:r>
              <a:rPr lang="en-US" dirty="0" smtClean="0"/>
              <a:t>Properties: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arsers: a comma separated list of parser classes;</a:t>
            </a:r>
          </a:p>
          <a:p>
            <a:pPr lvl="2"/>
            <a:r>
              <a:rPr lang="en-US" dirty="0" err="1" smtClean="0"/>
              <a:t>parser_name.prop_name</a:t>
            </a:r>
            <a:r>
              <a:rPr lang="en-US" dirty="0" smtClean="0"/>
              <a:t>: the parser name will be stripped from prop name, and the prop value will be set to each individual parser.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1460</TotalTime>
  <Words>452</Words>
  <Application>Microsoft Office PowerPoint</Application>
  <PresentationFormat>On-screen Show (4:3)</PresentationFormat>
  <Paragraphs>136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Params - Current</vt:lpstr>
      <vt:lpstr>Params - New</vt:lpstr>
      <vt:lpstr>Proposed Changes</vt:lpstr>
      <vt:lpstr>Proposed Changes</vt:lpstr>
      <vt:lpstr>Proposed Changes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jerric</dc:creator>
  <cp:lastModifiedBy>jerric</cp:lastModifiedBy>
  <cp:revision>37</cp:revision>
  <dcterms:created xsi:type="dcterms:W3CDTF">2013-10-28T13:59:38Z</dcterms:created>
  <dcterms:modified xsi:type="dcterms:W3CDTF">2014-01-17T23:06:51Z</dcterms:modified>
</cp:coreProperties>
</file>