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Old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76802" y="3035957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079" y="321615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/>
              <a:t>r</a:t>
            </a:r>
            <a:r>
              <a:rPr lang="en-US" sz="1200" b="1" i="1" dirty="0" smtClean="0"/>
              <a:t>aw</a:t>
            </a:r>
            <a:endParaRPr lang="en-US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String[]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01276" y="321615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Dataset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360" y="642623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5857864" y="6426230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70" idx="3"/>
            <a:endCxn id="85" idx="3"/>
          </p:cNvCxnSpPr>
          <p:nvPr/>
        </p:nvCxnSpPr>
        <p:spPr>
          <a:xfrm>
            <a:off x="7141050" y="6096000"/>
            <a:ext cx="27387" cy="500286"/>
          </a:xfrm>
          <a:prstGeom prst="bentConnector3">
            <a:avLst>
              <a:gd name="adj1" fmla="val 934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57864" y="5925944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datasets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803" y="114550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{left:#1:{exon:6}, right:#2:{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sorted term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Content checksum</a:t>
            </a:r>
            <a:endParaRPr lang="en-US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Raw values will be a separate notion, and the raw values are processed into stable values before validation;</a:t>
            </a:r>
          </a:p>
          <a:p>
            <a:pPr lvl="1"/>
            <a:r>
              <a:rPr lang="en-US" dirty="0" smtClean="0"/>
              <a:t>The validation happens on the stable values only;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1550</TotalTime>
  <Words>452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Old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41</cp:revision>
  <dcterms:created xsi:type="dcterms:W3CDTF">2013-10-28T13:59:38Z</dcterms:created>
  <dcterms:modified xsi:type="dcterms:W3CDTF">2014-02-14T16:34:43Z</dcterms:modified>
</cp:coreProperties>
</file>