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AEA72"/>
    <a:srgbClr val="66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179AA0-CF20-4A69-81A6-78E2664483D1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066799" y="641307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7722" y="168011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7710" y="1680114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134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511462" y="1881275"/>
            <a:ext cx="312236" cy="8243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76456" y="1940596"/>
            <a:ext cx="312237" cy="705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8487" y="3687258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dependent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14996" y="4143566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independent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6799" y="4415129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/>
              <a:t>s</a:t>
            </a:r>
            <a:r>
              <a:rPr lang="en-US" sz="1200" i="1" dirty="0" err="1" smtClean="0"/>
              <a:t>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text/hash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8595" y="4142753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ext/hash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860" y="4599801"/>
            <a:ext cx="684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66799" y="414445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answer checksum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5" y="4412381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erm list/hash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374067" y="4142752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list/hash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74066" y="4406127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/>
              <a:t>q</a:t>
            </a:r>
            <a:r>
              <a:rPr lang="en-US" sz="1200" i="1" dirty="0" smtClean="0"/>
              <a:t>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51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 list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019801" y="4142751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7917" y="4431422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96201" y="4142750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Current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864981" y="5785547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54" y="644451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540452" y="5774396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14227" y="5967722"/>
            <a:ext cx="131057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44907" y="641307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136037" cy="2453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  <a:endCxn id="86" idx="0"/>
          </p:cNvCxnSpPr>
          <p:nvPr/>
        </p:nvCxnSpPr>
        <p:spPr>
          <a:xfrm>
            <a:off x="6489192" y="5892452"/>
            <a:ext cx="0" cy="52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654" y="15240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Step4 : {exon:5}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Step5:  {left:#4, right:#2}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9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066799" y="642623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0639" y="1648521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9104" y="164852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273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497472" y="1866588"/>
            <a:ext cx="343830" cy="822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61705" y="1924451"/>
            <a:ext cx="343831" cy="706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1336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</a:t>
            </a:r>
            <a:r>
              <a:rPr lang="en-US" sz="1200" dirty="0" err="1" smtClean="0"/>
              <a:t>id</a:t>
            </a:r>
            <a:r>
              <a:rPr lang="en-US" sz="1200" dirty="0" err="1" smtClean="0">
                <a:solidFill>
                  <a:srgbClr val="0000CC"/>
                </a:solidFill>
              </a:rPr>
              <a:t>+version</a:t>
            </a:r>
            <a:r>
              <a:rPr lang="en-US" sz="1200" dirty="0" smtClean="0">
                <a:solidFill>
                  <a:srgbClr val="0000CC"/>
                </a:solidFill>
              </a:rPr>
              <a:t> #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1336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</a:t>
            </a:r>
            <a:r>
              <a:rPr lang="en-US" sz="1200" dirty="0" err="1" smtClean="0"/>
              <a:t>id</a:t>
            </a:r>
            <a:r>
              <a:rPr lang="en-US" sz="1200" dirty="0" err="1" smtClean="0">
                <a:solidFill>
                  <a:srgbClr val="0000CC"/>
                </a:solidFill>
              </a:rPr>
              <a:t>+version</a:t>
            </a:r>
            <a:r>
              <a:rPr lang="en-US" sz="1200" dirty="0" smtClean="0">
                <a:solidFill>
                  <a:srgbClr val="0000CC"/>
                </a:solidFill>
              </a:rPr>
              <a:t> #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7602" y="368725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stable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8" y="4421458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 smtClean="0"/>
              <a:t>step_id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654" y="4599801"/>
            <a:ext cx="687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4" y="441393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</a:rPr>
              <a:t>t</a:t>
            </a:r>
            <a:r>
              <a:rPr lang="en-US" sz="1200" dirty="0" smtClean="0">
                <a:solidFill>
                  <a:srgbClr val="0000CC"/>
                </a:solidFill>
              </a:rPr>
              <a:t>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74066" y="441393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 smtClean="0"/>
              <a:t>quoted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121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Type + any 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user_dataset_id:type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2356" y="4421458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New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360" y="642623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14399" y="6154544"/>
            <a:ext cx="1310573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336209" cy="4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850291" y="6426230"/>
            <a:ext cx="1283186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73" name="Straight Arrow Connector 72"/>
          <p:cNvCxnSpPr>
            <a:stCxn id="82" idx="2"/>
            <a:endCxn id="70" idx="0"/>
          </p:cNvCxnSpPr>
          <p:nvPr/>
        </p:nvCxnSpPr>
        <p:spPr>
          <a:xfrm>
            <a:off x="6489192" y="5892452"/>
            <a:ext cx="2692" cy="53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803" y="1145509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Step1 : {exon:6}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Step3:  {left:#1:2, right:#2:1}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6799" y="413693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nswer 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754" y="413693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signature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8595" y="413693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4067" y="413693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</a:t>
            </a:r>
            <a:r>
              <a:rPr lang="en-US" sz="1200" dirty="0" smtClean="0">
                <a:solidFill>
                  <a:srgbClr val="0000CC"/>
                </a:solidFill>
              </a:rPr>
              <a:t>orted term </a:t>
            </a:r>
            <a:r>
              <a:rPr lang="en-US" sz="1200" dirty="0" smtClean="0">
                <a:solidFill>
                  <a:srgbClr val="0000CC"/>
                </a:solidFill>
              </a:rPr>
              <a:t>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9801" y="4136935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696201" y="413693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3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Lose the concept of independent values;</a:t>
            </a:r>
          </a:p>
          <a:p>
            <a:pPr lvl="1"/>
            <a:r>
              <a:rPr lang="en-US" dirty="0" smtClean="0"/>
              <a:t>Value transformations are done in </a:t>
            </a:r>
            <a:r>
              <a:rPr lang="en-US" dirty="0" err="1" smtClean="0"/>
              <a:t>ParamHandler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Stable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Raw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Internal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</a:t>
            </a:r>
            <a:r>
              <a:rPr lang="en-US" dirty="0" smtClean="0">
                <a:sym typeface="Wingdings" panose="05000000000000000000" pitchFamily="2" charset="2"/>
              </a:rPr>
              <a:t> Signature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AnswerParam</a:t>
            </a:r>
            <a:endParaRPr lang="en-US" dirty="0" smtClean="0"/>
          </a:p>
          <a:p>
            <a:pPr lvl="1"/>
            <a:r>
              <a:rPr lang="en-US" dirty="0" smtClean="0"/>
              <a:t>Include step version# in the value: 123:#1</a:t>
            </a:r>
          </a:p>
          <a:p>
            <a:pPr lvl="1"/>
            <a:r>
              <a:rPr lang="en-US" dirty="0" smtClean="0"/>
              <a:t>Needed for in-place step editing;</a:t>
            </a:r>
          </a:p>
          <a:p>
            <a:pPr lvl="2"/>
            <a:r>
              <a:rPr lang="en-US" dirty="0" smtClean="0"/>
              <a:t>When a step is revised, it’ll notify next/parent steps to update the </a:t>
            </a:r>
            <a:r>
              <a:rPr lang="en-US" dirty="0" err="1" smtClean="0"/>
              <a:t>chekcksum</a:t>
            </a:r>
            <a:r>
              <a:rPr lang="en-US" dirty="0" smtClean="0"/>
              <a:t> in the values of the corresponding </a:t>
            </a:r>
            <a:r>
              <a:rPr lang="en-US" dirty="0" err="1" smtClean="0"/>
              <a:t>answerParam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update will be propagated back to root;</a:t>
            </a:r>
          </a:p>
          <a:p>
            <a:pPr lvl="2"/>
            <a:r>
              <a:rPr lang="en-US" dirty="0" smtClean="0"/>
              <a:t>Boolean and other combined steps will be able to generate new cache with this.</a:t>
            </a:r>
          </a:p>
          <a:p>
            <a:r>
              <a:rPr lang="en-US" dirty="0" err="1" smtClean="0"/>
              <a:t>StringParam</a:t>
            </a:r>
            <a:endParaRPr lang="en-US" dirty="0" smtClean="0"/>
          </a:p>
          <a:p>
            <a:pPr lvl="1"/>
            <a:r>
              <a:rPr lang="en-US" dirty="0" smtClean="0"/>
              <a:t>Store the original text in reference value, and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Skip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FlatVocabParam</a:t>
            </a:r>
            <a:endParaRPr lang="en-US" dirty="0" smtClean="0"/>
          </a:p>
          <a:p>
            <a:pPr lvl="1"/>
            <a:r>
              <a:rPr lang="en-US" dirty="0" smtClean="0"/>
              <a:t>Store the term list in reference value,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Avoid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DatasetParam</a:t>
            </a:r>
            <a:endParaRPr lang="en-US" dirty="0" smtClean="0"/>
          </a:p>
          <a:p>
            <a:pPr lvl="1"/>
            <a:r>
              <a:rPr lang="en-US" dirty="0" smtClean="0"/>
              <a:t>Original raw value stored in </a:t>
            </a:r>
            <a:r>
              <a:rPr lang="en-US" dirty="0" err="1" smtClean="0"/>
              <a:t>wdkengine.dataset_indices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Unchanged: user_datasets2 stores upload file name;</a:t>
            </a:r>
          </a:p>
          <a:p>
            <a:pPr lvl="1"/>
            <a:r>
              <a:rPr lang="en-US" dirty="0" smtClean="0"/>
              <a:t>A type sub-</a:t>
            </a:r>
            <a:r>
              <a:rPr lang="en-US" dirty="0" err="1" smtClean="0"/>
              <a:t>param</a:t>
            </a:r>
            <a:r>
              <a:rPr lang="en-US" dirty="0" smtClean="0"/>
              <a:t> is passed in through context values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Method: post a list, upload file, basket, strategy</a:t>
            </a:r>
          </a:p>
          <a:p>
            <a:pPr lvl="2"/>
            <a:r>
              <a:rPr lang="en-US" dirty="0" smtClean="0"/>
              <a:t>Type: types from parsers: </a:t>
            </a:r>
          </a:p>
          <a:p>
            <a:pPr lvl="3"/>
            <a:r>
              <a:rPr lang="en-US" dirty="0" smtClean="0"/>
              <a:t>list of ids, WDK default</a:t>
            </a:r>
          </a:p>
          <a:p>
            <a:pPr lvl="3"/>
            <a:r>
              <a:rPr lang="en-US" dirty="0" err="1" smtClean="0"/>
              <a:t>Gff</a:t>
            </a:r>
            <a:endParaRPr lang="en-US" dirty="0" smtClean="0"/>
          </a:p>
          <a:p>
            <a:pPr lvl="3"/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DatasetParser</a:t>
            </a:r>
            <a:r>
              <a:rPr lang="en-US" dirty="0" smtClean="0"/>
              <a:t> plugin framework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arsers: a comma separated list of parser classes;</a:t>
            </a:r>
          </a:p>
          <a:p>
            <a:pPr lvl="2"/>
            <a:r>
              <a:rPr lang="en-US" dirty="0" err="1" smtClean="0"/>
              <a:t>parser_name.prop_name</a:t>
            </a:r>
            <a:r>
              <a:rPr lang="en-US" dirty="0" smtClean="0"/>
              <a:t>: the parser name will be stripped from prop name, and the prop value will be set to each individual parser.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824</TotalTime>
  <Words>432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Params - Current</vt:lpstr>
      <vt:lpstr>Params - New</vt:lpstr>
      <vt:lpstr>Proposed Changes</vt:lpstr>
      <vt:lpstr>Proposed Changes</vt:lpstr>
      <vt:lpstr>Proposed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jerric</dc:creator>
  <cp:lastModifiedBy>jerric</cp:lastModifiedBy>
  <cp:revision>29</cp:revision>
  <dcterms:created xsi:type="dcterms:W3CDTF">2013-10-28T13:59:38Z</dcterms:created>
  <dcterms:modified xsi:type="dcterms:W3CDTF">2013-10-29T21:31:25Z</dcterms:modified>
</cp:coreProperties>
</file>