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2093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331-D946-49DC-9005-DE657337376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4F7-BE61-4311-AA4B-0585BCBC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331-D946-49DC-9005-DE657337376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4F7-BE61-4311-AA4B-0585BCBC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5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331-D946-49DC-9005-DE657337376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4F7-BE61-4311-AA4B-0585BCBC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331-D946-49DC-9005-DE657337376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4F7-BE61-4311-AA4B-0585BCBC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331-D946-49DC-9005-DE657337376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4F7-BE61-4311-AA4B-0585BCBC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4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331-D946-49DC-9005-DE657337376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4F7-BE61-4311-AA4B-0585BCBC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331-D946-49DC-9005-DE657337376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4F7-BE61-4311-AA4B-0585BCBC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331-D946-49DC-9005-DE657337376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4F7-BE61-4311-AA4B-0585BCBC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1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331-D946-49DC-9005-DE657337376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4F7-BE61-4311-AA4B-0585BCBC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2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331-D946-49DC-9005-DE657337376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4F7-BE61-4311-AA4B-0585BCBC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331-D946-49DC-9005-DE657337376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4F7-BE61-4311-AA4B-0585BCBC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E331-D946-49DC-9005-DE657337376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B64F7-BE61-4311-AA4B-0585BCBC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9AE45C-4DF7-4965-9839-771E4E1083FB}"/>
              </a:ext>
            </a:extLst>
          </p:cNvPr>
          <p:cNvGrpSpPr/>
          <p:nvPr/>
        </p:nvGrpSpPr>
        <p:grpSpPr>
          <a:xfrm>
            <a:off x="-13252" y="171486"/>
            <a:ext cx="6871252" cy="7225397"/>
            <a:chOff x="-13252" y="171486"/>
            <a:chExt cx="6871252" cy="7225397"/>
          </a:xfrm>
        </p:grpSpPr>
        <p:pic>
          <p:nvPicPr>
            <p:cNvPr id="5" name="Picture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85FEE1F-0019-4DE2-8473-001F14DD8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1486"/>
              <a:ext cx="6858000" cy="4400514"/>
            </a:xfrm>
            <a:prstGeom prst="rect">
              <a:avLst/>
            </a:prstGeom>
          </p:spPr>
        </p:pic>
        <p:pic>
          <p:nvPicPr>
            <p:cNvPr id="7" name="Picture 6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131C768D-D6FE-4322-8FD9-A0A9E6429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252" y="4572000"/>
              <a:ext cx="6858000" cy="2824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1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D333AB-C14E-4639-A9F1-86E053EEB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69" y="3093592"/>
            <a:ext cx="3490262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9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F294F3-219B-40C2-A824-E896409B084A}"/>
              </a:ext>
            </a:extLst>
          </p:cNvPr>
          <p:cNvGrpSpPr/>
          <p:nvPr/>
        </p:nvGrpSpPr>
        <p:grpSpPr>
          <a:xfrm>
            <a:off x="0" y="1758461"/>
            <a:ext cx="6858000" cy="4213502"/>
            <a:chOff x="0" y="1758461"/>
            <a:chExt cx="6858000" cy="4213502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A0B0954B-B3F2-4A54-8D8D-E8B432EB3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72037"/>
              <a:ext cx="6858000" cy="2799926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28EA4C4-BB1D-45EF-A698-902834608858}"/>
                </a:ext>
              </a:extLst>
            </p:cNvPr>
            <p:cNvCxnSpPr/>
            <p:nvPr/>
          </p:nvCxnSpPr>
          <p:spPr>
            <a:xfrm>
              <a:off x="3858567" y="2903974"/>
              <a:ext cx="221064" cy="653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36B252-D5B7-4096-828A-C232D00BB365}"/>
                </a:ext>
              </a:extLst>
            </p:cNvPr>
            <p:cNvSpPr txBox="1"/>
            <p:nvPr/>
          </p:nvSpPr>
          <p:spPr>
            <a:xfrm>
              <a:off x="3428999" y="1758461"/>
              <a:ext cx="29517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Site search:  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Enter a gene ID to navigate to its record page.  Or enter a text term to find the term anywhere on the site and see an interactive summary of the term's occurrence per record type on our site.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170A6EA-44DB-4EB2-84CF-067433D058E3}"/>
                </a:ext>
              </a:extLst>
            </p:cNvPr>
            <p:cNvCxnSpPr>
              <a:cxnSpLocks/>
            </p:cNvCxnSpPr>
            <p:nvPr/>
          </p:nvCxnSpPr>
          <p:spPr>
            <a:xfrm>
              <a:off x="353367" y="2915697"/>
              <a:ext cx="0" cy="19376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9A6B68-C425-4B4A-8C6E-CE50ED433F8D}"/>
                </a:ext>
              </a:extLst>
            </p:cNvPr>
            <p:cNvSpPr txBox="1"/>
            <p:nvPr/>
          </p:nvSpPr>
          <p:spPr>
            <a:xfrm>
              <a:off x="114719" y="2071635"/>
              <a:ext cx="28495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Search Filter:  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This tool helps you navigate the tree below which contains links to our searches that query pre-analyzed omics data.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66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14C798-56D3-48EA-AA4A-D257D089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841"/>
            <a:ext cx="6858000" cy="43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9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14C798-56D3-48EA-AA4A-D257D089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841"/>
            <a:ext cx="6858000" cy="4320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03FF62-5D86-4403-8F22-482D1A152790}"/>
              </a:ext>
            </a:extLst>
          </p:cNvPr>
          <p:cNvSpPr txBox="1"/>
          <p:nvPr/>
        </p:nvSpPr>
        <p:spPr>
          <a:xfrm>
            <a:off x="2928730" y="2014330"/>
            <a:ext cx="123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Site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FA9E6-F698-479B-A874-84249E1D2761}"/>
              </a:ext>
            </a:extLst>
          </p:cNvPr>
          <p:cNvSpPr txBox="1"/>
          <p:nvPr/>
        </p:nvSpPr>
        <p:spPr>
          <a:xfrm>
            <a:off x="112642" y="1742660"/>
            <a:ext cx="182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Filter for search categories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628DA5-2648-4B33-AE7F-A59D3F20144C}"/>
              </a:ext>
            </a:extLst>
          </p:cNvPr>
          <p:cNvCxnSpPr>
            <a:cxnSpLocks/>
          </p:cNvCxnSpPr>
          <p:nvPr/>
        </p:nvCxnSpPr>
        <p:spPr>
          <a:xfrm>
            <a:off x="1241263" y="2226365"/>
            <a:ext cx="1" cy="13384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855DBF-C5E7-429A-928E-A42A9A73A4B7}"/>
              </a:ext>
            </a:extLst>
          </p:cNvPr>
          <p:cNvCxnSpPr>
            <a:cxnSpLocks/>
          </p:cNvCxnSpPr>
          <p:nvPr/>
        </p:nvCxnSpPr>
        <p:spPr>
          <a:xfrm flipH="1">
            <a:off x="4150116" y="2166948"/>
            <a:ext cx="1" cy="6160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8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7B4AF1-D25C-4B4A-B53E-69DACFC2A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7008"/>
            <a:ext cx="6858000" cy="4349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17569D-12A1-470E-9165-C5066DBE312F}"/>
              </a:ext>
            </a:extLst>
          </p:cNvPr>
          <p:cNvSpPr txBox="1"/>
          <p:nvPr/>
        </p:nvSpPr>
        <p:spPr>
          <a:xfrm>
            <a:off x="3140764" y="1749285"/>
            <a:ext cx="112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Individual matches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1CF06-35D2-4E5D-BC56-86905C9CE81C}"/>
              </a:ext>
            </a:extLst>
          </p:cNvPr>
          <p:cNvSpPr txBox="1"/>
          <p:nvPr/>
        </p:nvSpPr>
        <p:spPr>
          <a:xfrm>
            <a:off x="390938" y="1742660"/>
            <a:ext cx="131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Categorized results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E59B14-D186-4E54-8F15-FF6D9E7B5484}"/>
              </a:ext>
            </a:extLst>
          </p:cNvPr>
          <p:cNvCxnSpPr>
            <a:cxnSpLocks/>
          </p:cNvCxnSpPr>
          <p:nvPr/>
        </p:nvCxnSpPr>
        <p:spPr>
          <a:xfrm>
            <a:off x="1241263" y="2226365"/>
            <a:ext cx="1" cy="13384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0046DE-5886-48A2-88B2-F4EE0DCA8327}"/>
              </a:ext>
            </a:extLst>
          </p:cNvPr>
          <p:cNvCxnSpPr>
            <a:cxnSpLocks/>
          </p:cNvCxnSpPr>
          <p:nvPr/>
        </p:nvCxnSpPr>
        <p:spPr>
          <a:xfrm flipH="1">
            <a:off x="4150117" y="2166948"/>
            <a:ext cx="1" cy="174244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59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EEA99-C80E-4762-878F-F774215F52C8}"/>
              </a:ext>
            </a:extLst>
          </p:cNvPr>
          <p:cNvGrpSpPr/>
          <p:nvPr/>
        </p:nvGrpSpPr>
        <p:grpSpPr>
          <a:xfrm>
            <a:off x="0" y="1716155"/>
            <a:ext cx="6858000" cy="4506371"/>
            <a:chOff x="0" y="1716155"/>
            <a:chExt cx="6858000" cy="4506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9DE477-ACAB-4B67-BAC6-F77F061F5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21474"/>
              <a:ext cx="6858000" cy="3301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81FE90-083E-4A5C-AEEB-AEA40F8B27BF}"/>
                </a:ext>
              </a:extLst>
            </p:cNvPr>
            <p:cNvSpPr txBox="1"/>
            <p:nvPr/>
          </p:nvSpPr>
          <p:spPr>
            <a:xfrm>
              <a:off x="3140764" y="1749285"/>
              <a:ext cx="1126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Individual matches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B7E1DD-4FB4-41C9-B44C-31E597FB84D2}"/>
                </a:ext>
              </a:extLst>
            </p:cNvPr>
            <p:cNvSpPr txBox="1"/>
            <p:nvPr/>
          </p:nvSpPr>
          <p:spPr>
            <a:xfrm>
              <a:off x="390938" y="1742660"/>
              <a:ext cx="13185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Categorized results 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E57B5EA-CCC4-4EE2-A3B6-6BA54677390E}"/>
                </a:ext>
              </a:extLst>
            </p:cNvPr>
            <p:cNvCxnSpPr>
              <a:cxnSpLocks/>
            </p:cNvCxnSpPr>
            <p:nvPr/>
          </p:nvCxnSpPr>
          <p:spPr>
            <a:xfrm>
              <a:off x="1241263" y="2226365"/>
              <a:ext cx="1" cy="133847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9BA912-5805-44F4-8633-32ABDAA2A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0117" y="2166948"/>
              <a:ext cx="1" cy="174244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623FD0-C1E6-49F8-8506-5934EC88C3B3}"/>
                </a:ext>
              </a:extLst>
            </p:cNvPr>
            <p:cNvSpPr txBox="1"/>
            <p:nvPr/>
          </p:nvSpPr>
          <p:spPr>
            <a:xfrm>
              <a:off x="4989442" y="1716155"/>
              <a:ext cx="1577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Filter matches and send to strategies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809802-FA1E-4FBB-B80B-88D4B5E32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0344" y="2160322"/>
              <a:ext cx="1" cy="90093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669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07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3143</TotalTime>
  <Words>86</Words>
  <Application>Microsoft Office PowerPoint</Application>
  <PresentationFormat>Letter Paper (8.5x11 in)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Susanne Warrenfeltz</dc:creator>
  <cp:lastModifiedBy>Susanne Warrenfeltz</cp:lastModifiedBy>
  <cp:revision>16</cp:revision>
  <dcterms:created xsi:type="dcterms:W3CDTF">2020-01-27T16:22:07Z</dcterms:created>
  <dcterms:modified xsi:type="dcterms:W3CDTF">2020-02-11T22:26:07Z</dcterms:modified>
</cp:coreProperties>
</file>