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/>
    <p:restoredTop sz="94694"/>
  </p:normalViewPr>
  <p:slideViewPr>
    <p:cSldViewPr snapToGrid="0" snapToObjects="1">
      <p:cViewPr>
        <p:scale>
          <a:sx n="120" d="100"/>
          <a:sy n="120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2540000" cy="3327400"/>
          </a:xfrm>
          <a:prstGeom prst="roundRect">
            <a:avLst>
              <a:gd name="adj" fmla="val 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65405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463550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286000" y="247015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286000" y="342900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69088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69088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901B66-2690-D44B-A453-5A8DEAA9D3D8}"/>
              </a:ext>
            </a:extLst>
          </p:cNvPr>
          <p:cNvGrpSpPr/>
          <p:nvPr/>
        </p:nvGrpSpPr>
        <p:grpSpPr>
          <a:xfrm>
            <a:off x="555319" y="1117600"/>
            <a:ext cx="9949629" cy="3327400"/>
            <a:chOff x="555319" y="1117600"/>
            <a:chExt cx="9949629" cy="33274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2551393-260D-414C-8897-7E6A20560A15}"/>
                </a:ext>
              </a:extLst>
            </p:cNvPr>
            <p:cNvSpPr/>
            <p:nvPr/>
          </p:nvSpPr>
          <p:spPr>
            <a:xfrm>
              <a:off x="555319" y="1839967"/>
              <a:ext cx="1124606" cy="47296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B0941BD-B65A-CE43-A844-C55F99C41325}"/>
                </a:ext>
              </a:extLst>
            </p:cNvPr>
            <p:cNvSpPr/>
            <p:nvPr/>
          </p:nvSpPr>
          <p:spPr>
            <a:xfrm>
              <a:off x="1955800" y="1117600"/>
              <a:ext cx="2540000" cy="3327400"/>
            </a:xfrm>
            <a:prstGeom prst="roundRect">
              <a:avLst>
                <a:gd name="adj" fmla="val 81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Central Processing Unit (CPU)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58482BA-BB44-B440-8F41-3AD95ECC8AE4}"/>
                </a:ext>
              </a:extLst>
            </p:cNvPr>
            <p:cNvSpPr/>
            <p:nvPr/>
          </p:nvSpPr>
          <p:spPr>
            <a:xfrm>
              <a:off x="6540500" y="1117600"/>
              <a:ext cx="2540000" cy="33274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Memory Unit</a:t>
              </a:r>
              <a:br>
                <a:rPr lang="en-US" dirty="0"/>
              </a:br>
              <a:r>
                <a:rPr lang="en-US" dirty="0"/>
                <a:t>(RAM)</a:t>
              </a:r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849BE7AA-EE98-0546-B9B7-6E61857D1BA8}"/>
                </a:ext>
              </a:extLst>
            </p:cNvPr>
            <p:cNvSpPr/>
            <p:nvPr/>
          </p:nvSpPr>
          <p:spPr>
            <a:xfrm>
              <a:off x="4635500" y="2387600"/>
              <a:ext cx="1803400" cy="787400"/>
            </a:xfrm>
            <a:prstGeom prst="leftRightArrow">
              <a:avLst>
                <a:gd name="adj1" fmla="val 66129"/>
                <a:gd name="adj2" fmla="val 5000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DF0CEA2-DF43-D545-B500-91C0A0B6B705}"/>
                </a:ext>
              </a:extLst>
            </p:cNvPr>
            <p:cNvSpPr/>
            <p:nvPr/>
          </p:nvSpPr>
          <p:spPr>
            <a:xfrm>
              <a:off x="2286000" y="247015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Unit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5A2220-6257-8D42-95B7-EA3DFD828291}"/>
                </a:ext>
              </a:extLst>
            </p:cNvPr>
            <p:cNvSpPr/>
            <p:nvPr/>
          </p:nvSpPr>
          <p:spPr>
            <a:xfrm>
              <a:off x="2286000" y="342900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Logic Unit (ALU)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DB85E7-C2F8-134D-B833-65E83DEA09F5}"/>
                </a:ext>
              </a:extLst>
            </p:cNvPr>
            <p:cNvSpPr/>
            <p:nvPr/>
          </p:nvSpPr>
          <p:spPr>
            <a:xfrm>
              <a:off x="6908800" y="247015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3C4EFE7-0310-3D4B-B0A5-8B66225B4CC7}"/>
                </a:ext>
              </a:extLst>
            </p:cNvPr>
            <p:cNvSpPr/>
            <p:nvPr/>
          </p:nvSpPr>
          <p:spPr>
            <a:xfrm>
              <a:off x="6908800" y="342900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pic>
          <p:nvPicPr>
            <p:cNvPr id="3" name="Picture 2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4BD70B82-7282-0E47-993B-C4296E61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5004" y="1948848"/>
              <a:ext cx="275896" cy="275896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36E222-F94D-EE46-9A3C-B707740B3ACB}"/>
                </a:ext>
              </a:extLst>
            </p:cNvPr>
            <p:cNvSpPr/>
            <p:nvPr/>
          </p:nvSpPr>
          <p:spPr>
            <a:xfrm>
              <a:off x="1665749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9F9FA87-7345-4541-87B8-C636BAF83935}"/>
                </a:ext>
              </a:extLst>
            </p:cNvPr>
            <p:cNvSpPr/>
            <p:nvPr/>
          </p:nvSpPr>
          <p:spPr>
            <a:xfrm>
              <a:off x="2076875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07B199-FCF6-B047-BC5A-2433E3B687CB}"/>
                </a:ext>
              </a:extLst>
            </p:cNvPr>
            <p:cNvSpPr/>
            <p:nvPr/>
          </p:nvSpPr>
          <p:spPr>
            <a:xfrm>
              <a:off x="248800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943AE2-CDCE-A444-869B-E7DC96926C8E}"/>
                </a:ext>
              </a:extLst>
            </p:cNvPr>
            <p:cNvSpPr/>
            <p:nvPr/>
          </p:nvSpPr>
          <p:spPr>
            <a:xfrm>
              <a:off x="1961379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115129F-ECB8-6B48-A9BC-16C5E27E86F9}"/>
                </a:ext>
              </a:extLst>
            </p:cNvPr>
            <p:cNvSpPr/>
            <p:nvPr/>
          </p:nvSpPr>
          <p:spPr>
            <a:xfrm>
              <a:off x="9380342" y="1839967"/>
              <a:ext cx="1124606" cy="472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pic>
          <p:nvPicPr>
            <p:cNvPr id="31" name="Picture 3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61199FA8-DF43-2F44-86A2-AEECB5B3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08583" y="1948848"/>
              <a:ext cx="275896" cy="275896"/>
            </a:xfrm>
            <a:prstGeom prst="rect">
              <a:avLst/>
            </a:prstGeom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CCFA2EC-7FD5-D842-8597-5E6E4A66BB6E}"/>
                </a:ext>
              </a:extLst>
            </p:cNvPr>
            <p:cNvSpPr/>
            <p:nvPr/>
          </p:nvSpPr>
          <p:spPr>
            <a:xfrm flipH="1">
              <a:off x="8965923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083DBD-DDAE-0347-B3E6-5477118BFA17}"/>
                </a:ext>
              </a:extLst>
            </p:cNvPr>
            <p:cNvSpPr/>
            <p:nvPr/>
          </p:nvSpPr>
          <p:spPr>
            <a:xfrm flipH="1">
              <a:off x="8554797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E1F124-E539-5448-9C40-0970D5E2CC58}"/>
                </a:ext>
              </a:extLst>
            </p:cNvPr>
            <p:cNvSpPr/>
            <p:nvPr/>
          </p:nvSpPr>
          <p:spPr>
            <a:xfrm flipH="1">
              <a:off x="814367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837D51-596B-C949-937B-55B3572315C2}"/>
                </a:ext>
              </a:extLst>
            </p:cNvPr>
            <p:cNvSpPr/>
            <p:nvPr/>
          </p:nvSpPr>
          <p:spPr>
            <a:xfrm flipH="1">
              <a:off x="8968721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56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4979580" cy="3327400"/>
          </a:xfrm>
          <a:prstGeom prst="roundRect">
            <a:avLst>
              <a:gd name="adj" fmla="val 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704909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115876" y="247015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115876" y="342900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931D99-EDDF-B04C-8D05-8F9E16FCD925}"/>
              </a:ext>
            </a:extLst>
          </p:cNvPr>
          <p:cNvSpPr/>
          <p:nvPr/>
        </p:nvSpPr>
        <p:spPr>
          <a:xfrm>
            <a:off x="5371284" y="1286540"/>
            <a:ext cx="1420584" cy="3019646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</a:t>
            </a:r>
          </a:p>
          <a:p>
            <a:pPr algn="ctr">
              <a:spcAft>
                <a:spcPts val="600"/>
              </a:spcAft>
            </a:pPr>
            <a:r>
              <a:rPr lang="en-US" b="1" dirty="0"/>
              <a:t>memory</a:t>
            </a:r>
          </a:p>
          <a:p>
            <a:pPr algn="ctr"/>
            <a:r>
              <a:rPr lang="en-US" sz="1200" dirty="0"/>
              <a:t>(stores copies of data from the memory unit for faster access)</a:t>
            </a:r>
            <a:endParaRPr lang="en-US" sz="1400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32927DB9-36CE-3A45-A52E-07E3C573AB88}"/>
              </a:ext>
            </a:extLst>
          </p:cNvPr>
          <p:cNvSpPr/>
          <p:nvPr/>
        </p:nvSpPr>
        <p:spPr>
          <a:xfrm>
            <a:off x="3997542" y="3476403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F1B778CA-CE38-EB4C-B06B-AB4859565710}"/>
              </a:ext>
            </a:extLst>
          </p:cNvPr>
          <p:cNvSpPr/>
          <p:nvPr/>
        </p:nvSpPr>
        <p:spPr>
          <a:xfrm>
            <a:off x="3997542" y="2508840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4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7"/>
            <a:ext cx="5303157" cy="6172199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261257"/>
            <a:ext cx="2540000" cy="6172199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978650" y="3172619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1709056" y="9788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1709056" y="15902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841171"/>
            <a:ext cx="1879600" cy="587829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765549"/>
            <a:ext cx="1879600" cy="161199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222422" y="884237"/>
            <a:ext cx="1420584" cy="5712505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dirty="0"/>
              <a:t>30 MB</a:t>
            </a:r>
            <a:br>
              <a:rPr lang="en-US" dirty="0"/>
            </a:br>
            <a:r>
              <a:rPr lang="en-US" sz="1600" dirty="0"/>
              <a:t>(2.5 MB/core)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5B98C7-A58D-DE47-A0BB-B8D8C29629E9}"/>
              </a:ext>
            </a:extLst>
          </p:cNvPr>
          <p:cNvSpPr/>
          <p:nvPr/>
        </p:nvSpPr>
        <p:spPr>
          <a:xfrm>
            <a:off x="2873827" y="978807"/>
            <a:ext cx="683989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A6098F-8E7F-AE40-8541-1AD66BE13D5D}"/>
              </a:ext>
            </a:extLst>
          </p:cNvPr>
          <p:cNvSpPr/>
          <p:nvPr/>
        </p:nvSpPr>
        <p:spPr>
          <a:xfrm>
            <a:off x="3623133" y="978807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42572C-FC7E-B942-9115-E823E0236A86}"/>
              </a:ext>
            </a:extLst>
          </p:cNvPr>
          <p:cNvSpPr/>
          <p:nvPr/>
        </p:nvSpPr>
        <p:spPr>
          <a:xfrm>
            <a:off x="1643741" y="884237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EB4BE9-D53C-7E48-A558-7F51B286DC4C}"/>
              </a:ext>
            </a:extLst>
          </p:cNvPr>
          <p:cNvSpPr/>
          <p:nvPr/>
        </p:nvSpPr>
        <p:spPr>
          <a:xfrm>
            <a:off x="1709056" y="2513693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36B5B7-537B-2A42-BD8F-B2F074C65ADD}"/>
              </a:ext>
            </a:extLst>
          </p:cNvPr>
          <p:cNvSpPr/>
          <p:nvPr/>
        </p:nvSpPr>
        <p:spPr>
          <a:xfrm>
            <a:off x="1709056" y="31251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C7EB3C-CC3A-E44E-9952-C095081534B5}"/>
              </a:ext>
            </a:extLst>
          </p:cNvPr>
          <p:cNvSpPr/>
          <p:nvPr/>
        </p:nvSpPr>
        <p:spPr>
          <a:xfrm>
            <a:off x="2873828" y="2513693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87A64B-FF31-E84A-A840-F10FFF8C5B0F}"/>
              </a:ext>
            </a:extLst>
          </p:cNvPr>
          <p:cNvSpPr/>
          <p:nvPr/>
        </p:nvSpPr>
        <p:spPr>
          <a:xfrm>
            <a:off x="3623133" y="2513693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C0B4AF1-8F16-4B48-B309-85594EBA3F56}"/>
              </a:ext>
            </a:extLst>
          </p:cNvPr>
          <p:cNvSpPr/>
          <p:nvPr/>
        </p:nvSpPr>
        <p:spPr>
          <a:xfrm>
            <a:off x="1643741" y="2419123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639D44D-34A5-574F-9988-8C18F07762C5}"/>
              </a:ext>
            </a:extLst>
          </p:cNvPr>
          <p:cNvSpPr/>
          <p:nvPr/>
        </p:nvSpPr>
        <p:spPr>
          <a:xfrm>
            <a:off x="1709056" y="40159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88B72F7-01ED-5741-BA26-AE1958DEAA99}"/>
              </a:ext>
            </a:extLst>
          </p:cNvPr>
          <p:cNvSpPr/>
          <p:nvPr/>
        </p:nvSpPr>
        <p:spPr>
          <a:xfrm>
            <a:off x="1709056" y="4627335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C6504E-D0F4-6C4D-AABD-48FD5C83CF8F}"/>
              </a:ext>
            </a:extLst>
          </p:cNvPr>
          <p:cNvSpPr/>
          <p:nvPr/>
        </p:nvSpPr>
        <p:spPr>
          <a:xfrm>
            <a:off x="2873828" y="4015921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8AF83AC-487E-CA4E-BFE1-9EA06BB20673}"/>
              </a:ext>
            </a:extLst>
          </p:cNvPr>
          <p:cNvSpPr/>
          <p:nvPr/>
        </p:nvSpPr>
        <p:spPr>
          <a:xfrm>
            <a:off x="3623133" y="4015921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D908D90-9099-8149-AE0E-8C32E7AF6F75}"/>
              </a:ext>
            </a:extLst>
          </p:cNvPr>
          <p:cNvSpPr/>
          <p:nvPr/>
        </p:nvSpPr>
        <p:spPr>
          <a:xfrm>
            <a:off x="1643741" y="3921351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6DC22-95C0-0F41-AE37-E2F6B7373A34}"/>
              </a:ext>
            </a:extLst>
          </p:cNvPr>
          <p:cNvSpPr txBox="1"/>
          <p:nvPr/>
        </p:nvSpPr>
        <p:spPr>
          <a:xfrm>
            <a:off x="2964458" y="542357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3018535-BD38-7243-8267-97C00902EB2D}"/>
              </a:ext>
            </a:extLst>
          </p:cNvPr>
          <p:cNvSpPr/>
          <p:nvPr/>
        </p:nvSpPr>
        <p:spPr>
          <a:xfrm>
            <a:off x="1643741" y="5434466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A31E6-1910-7443-952F-1BA400E09AA5}"/>
              </a:ext>
            </a:extLst>
          </p:cNvPr>
          <p:cNvSpPr/>
          <p:nvPr/>
        </p:nvSpPr>
        <p:spPr>
          <a:xfrm>
            <a:off x="1491343" y="6433456"/>
            <a:ext cx="533581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8"/>
            <a:ext cx="5303157" cy="5410200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416531" y="261258"/>
            <a:ext cx="2540000" cy="5410200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887088" y="2641600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8784831" y="1766800"/>
            <a:ext cx="1879600" cy="75892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8784831" y="2786743"/>
            <a:ext cx="1879600" cy="2590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317612" y="816487"/>
            <a:ext cx="1202931" cy="470257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sz="1200" dirty="0"/>
              <a:t>30 MB</a:t>
            </a:r>
            <a:br>
              <a:rPr lang="en-US" sz="1200" dirty="0"/>
            </a:br>
            <a:r>
              <a:rPr lang="en-US" sz="1100" dirty="0"/>
              <a:t>(2.5 MB/core)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95DB9-053C-1549-9892-F9A9B8BA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762057"/>
            <a:ext cx="1834265" cy="729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B0D333-2F3B-E04C-9645-F3D55161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1573249"/>
            <a:ext cx="1834265" cy="7292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0F0D56-23DA-DB4D-9027-1CB722AF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2384441"/>
            <a:ext cx="1834265" cy="729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97CE17-007C-1149-8BA9-2FAF49ED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3195633"/>
            <a:ext cx="1834265" cy="729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403629-96D2-9C42-B89E-168B14E7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006825"/>
            <a:ext cx="1834265" cy="7292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BB49AD-B234-B946-A791-A61B50FD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818017"/>
            <a:ext cx="1834265" cy="729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0A4113-4C05-0840-88D9-388E0747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762057"/>
            <a:ext cx="1834265" cy="7292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98EDEE-7A80-884F-B874-4EBDC56C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1573249"/>
            <a:ext cx="1834265" cy="729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694C63-86B7-9B48-8323-6269242D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2384441"/>
            <a:ext cx="1834265" cy="7292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3A81E4D-A775-AD46-82D2-1D4CCC25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3195633"/>
            <a:ext cx="1834265" cy="7292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05704E-00B3-5742-98D3-4841A045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006825"/>
            <a:ext cx="1834265" cy="7292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DC87CC-08D8-6041-A171-2CDD7F71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818017"/>
            <a:ext cx="1834265" cy="729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0B412-AD23-5141-9D5B-5096458A471D}"/>
              </a:ext>
            </a:extLst>
          </p:cNvPr>
          <p:cNvSpPr/>
          <p:nvPr/>
        </p:nvSpPr>
        <p:spPr>
          <a:xfrm>
            <a:off x="2092713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BF0DD-CEED-0543-9283-D3DDE902450C}"/>
              </a:ext>
            </a:extLst>
          </p:cNvPr>
          <p:cNvSpPr/>
          <p:nvPr/>
        </p:nvSpPr>
        <p:spPr>
          <a:xfrm>
            <a:off x="2092713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A223FD-BD62-3E43-8249-E44B6CBEC41F}"/>
              </a:ext>
            </a:extLst>
          </p:cNvPr>
          <p:cNvSpPr/>
          <p:nvPr/>
        </p:nvSpPr>
        <p:spPr>
          <a:xfrm>
            <a:off x="2092713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B44C0A-FE3C-3E4B-8FDC-7E73D5D88E63}"/>
              </a:ext>
            </a:extLst>
          </p:cNvPr>
          <p:cNvSpPr/>
          <p:nvPr/>
        </p:nvSpPr>
        <p:spPr>
          <a:xfrm>
            <a:off x="2092713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B656D2-C72A-CB49-8A63-B32846EAC9DE}"/>
              </a:ext>
            </a:extLst>
          </p:cNvPr>
          <p:cNvSpPr/>
          <p:nvPr/>
        </p:nvSpPr>
        <p:spPr>
          <a:xfrm>
            <a:off x="2092713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C61BE8-2561-D946-8BF7-91763F5D9DB5}"/>
              </a:ext>
            </a:extLst>
          </p:cNvPr>
          <p:cNvSpPr/>
          <p:nvPr/>
        </p:nvSpPr>
        <p:spPr>
          <a:xfrm>
            <a:off x="2092713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4530F-37EC-2C49-9C3B-A002B39865BE}"/>
              </a:ext>
            </a:extLst>
          </p:cNvPr>
          <p:cNvSpPr/>
          <p:nvPr/>
        </p:nvSpPr>
        <p:spPr>
          <a:xfrm>
            <a:off x="3965055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42F660-3A7F-8949-ADF3-6947FCBC634F}"/>
              </a:ext>
            </a:extLst>
          </p:cNvPr>
          <p:cNvSpPr/>
          <p:nvPr/>
        </p:nvSpPr>
        <p:spPr>
          <a:xfrm>
            <a:off x="3965055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15098B-744B-D14C-8128-26ACB95AE9EA}"/>
              </a:ext>
            </a:extLst>
          </p:cNvPr>
          <p:cNvSpPr/>
          <p:nvPr/>
        </p:nvSpPr>
        <p:spPr>
          <a:xfrm>
            <a:off x="3965055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366C7F-5549-FF49-8F2D-26CD056D3341}"/>
              </a:ext>
            </a:extLst>
          </p:cNvPr>
          <p:cNvSpPr/>
          <p:nvPr/>
        </p:nvSpPr>
        <p:spPr>
          <a:xfrm>
            <a:off x="3965055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5AF99B-556E-5B4C-958D-629C9AE61170}"/>
              </a:ext>
            </a:extLst>
          </p:cNvPr>
          <p:cNvSpPr/>
          <p:nvPr/>
        </p:nvSpPr>
        <p:spPr>
          <a:xfrm>
            <a:off x="3965055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DDB911-EDBA-0946-9BEA-2CA736976553}"/>
              </a:ext>
            </a:extLst>
          </p:cNvPr>
          <p:cNvSpPr/>
          <p:nvPr/>
        </p:nvSpPr>
        <p:spPr>
          <a:xfrm>
            <a:off x="3965055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41B5F22-8C63-564F-9510-25FE73A5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3657600"/>
            <a:ext cx="2729031" cy="27827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537D6C-4695-7844-A61E-E4E3682D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3657600"/>
            <a:ext cx="1380548" cy="2782752"/>
          </a:xfrm>
          <a:prstGeom prst="rect">
            <a:avLst/>
          </a:prstGeom>
        </p:spPr>
      </p:pic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F1ABB032-E0DA-EB41-9DA0-48FEED80CDF3}"/>
              </a:ext>
            </a:extLst>
          </p:cNvPr>
          <p:cNvSpPr/>
          <p:nvPr/>
        </p:nvSpPr>
        <p:spPr>
          <a:xfrm>
            <a:off x="8077527" y="46552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2D0A3-F945-1E45-BAEC-7104AB0E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0"/>
            <a:ext cx="2729031" cy="278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085C-2834-0445-9608-EB8518C6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0"/>
            <a:ext cx="1380548" cy="2782752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8077527" y="9976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3C724B7-3361-E649-B74E-29A880CE2EF2}"/>
              </a:ext>
            </a:extLst>
          </p:cNvPr>
          <p:cNvSpPr/>
          <p:nvPr/>
        </p:nvSpPr>
        <p:spPr>
          <a:xfrm rot="16200000">
            <a:off x="6307206" y="2769130"/>
            <a:ext cx="1090356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60163-B10A-A045-9403-99A48216451D}"/>
              </a:ext>
            </a:extLst>
          </p:cNvPr>
          <p:cNvSpPr/>
          <p:nvPr/>
        </p:nvSpPr>
        <p:spPr>
          <a:xfrm>
            <a:off x="6274879" y="1160543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0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6ADFC-CBD8-CA48-AFCA-70599356848A}"/>
              </a:ext>
            </a:extLst>
          </p:cNvPr>
          <p:cNvSpPr/>
          <p:nvPr/>
        </p:nvSpPr>
        <p:spPr>
          <a:xfrm>
            <a:off x="6274879" y="4828776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1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6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9206164" y="261258"/>
            <a:ext cx="1365505" cy="2908526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14F2DC-110E-E948-A1D6-D5914EB0C91A}"/>
              </a:ext>
            </a:extLst>
          </p:cNvPr>
          <p:cNvGrpSpPr/>
          <p:nvPr/>
        </p:nvGrpSpPr>
        <p:grpSpPr>
          <a:xfrm>
            <a:off x="6513529" y="443898"/>
            <a:ext cx="2545411" cy="2543247"/>
            <a:chOff x="1531051" y="723900"/>
            <a:chExt cx="3840480" cy="383721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B0941BD-B65A-CE43-A844-C55F99C41325}"/>
                </a:ext>
              </a:extLst>
            </p:cNvPr>
            <p:cNvSpPr/>
            <p:nvPr/>
          </p:nvSpPr>
          <p:spPr>
            <a:xfrm>
              <a:off x="1531051" y="723900"/>
              <a:ext cx="3840480" cy="3837214"/>
            </a:xfrm>
            <a:prstGeom prst="roundRect">
              <a:avLst>
                <a:gd name="adj" fmla="val 3856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61F615A-D655-7C49-9106-56545BCAB96F}"/>
                </a:ext>
              </a:extLst>
            </p:cNvPr>
            <p:cNvSpPr/>
            <p:nvPr/>
          </p:nvSpPr>
          <p:spPr>
            <a:xfrm>
              <a:off x="3986046" y="895299"/>
              <a:ext cx="1293089" cy="3570485"/>
            </a:xfrm>
            <a:prstGeom prst="roundRect">
              <a:avLst>
                <a:gd name="adj" fmla="val 6667"/>
              </a:avLst>
            </a:prstGeom>
            <a:solidFill>
              <a:srgbClr val="C00000"/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C1EB75-ED18-8343-92C9-ADB932E226C4}"/>
                </a:ext>
              </a:extLst>
            </p:cNvPr>
            <p:cNvGrpSpPr/>
            <p:nvPr/>
          </p:nvGrpSpPr>
          <p:grpSpPr>
            <a:xfrm>
              <a:off x="1643742" y="884237"/>
              <a:ext cx="1077688" cy="511775"/>
              <a:chOff x="1643741" y="884237"/>
              <a:chExt cx="2699659" cy="128202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A93FE50-8DA2-0547-83D3-1F60C083C21D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F8A49DD1-224A-6C4D-A0E5-A58F5E388F0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3D5AA62-888C-BE42-89F3-1F53EE0B6EC9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F7BCBE98-D18A-D44D-BD49-F00B22E60D6A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D309738-E49E-E54B-8758-E8488E6D7A75}"/>
                </a:ext>
              </a:extLst>
            </p:cNvPr>
            <p:cNvGrpSpPr/>
            <p:nvPr/>
          </p:nvGrpSpPr>
          <p:grpSpPr>
            <a:xfrm>
              <a:off x="1643742" y="1493837"/>
              <a:ext cx="1077688" cy="511775"/>
              <a:chOff x="1643741" y="884237"/>
              <a:chExt cx="2699659" cy="12820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3E7DC46-E8E5-7F43-8266-5B01B3F74A8B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7A738F5-EA1D-3348-8939-A9331ADC67B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2264625-2391-BB46-9481-5DA7658AB680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4B11BEA-9D55-9744-8C58-15A9FC3F68B2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A80F1AA-EFD2-024B-8D56-2488707429AA}"/>
                </a:ext>
              </a:extLst>
            </p:cNvPr>
            <p:cNvGrpSpPr/>
            <p:nvPr/>
          </p:nvGrpSpPr>
          <p:grpSpPr>
            <a:xfrm>
              <a:off x="1643742" y="2114323"/>
              <a:ext cx="1077688" cy="511775"/>
              <a:chOff x="1643741" y="884237"/>
              <a:chExt cx="2699659" cy="1282020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CCB839CB-528F-F141-AE85-0F0BB537FD25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4DA75BEE-F217-5A47-BC44-D4ECEE9A94A4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D8176CB-2157-904F-AB43-02897887664D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0E20EFC6-7975-3D46-A370-CF180A29C706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F70F36-E1CE-C24D-ADEF-790EDEBEE0A1}"/>
                </a:ext>
              </a:extLst>
            </p:cNvPr>
            <p:cNvGrpSpPr/>
            <p:nvPr/>
          </p:nvGrpSpPr>
          <p:grpSpPr>
            <a:xfrm>
              <a:off x="1643742" y="2734809"/>
              <a:ext cx="1077688" cy="511775"/>
              <a:chOff x="1643741" y="884237"/>
              <a:chExt cx="2699659" cy="1282020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7FC2A807-9353-7945-97F7-C670F92C433C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9C4132CF-BA47-B140-BBE5-5537F26B6560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7C84C2A-CE06-3648-B9F1-CCA991790311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C519FD5F-FC06-C342-A6C3-96AA386B8D62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527DAD-E211-4F49-92DC-513463EDA5F5}"/>
                </a:ext>
              </a:extLst>
            </p:cNvPr>
            <p:cNvGrpSpPr/>
            <p:nvPr/>
          </p:nvGrpSpPr>
          <p:grpSpPr>
            <a:xfrm>
              <a:off x="1643742" y="3344409"/>
              <a:ext cx="1077688" cy="511775"/>
              <a:chOff x="1643741" y="884237"/>
              <a:chExt cx="2699659" cy="1282020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2BA4A76-FC7E-0A47-A546-3F984F7EDE07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654D185A-CCF6-8A41-AF51-125AF34F260D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704C1DA4-B63C-8F48-8F43-074C7C0E6182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B97B1B9D-628F-0D48-BAB3-B3775CAA3C87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80F3B13-E82F-1B46-9989-EFCB329715AE}"/>
                </a:ext>
              </a:extLst>
            </p:cNvPr>
            <p:cNvGrpSpPr/>
            <p:nvPr/>
          </p:nvGrpSpPr>
          <p:grpSpPr>
            <a:xfrm>
              <a:off x="1643742" y="3954009"/>
              <a:ext cx="1077688" cy="511775"/>
              <a:chOff x="1643741" y="884237"/>
              <a:chExt cx="2699659" cy="1282020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058503FE-ADB2-4640-A941-1010474E3E46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05C7B2C1-CCD0-8F49-AED0-FDC97B45A6B1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6E1E97AA-7D21-1744-B05C-7FA98E7028B5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D0593D34-BF9C-EC41-A536-29A1A8FCD9FA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6570A0B-E75E-2F48-9EF5-9CE0AD8DF15E}"/>
                </a:ext>
              </a:extLst>
            </p:cNvPr>
            <p:cNvGrpSpPr/>
            <p:nvPr/>
          </p:nvGrpSpPr>
          <p:grpSpPr>
            <a:xfrm>
              <a:off x="2808513" y="884237"/>
              <a:ext cx="1077688" cy="511775"/>
              <a:chOff x="1643741" y="884237"/>
              <a:chExt cx="2699659" cy="1282020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A091EE0B-53F8-7F4E-9E9B-841C833F528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F4E284A-FC28-0149-A96E-C4888CBD13DD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4BA35872-212F-E943-9BF9-957D0353C8E8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201937FD-C863-7349-93DA-58A91809D0B6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DEB4C4-1A4C-6D4A-A31C-7CCA5EDE40FA}"/>
                </a:ext>
              </a:extLst>
            </p:cNvPr>
            <p:cNvGrpSpPr/>
            <p:nvPr/>
          </p:nvGrpSpPr>
          <p:grpSpPr>
            <a:xfrm>
              <a:off x="2808513" y="1493837"/>
              <a:ext cx="1077688" cy="511775"/>
              <a:chOff x="1643741" y="884237"/>
              <a:chExt cx="2699659" cy="1282020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5C331B47-AE4C-6745-BCF3-A3E3751E78E1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5EDDD2A9-4283-8F48-AC66-06A15BF309B7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5F0253A-C3A7-544F-9F67-F18732F384AB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4979E3F0-D702-C64B-9EFB-EB0DADFB92DA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24D9754-BDB9-A74A-97B7-7DE3B16B7AAD}"/>
                </a:ext>
              </a:extLst>
            </p:cNvPr>
            <p:cNvGrpSpPr/>
            <p:nvPr/>
          </p:nvGrpSpPr>
          <p:grpSpPr>
            <a:xfrm>
              <a:off x="2808513" y="2114323"/>
              <a:ext cx="1077688" cy="511775"/>
              <a:chOff x="1643741" y="884237"/>
              <a:chExt cx="2699659" cy="1282020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F90C75EB-6953-E542-A5AB-EAC4F2C95C5C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0DE45574-5C53-2748-B3DD-7B0E33BAB715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A0B74502-85D7-E84B-99CB-76E126F76C4E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906FC783-0760-0E4F-8BD9-1FC7A29143B4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FD22B5-0793-7D4D-8AEA-9BA16D552165}"/>
                </a:ext>
              </a:extLst>
            </p:cNvPr>
            <p:cNvGrpSpPr/>
            <p:nvPr/>
          </p:nvGrpSpPr>
          <p:grpSpPr>
            <a:xfrm>
              <a:off x="2808513" y="2734809"/>
              <a:ext cx="1077688" cy="511775"/>
              <a:chOff x="1643741" y="884237"/>
              <a:chExt cx="2699659" cy="128202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2635E9BA-4394-6D4B-9BDD-FB1D631AF64F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E54DAB36-3E03-BF47-A38F-7A5B88832D8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D9C4ED08-1A3B-3A4E-AA69-3AA6F1A68345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CE4E57D6-5E5E-1844-97E7-079A9CFCC2F4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7E95491-7E3A-644C-9F36-80741585FEE2}"/>
                </a:ext>
              </a:extLst>
            </p:cNvPr>
            <p:cNvGrpSpPr/>
            <p:nvPr/>
          </p:nvGrpSpPr>
          <p:grpSpPr>
            <a:xfrm>
              <a:off x="2808513" y="3344409"/>
              <a:ext cx="1077688" cy="511775"/>
              <a:chOff x="1643741" y="884237"/>
              <a:chExt cx="2699659" cy="1282020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DD57FF8-443A-C649-9A08-D836756ADED4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65F5BA2-371D-6346-9E3F-8A0663BE6CC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7A41667-9D0C-0542-AB4B-B2E7B4330820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650C731A-0E4C-0640-A4D6-F5EE7D645CA1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CBF94A-DE94-2F47-B875-43AD04AB48B8}"/>
                </a:ext>
              </a:extLst>
            </p:cNvPr>
            <p:cNvGrpSpPr/>
            <p:nvPr/>
          </p:nvGrpSpPr>
          <p:grpSpPr>
            <a:xfrm>
              <a:off x="2808513" y="3954009"/>
              <a:ext cx="1077688" cy="511775"/>
              <a:chOff x="1643741" y="884237"/>
              <a:chExt cx="2699659" cy="1282020"/>
            </a:xfrm>
          </p:grpSpPr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E50B8360-6FC6-744E-B1F3-8CDE75E2244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E422227E-9B0A-0142-88D7-35B435D250F4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E3E47E5D-7E17-A642-B877-8A01CE8D5899}"/>
                  </a:ext>
                </a:extLst>
              </p:cNvPr>
              <p:cNvSpPr/>
              <p:nvPr/>
            </p:nvSpPr>
            <p:spPr>
              <a:xfrm>
                <a:off x="2897472" y="978807"/>
                <a:ext cx="1362526" cy="1078140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BCAFFD41-B0B8-8B46-9269-73BCB4DA24F5}"/>
                  </a:ext>
                </a:extLst>
              </p:cNvPr>
              <p:cNvSpPr/>
              <p:nvPr/>
            </p:nvSpPr>
            <p:spPr>
              <a:xfrm>
                <a:off x="1643741" y="884237"/>
                <a:ext cx="2699659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77355E-4CEB-9842-9AE5-B9CA353F753D}"/>
              </a:ext>
            </a:extLst>
          </p:cNvPr>
          <p:cNvGrpSpPr/>
          <p:nvPr/>
        </p:nvGrpSpPr>
        <p:grpSpPr>
          <a:xfrm>
            <a:off x="2507575" y="157939"/>
            <a:ext cx="2919029" cy="3115164"/>
            <a:chOff x="1631544" y="1346769"/>
            <a:chExt cx="2919029" cy="3115164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72308850-7E12-AB4C-89FF-B165FD7209F8}"/>
                </a:ext>
              </a:extLst>
            </p:cNvPr>
            <p:cNvSpPr/>
            <p:nvPr/>
          </p:nvSpPr>
          <p:spPr>
            <a:xfrm>
              <a:off x="1631544" y="1346769"/>
              <a:ext cx="2919029" cy="3115164"/>
            </a:xfrm>
            <a:prstGeom prst="roundRect">
              <a:avLst>
                <a:gd name="adj" fmla="val 3856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5DAC68EF-CEE7-8B44-9547-D9C13DABA47B}"/>
                </a:ext>
              </a:extLst>
            </p:cNvPr>
            <p:cNvSpPr/>
            <p:nvPr/>
          </p:nvSpPr>
          <p:spPr>
            <a:xfrm>
              <a:off x="4320757" y="1434516"/>
              <a:ext cx="145413" cy="2945487"/>
            </a:xfrm>
            <a:prstGeom prst="roundRect">
              <a:avLst>
                <a:gd name="adj" fmla="val 6667"/>
              </a:avLst>
            </a:prstGeom>
            <a:solidFill>
              <a:srgbClr val="C00000"/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7698D6-230C-9E4E-A9E1-4A043AD045B9}"/>
                </a:ext>
              </a:extLst>
            </p:cNvPr>
            <p:cNvGrpSpPr/>
            <p:nvPr/>
          </p:nvGrpSpPr>
          <p:grpSpPr>
            <a:xfrm>
              <a:off x="1703021" y="1401921"/>
              <a:ext cx="484135" cy="390790"/>
              <a:chOff x="1643744" y="884237"/>
              <a:chExt cx="1588247" cy="1282020"/>
            </a:xfrm>
          </p:grpSpPr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2D53ABFC-37F6-C347-951C-7C6A30D7757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A142E153-B0FD-3342-A242-C06B580C9A9F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055F4382-3898-2340-95AF-C6986C4282B7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BA4BB25D-B9AD-D441-9803-E091948FCA7D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2C44F7-C483-F84E-AB65-5BD6478E418F}"/>
                </a:ext>
              </a:extLst>
            </p:cNvPr>
            <p:cNvGrpSpPr/>
            <p:nvPr/>
          </p:nvGrpSpPr>
          <p:grpSpPr>
            <a:xfrm>
              <a:off x="1703021" y="1850654"/>
              <a:ext cx="484135" cy="390790"/>
              <a:chOff x="1643744" y="884237"/>
              <a:chExt cx="1588247" cy="1282020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964DFBB4-F746-A54D-B81A-CF854F961DBA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4B316DBE-426C-C34B-ADD4-FB45F4FA35D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79BD6844-816E-8E41-A76C-9DDD68188B81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3E2E5332-BD7A-BC40-BAAD-A6391E53833B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D9A258C-AD23-3C4D-AA69-218D21A6A063}"/>
                </a:ext>
              </a:extLst>
            </p:cNvPr>
            <p:cNvGrpSpPr/>
            <p:nvPr/>
          </p:nvGrpSpPr>
          <p:grpSpPr>
            <a:xfrm>
              <a:off x="1703021" y="2282454"/>
              <a:ext cx="484135" cy="390790"/>
              <a:chOff x="1643744" y="884237"/>
              <a:chExt cx="1588247" cy="1282020"/>
            </a:xfrm>
          </p:grpSpPr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753ECA06-66DD-F644-AC2F-20B7265B97D9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1FE22DE3-5649-6343-A960-07AC555AA730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83" name="Rounded Rectangle 182">
                <a:extLst>
                  <a:ext uri="{FF2B5EF4-FFF2-40B4-BE49-F238E27FC236}">
                    <a16:creationId xmlns:a16="http://schemas.microsoft.com/office/drawing/2014/main" id="{03BCD59F-9EBA-774C-9664-C48DBED2CACF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E4871951-9A7E-5047-A38B-47B6E51F78BA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486D31C-4F5F-AD46-AB49-30F5BB66BCCA}"/>
                </a:ext>
              </a:extLst>
            </p:cNvPr>
            <p:cNvGrpSpPr/>
            <p:nvPr/>
          </p:nvGrpSpPr>
          <p:grpSpPr>
            <a:xfrm>
              <a:off x="1703021" y="2714254"/>
              <a:ext cx="484135" cy="390790"/>
              <a:chOff x="1643744" y="884237"/>
              <a:chExt cx="1588247" cy="1282020"/>
            </a:xfrm>
          </p:grpSpPr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98D2C2A9-314B-8A4A-BD68-CCDC5A4DE045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25358875-1261-1A4E-A657-9D0EF85CB386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FDD9D41E-0451-B74E-88C8-D45EDD62376A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EC6DE8A3-773F-7D4B-8334-BB862A2E10A2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D8CD3F9-5D14-6A4C-9568-0FDB26764697}"/>
                </a:ext>
              </a:extLst>
            </p:cNvPr>
            <p:cNvGrpSpPr/>
            <p:nvPr/>
          </p:nvGrpSpPr>
          <p:grpSpPr>
            <a:xfrm>
              <a:off x="1703021" y="3146054"/>
              <a:ext cx="484135" cy="390790"/>
              <a:chOff x="1643744" y="884237"/>
              <a:chExt cx="1588247" cy="1282020"/>
            </a:xfrm>
          </p:grpSpPr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30521993-6FE1-CD4B-A356-D267DB240396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90A22D54-6323-9E40-BF56-89CD79242E76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B8456D50-497F-704D-A5A5-F31D15F8EB8C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924D01D5-6B56-6E40-A91E-C124FEE3D2A5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6F7DE6C-53FC-AA4D-A8D2-82FBD582DC22}"/>
                </a:ext>
              </a:extLst>
            </p:cNvPr>
            <p:cNvGrpSpPr/>
            <p:nvPr/>
          </p:nvGrpSpPr>
          <p:grpSpPr>
            <a:xfrm>
              <a:off x="1703021" y="3577854"/>
              <a:ext cx="484135" cy="390790"/>
              <a:chOff x="1643744" y="884237"/>
              <a:chExt cx="1588247" cy="1282020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048EB20A-38D5-114D-9524-70A0A5782362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9B33DE1A-0E69-F74D-B9A3-539C5476D102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32020CE9-10B0-0C43-8051-CF47071F9174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873742D1-6447-B345-A3CE-9B1ADAD328C2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C3C27DF-F83D-0C4B-9718-812BD7404CF8}"/>
                </a:ext>
              </a:extLst>
            </p:cNvPr>
            <p:cNvGrpSpPr/>
            <p:nvPr/>
          </p:nvGrpSpPr>
          <p:grpSpPr>
            <a:xfrm>
              <a:off x="1703021" y="4009654"/>
              <a:ext cx="484135" cy="390790"/>
              <a:chOff x="1643744" y="884237"/>
              <a:chExt cx="1588247" cy="1282020"/>
            </a:xfrm>
          </p:grpSpPr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6E825FC4-62AA-5E40-96DC-A53736CC42AA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9928DB83-4445-1C40-BDEA-C05588B20690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5E9267BF-3805-994E-9685-B46069104E85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1C76B11A-143A-7040-B5FA-1A46D5A87582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234470B-2A4E-CF42-9F7F-D3E6D66F7790}"/>
                </a:ext>
              </a:extLst>
            </p:cNvPr>
            <p:cNvGrpSpPr/>
            <p:nvPr/>
          </p:nvGrpSpPr>
          <p:grpSpPr>
            <a:xfrm>
              <a:off x="2219487" y="1401921"/>
              <a:ext cx="484135" cy="390790"/>
              <a:chOff x="1643744" y="884237"/>
              <a:chExt cx="1588247" cy="1282020"/>
            </a:xfrm>
          </p:grpSpPr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CD87E510-11FA-5446-B31B-04FB9A013A3A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321300C8-CAC0-3B45-9D83-D979022D3915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7D873A5B-674E-604E-B89D-8B7F58189BD3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9250E110-FC31-5147-90EB-3A525A24C62C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65AFCBA-97BB-134C-A211-A37B8AB0550A}"/>
                </a:ext>
              </a:extLst>
            </p:cNvPr>
            <p:cNvGrpSpPr/>
            <p:nvPr/>
          </p:nvGrpSpPr>
          <p:grpSpPr>
            <a:xfrm>
              <a:off x="2219487" y="1850654"/>
              <a:ext cx="484135" cy="390790"/>
              <a:chOff x="1643744" y="884237"/>
              <a:chExt cx="1588247" cy="1282020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409227D9-C2D1-994D-8AFD-74038CA0F37F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0C8220B5-4BF0-9345-AFAD-CB3B4353583D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8CD70A85-479C-7A4A-9494-9DA8BB39FC62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585FBF40-F93D-F748-9AC8-1DC8EF738294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22E6E586-788D-134B-9EB1-3DEB01F14FA0}"/>
                </a:ext>
              </a:extLst>
            </p:cNvPr>
            <p:cNvGrpSpPr/>
            <p:nvPr/>
          </p:nvGrpSpPr>
          <p:grpSpPr>
            <a:xfrm>
              <a:off x="2219487" y="2282454"/>
              <a:ext cx="484135" cy="390790"/>
              <a:chOff x="1643744" y="884237"/>
              <a:chExt cx="1588247" cy="1282020"/>
            </a:xfrm>
          </p:grpSpPr>
          <p:sp>
            <p:nvSpPr>
              <p:cNvPr id="216" name="Rounded Rectangle 215">
                <a:extLst>
                  <a:ext uri="{FF2B5EF4-FFF2-40B4-BE49-F238E27FC236}">
                    <a16:creationId xmlns:a16="http://schemas.microsoft.com/office/drawing/2014/main" id="{59B76756-DFC0-F240-8D56-D8ADF741361C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AF0BA8F6-D5AD-F948-A57A-02C5C8EBB66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4808B40A-FAA6-E145-8610-9BD5397DC7FE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8F7DE0B7-1270-E542-A0E3-A20666555A45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F472A5F-20ED-B04E-BC12-324138FA5C26}"/>
                </a:ext>
              </a:extLst>
            </p:cNvPr>
            <p:cNvGrpSpPr/>
            <p:nvPr/>
          </p:nvGrpSpPr>
          <p:grpSpPr>
            <a:xfrm>
              <a:off x="2219487" y="2714254"/>
              <a:ext cx="484135" cy="390790"/>
              <a:chOff x="1643744" y="884237"/>
              <a:chExt cx="1588247" cy="1282020"/>
            </a:xfrm>
          </p:grpSpPr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700A0BE6-A6B4-B349-B60D-FF2BC29CA441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46EACC54-2DB6-724F-9BDA-52BEA8BAC52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DF94BB6D-C454-9847-8445-19E2672C3628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4675C73C-1EAA-A041-A624-D2FD74DC001B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7CDC945-F00F-C247-8EDD-C99AFF1275B8}"/>
                </a:ext>
              </a:extLst>
            </p:cNvPr>
            <p:cNvGrpSpPr/>
            <p:nvPr/>
          </p:nvGrpSpPr>
          <p:grpSpPr>
            <a:xfrm>
              <a:off x="2219487" y="3146054"/>
              <a:ext cx="484135" cy="390790"/>
              <a:chOff x="1643744" y="884237"/>
              <a:chExt cx="1588247" cy="1282020"/>
            </a:xfrm>
          </p:grpSpPr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2587D71D-CEFA-8A48-96D0-F4E3B8F48C74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E2FB80B0-A620-E54C-8AA4-205AEF8A6496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410FB200-588C-5D47-B780-6A3795EE1AC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DB58681B-A840-2943-881D-67483F114DBC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7BAEAAA-DED0-994D-BDB2-D9659C377F25}"/>
                </a:ext>
              </a:extLst>
            </p:cNvPr>
            <p:cNvGrpSpPr/>
            <p:nvPr/>
          </p:nvGrpSpPr>
          <p:grpSpPr>
            <a:xfrm>
              <a:off x="2219487" y="3577854"/>
              <a:ext cx="484135" cy="390790"/>
              <a:chOff x="1643744" y="884237"/>
              <a:chExt cx="1588247" cy="1282020"/>
            </a:xfrm>
          </p:grpSpPr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CBFE83CA-2527-AF45-9577-B86E951AE19A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AD773771-4953-814C-9311-7040D40664C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33" name="Rounded Rectangle 232">
                <a:extLst>
                  <a:ext uri="{FF2B5EF4-FFF2-40B4-BE49-F238E27FC236}">
                    <a16:creationId xmlns:a16="http://schemas.microsoft.com/office/drawing/2014/main" id="{98CF7F77-A081-844F-B753-03C571FBBE0B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C026A83E-D317-C042-9B65-365AAFA5650D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0FA40B3-42D7-7445-9FFF-94BA3F248040}"/>
                </a:ext>
              </a:extLst>
            </p:cNvPr>
            <p:cNvGrpSpPr/>
            <p:nvPr/>
          </p:nvGrpSpPr>
          <p:grpSpPr>
            <a:xfrm>
              <a:off x="2219487" y="4009654"/>
              <a:ext cx="484135" cy="390790"/>
              <a:chOff x="1643744" y="884237"/>
              <a:chExt cx="1588247" cy="1282020"/>
            </a:xfrm>
          </p:grpSpPr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603784A3-2FE3-704E-B081-E268430E05B9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37" name="Rounded Rectangle 236">
                <a:extLst>
                  <a:ext uri="{FF2B5EF4-FFF2-40B4-BE49-F238E27FC236}">
                    <a16:creationId xmlns:a16="http://schemas.microsoft.com/office/drawing/2014/main" id="{858F87E5-7F90-854D-8927-0FAE13D4A4F3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38" name="Rounded Rectangle 237">
                <a:extLst>
                  <a:ext uri="{FF2B5EF4-FFF2-40B4-BE49-F238E27FC236}">
                    <a16:creationId xmlns:a16="http://schemas.microsoft.com/office/drawing/2014/main" id="{C5E8320E-EECB-9A47-93E9-6DEBC0E8275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2E74DF16-BA30-9F40-B7ED-20ED8504AF97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5B94BD7-EEED-FC43-8125-7721C7E617FD}"/>
                </a:ext>
              </a:extLst>
            </p:cNvPr>
            <p:cNvGrpSpPr/>
            <p:nvPr/>
          </p:nvGrpSpPr>
          <p:grpSpPr>
            <a:xfrm>
              <a:off x="2744420" y="1401921"/>
              <a:ext cx="484135" cy="390790"/>
              <a:chOff x="1643744" y="884237"/>
              <a:chExt cx="1588247" cy="1282020"/>
            </a:xfrm>
          </p:grpSpPr>
          <p:sp>
            <p:nvSpPr>
              <p:cNvPr id="277" name="Rounded Rectangle 276">
                <a:extLst>
                  <a:ext uri="{FF2B5EF4-FFF2-40B4-BE49-F238E27FC236}">
                    <a16:creationId xmlns:a16="http://schemas.microsoft.com/office/drawing/2014/main" id="{93EE901B-E8EF-8F41-AE54-FABE0E0FFE92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78" name="Rounded Rectangle 277">
                <a:extLst>
                  <a:ext uri="{FF2B5EF4-FFF2-40B4-BE49-F238E27FC236}">
                    <a16:creationId xmlns:a16="http://schemas.microsoft.com/office/drawing/2014/main" id="{90F391C5-58D7-204F-B9D9-9078B000FBD0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5FCFBB22-5D00-9A44-A41C-5F3893176F38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7E0A68D-F610-2644-9CA6-A2D5BAD1CCAD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C5E4099-204B-604D-854C-AD7294926FEE}"/>
                </a:ext>
              </a:extLst>
            </p:cNvPr>
            <p:cNvGrpSpPr/>
            <p:nvPr/>
          </p:nvGrpSpPr>
          <p:grpSpPr>
            <a:xfrm>
              <a:off x="2744420" y="1850654"/>
              <a:ext cx="484135" cy="390790"/>
              <a:chOff x="1643744" y="884237"/>
              <a:chExt cx="1588247" cy="1282020"/>
            </a:xfrm>
          </p:grpSpPr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7E29ED73-03A2-B84E-BE05-2B3359363413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C10079BF-DB37-BF45-ACE6-88A51D423294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947F3427-FE83-8B41-BC8E-BC9A432D14F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533A6105-ED12-7E48-B1A6-EFB11F79BD20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DEAE19D-2B08-3144-925C-F36C19E169DE}"/>
                </a:ext>
              </a:extLst>
            </p:cNvPr>
            <p:cNvGrpSpPr/>
            <p:nvPr/>
          </p:nvGrpSpPr>
          <p:grpSpPr>
            <a:xfrm>
              <a:off x="2744420" y="2282454"/>
              <a:ext cx="484135" cy="390790"/>
              <a:chOff x="1643744" y="884237"/>
              <a:chExt cx="1588247" cy="1282020"/>
            </a:xfrm>
          </p:grpSpPr>
          <p:sp>
            <p:nvSpPr>
              <p:cNvPr id="287" name="Rounded Rectangle 286">
                <a:extLst>
                  <a:ext uri="{FF2B5EF4-FFF2-40B4-BE49-F238E27FC236}">
                    <a16:creationId xmlns:a16="http://schemas.microsoft.com/office/drawing/2014/main" id="{BCFB373C-8D2C-B84D-9515-7722D4947464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88" name="Rounded Rectangle 287">
                <a:extLst>
                  <a:ext uri="{FF2B5EF4-FFF2-40B4-BE49-F238E27FC236}">
                    <a16:creationId xmlns:a16="http://schemas.microsoft.com/office/drawing/2014/main" id="{D8E6299C-A8BB-D94A-AF6F-AE7C16B59F68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B607A4BC-F0BD-154C-886A-E4FD6C92AA99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AB527149-8AA3-7A45-B7AF-C3A7641964CF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EA9C96C-2F06-4944-89F0-C5CF61F2B67B}"/>
                </a:ext>
              </a:extLst>
            </p:cNvPr>
            <p:cNvGrpSpPr/>
            <p:nvPr/>
          </p:nvGrpSpPr>
          <p:grpSpPr>
            <a:xfrm>
              <a:off x="2744420" y="2714254"/>
              <a:ext cx="484135" cy="390790"/>
              <a:chOff x="1643744" y="884237"/>
              <a:chExt cx="1588247" cy="1282020"/>
            </a:xfrm>
          </p:grpSpPr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4D7A862F-96AE-F74D-963B-FD671F67FA8C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65A9DB61-0CE1-B045-9A9F-587BA4FB7CE1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3940979A-699E-A14D-975B-3B6DB2F1B711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0C02154-822B-C34B-AF7B-F29109D96133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265AFA3-E356-5348-9D9F-ECB4FAE74B79}"/>
                </a:ext>
              </a:extLst>
            </p:cNvPr>
            <p:cNvGrpSpPr/>
            <p:nvPr/>
          </p:nvGrpSpPr>
          <p:grpSpPr>
            <a:xfrm>
              <a:off x="2744420" y="3146054"/>
              <a:ext cx="484135" cy="390790"/>
              <a:chOff x="1643744" y="884237"/>
              <a:chExt cx="1588247" cy="1282020"/>
            </a:xfrm>
          </p:grpSpPr>
          <p:sp>
            <p:nvSpPr>
              <p:cNvPr id="297" name="Rounded Rectangle 296">
                <a:extLst>
                  <a:ext uri="{FF2B5EF4-FFF2-40B4-BE49-F238E27FC236}">
                    <a16:creationId xmlns:a16="http://schemas.microsoft.com/office/drawing/2014/main" id="{AEFE692C-CCF9-644B-A52F-29C3A8A8AB8A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98" name="Rounded Rectangle 297">
                <a:extLst>
                  <a:ext uri="{FF2B5EF4-FFF2-40B4-BE49-F238E27FC236}">
                    <a16:creationId xmlns:a16="http://schemas.microsoft.com/office/drawing/2014/main" id="{FA173D44-DF0A-9B4C-8AEE-60FD81867A5F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D2781607-1D7E-B649-87D4-F18D4060FBA4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65DD0BFA-1361-9A46-94A6-B8BBB35CF2B1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F94D1174-3756-354A-8215-4B037A57AD85}"/>
                </a:ext>
              </a:extLst>
            </p:cNvPr>
            <p:cNvGrpSpPr/>
            <p:nvPr/>
          </p:nvGrpSpPr>
          <p:grpSpPr>
            <a:xfrm>
              <a:off x="2744420" y="3577854"/>
              <a:ext cx="484135" cy="390790"/>
              <a:chOff x="1643744" y="884237"/>
              <a:chExt cx="1588247" cy="1282020"/>
            </a:xfrm>
          </p:grpSpPr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BE817861-94FF-FD4E-A2E3-4A9054A91089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D95FFB29-84F7-5B48-9965-9C7962EAF4C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C8D9E66A-E98C-E044-AB38-E72AAF7321EA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736A623E-89D6-7E48-8D91-8DD2C6E29427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E3D6F94-6850-8648-9361-075C0286E9E6}"/>
                </a:ext>
              </a:extLst>
            </p:cNvPr>
            <p:cNvGrpSpPr/>
            <p:nvPr/>
          </p:nvGrpSpPr>
          <p:grpSpPr>
            <a:xfrm>
              <a:off x="2744420" y="4009654"/>
              <a:ext cx="484135" cy="390790"/>
              <a:chOff x="1643744" y="884237"/>
              <a:chExt cx="1588247" cy="1282020"/>
            </a:xfrm>
          </p:grpSpPr>
          <p:sp>
            <p:nvSpPr>
              <p:cNvPr id="307" name="Rounded Rectangle 306">
                <a:extLst>
                  <a:ext uri="{FF2B5EF4-FFF2-40B4-BE49-F238E27FC236}">
                    <a16:creationId xmlns:a16="http://schemas.microsoft.com/office/drawing/2014/main" id="{113CF11D-CD28-4545-AF00-2D55139198AB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2962DB5C-1252-D048-801E-ECFAA764DD66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4F34B8F2-E4CE-DF46-9F4E-21F9C496B9D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8DB6C4E7-FA51-2041-AAB6-1283E81C3C48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AC1F59F7-77F2-214E-9CB7-6E09A057EB74}"/>
                </a:ext>
              </a:extLst>
            </p:cNvPr>
            <p:cNvGrpSpPr/>
            <p:nvPr/>
          </p:nvGrpSpPr>
          <p:grpSpPr>
            <a:xfrm>
              <a:off x="3269353" y="1401921"/>
              <a:ext cx="484135" cy="390790"/>
              <a:chOff x="1643744" y="884237"/>
              <a:chExt cx="1588247" cy="1282020"/>
            </a:xfrm>
          </p:grpSpPr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54BF083A-6848-F147-A66C-62292F837C49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3FF2D4C3-3E50-4342-9F4C-7571CEE2B94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63AED69E-B827-C046-9F71-E78403AECD7D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2E621767-EFFE-AB47-8CB4-192F57228374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548D66DC-E822-9A47-8999-47635A9DAB02}"/>
                </a:ext>
              </a:extLst>
            </p:cNvPr>
            <p:cNvGrpSpPr/>
            <p:nvPr/>
          </p:nvGrpSpPr>
          <p:grpSpPr>
            <a:xfrm>
              <a:off x="3269353" y="1850654"/>
              <a:ext cx="484135" cy="390790"/>
              <a:chOff x="1643744" y="884237"/>
              <a:chExt cx="1588247" cy="1282020"/>
            </a:xfrm>
          </p:grpSpPr>
          <p:sp>
            <p:nvSpPr>
              <p:cNvPr id="317" name="Rounded Rectangle 316">
                <a:extLst>
                  <a:ext uri="{FF2B5EF4-FFF2-40B4-BE49-F238E27FC236}">
                    <a16:creationId xmlns:a16="http://schemas.microsoft.com/office/drawing/2014/main" id="{962F3A55-EDA4-4646-AAE8-26CA3038E5BE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18" name="Rounded Rectangle 317">
                <a:extLst>
                  <a:ext uri="{FF2B5EF4-FFF2-40B4-BE49-F238E27FC236}">
                    <a16:creationId xmlns:a16="http://schemas.microsoft.com/office/drawing/2014/main" id="{42623012-36E0-1145-AC73-ADC6BBFABE95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19" name="Rounded Rectangle 318">
                <a:extLst>
                  <a:ext uri="{FF2B5EF4-FFF2-40B4-BE49-F238E27FC236}">
                    <a16:creationId xmlns:a16="http://schemas.microsoft.com/office/drawing/2014/main" id="{02CD6690-A963-064F-B4C5-530BA68EAC65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20" name="Rounded Rectangle 319">
                <a:extLst>
                  <a:ext uri="{FF2B5EF4-FFF2-40B4-BE49-F238E27FC236}">
                    <a16:creationId xmlns:a16="http://schemas.microsoft.com/office/drawing/2014/main" id="{D03418AD-5B66-4B41-9EB0-54BF98D4D454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5414340-B9BE-7041-A0D3-8BEE6FE11222}"/>
                </a:ext>
              </a:extLst>
            </p:cNvPr>
            <p:cNvGrpSpPr/>
            <p:nvPr/>
          </p:nvGrpSpPr>
          <p:grpSpPr>
            <a:xfrm>
              <a:off x="3269353" y="2282454"/>
              <a:ext cx="484135" cy="390790"/>
              <a:chOff x="1643744" y="884237"/>
              <a:chExt cx="1588247" cy="1282020"/>
            </a:xfrm>
          </p:grpSpPr>
          <p:sp>
            <p:nvSpPr>
              <p:cNvPr id="322" name="Rounded Rectangle 321">
                <a:extLst>
                  <a:ext uri="{FF2B5EF4-FFF2-40B4-BE49-F238E27FC236}">
                    <a16:creationId xmlns:a16="http://schemas.microsoft.com/office/drawing/2014/main" id="{B7406C17-B4AE-D342-B2EC-8CBA5C62E83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23" name="Rounded Rectangle 322">
                <a:extLst>
                  <a:ext uri="{FF2B5EF4-FFF2-40B4-BE49-F238E27FC236}">
                    <a16:creationId xmlns:a16="http://schemas.microsoft.com/office/drawing/2014/main" id="{E3134649-5F32-A840-96C9-4B9910A903D8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24" name="Rounded Rectangle 323">
                <a:extLst>
                  <a:ext uri="{FF2B5EF4-FFF2-40B4-BE49-F238E27FC236}">
                    <a16:creationId xmlns:a16="http://schemas.microsoft.com/office/drawing/2014/main" id="{BDF14CB7-6F47-F049-8E63-3A78AA575B2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25" name="Rounded Rectangle 324">
                <a:extLst>
                  <a:ext uri="{FF2B5EF4-FFF2-40B4-BE49-F238E27FC236}">
                    <a16:creationId xmlns:a16="http://schemas.microsoft.com/office/drawing/2014/main" id="{8EAAA32F-E242-DC48-8ABE-02EDB8969F1F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5EE70174-7937-2747-889E-341D339ED903}"/>
                </a:ext>
              </a:extLst>
            </p:cNvPr>
            <p:cNvGrpSpPr/>
            <p:nvPr/>
          </p:nvGrpSpPr>
          <p:grpSpPr>
            <a:xfrm>
              <a:off x="3269353" y="2714254"/>
              <a:ext cx="484135" cy="390790"/>
              <a:chOff x="1643744" y="884237"/>
              <a:chExt cx="1588247" cy="1282020"/>
            </a:xfrm>
          </p:grpSpPr>
          <p:sp>
            <p:nvSpPr>
              <p:cNvPr id="327" name="Rounded Rectangle 326">
                <a:extLst>
                  <a:ext uri="{FF2B5EF4-FFF2-40B4-BE49-F238E27FC236}">
                    <a16:creationId xmlns:a16="http://schemas.microsoft.com/office/drawing/2014/main" id="{A3F0059C-1C01-2D4A-A8B0-81EB54ED4D94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28" name="Rounded Rectangle 327">
                <a:extLst>
                  <a:ext uri="{FF2B5EF4-FFF2-40B4-BE49-F238E27FC236}">
                    <a16:creationId xmlns:a16="http://schemas.microsoft.com/office/drawing/2014/main" id="{619C0F9E-3EA8-BD42-9FB0-F01CF8DF712E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29" name="Rounded Rectangle 328">
                <a:extLst>
                  <a:ext uri="{FF2B5EF4-FFF2-40B4-BE49-F238E27FC236}">
                    <a16:creationId xmlns:a16="http://schemas.microsoft.com/office/drawing/2014/main" id="{3E650132-8AB4-9A4A-B72D-8EFB7BE6EDCB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0" name="Rounded Rectangle 329">
                <a:extLst>
                  <a:ext uri="{FF2B5EF4-FFF2-40B4-BE49-F238E27FC236}">
                    <a16:creationId xmlns:a16="http://schemas.microsoft.com/office/drawing/2014/main" id="{0ED6B342-6839-0E4D-8B69-70109D72644C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5CFFF1F-F031-0944-A908-AE4416E135A2}"/>
                </a:ext>
              </a:extLst>
            </p:cNvPr>
            <p:cNvGrpSpPr/>
            <p:nvPr/>
          </p:nvGrpSpPr>
          <p:grpSpPr>
            <a:xfrm>
              <a:off x="3269353" y="3146054"/>
              <a:ext cx="484135" cy="390790"/>
              <a:chOff x="1643744" y="884237"/>
              <a:chExt cx="1588247" cy="1282020"/>
            </a:xfrm>
          </p:grpSpPr>
          <p:sp>
            <p:nvSpPr>
              <p:cNvPr id="332" name="Rounded Rectangle 331">
                <a:extLst>
                  <a:ext uri="{FF2B5EF4-FFF2-40B4-BE49-F238E27FC236}">
                    <a16:creationId xmlns:a16="http://schemas.microsoft.com/office/drawing/2014/main" id="{ED079991-A162-5B4F-AA3D-2B0830655B82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33" name="Rounded Rectangle 332">
                <a:extLst>
                  <a:ext uri="{FF2B5EF4-FFF2-40B4-BE49-F238E27FC236}">
                    <a16:creationId xmlns:a16="http://schemas.microsoft.com/office/drawing/2014/main" id="{E8E938C0-67BF-4F41-B949-3C80CDE5A72A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34" name="Rounded Rectangle 333">
                <a:extLst>
                  <a:ext uri="{FF2B5EF4-FFF2-40B4-BE49-F238E27FC236}">
                    <a16:creationId xmlns:a16="http://schemas.microsoft.com/office/drawing/2014/main" id="{AF3C6DB2-CC5E-8E4C-8ECE-03803AC9010E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5" name="Rounded Rectangle 334">
                <a:extLst>
                  <a:ext uri="{FF2B5EF4-FFF2-40B4-BE49-F238E27FC236}">
                    <a16:creationId xmlns:a16="http://schemas.microsoft.com/office/drawing/2014/main" id="{C563EBC0-8008-5C4C-B9F9-A0C928C982A6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CA04E9AA-F299-2048-8B83-4238998478E1}"/>
                </a:ext>
              </a:extLst>
            </p:cNvPr>
            <p:cNvGrpSpPr/>
            <p:nvPr/>
          </p:nvGrpSpPr>
          <p:grpSpPr>
            <a:xfrm>
              <a:off x="3269353" y="3577854"/>
              <a:ext cx="484135" cy="390790"/>
              <a:chOff x="1643744" y="884237"/>
              <a:chExt cx="1588247" cy="1282020"/>
            </a:xfrm>
          </p:grpSpPr>
          <p:sp>
            <p:nvSpPr>
              <p:cNvPr id="337" name="Rounded Rectangle 336">
                <a:extLst>
                  <a:ext uri="{FF2B5EF4-FFF2-40B4-BE49-F238E27FC236}">
                    <a16:creationId xmlns:a16="http://schemas.microsoft.com/office/drawing/2014/main" id="{D2E36DC2-916A-244E-9957-2C10862F97D8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38" name="Rounded Rectangle 337">
                <a:extLst>
                  <a:ext uri="{FF2B5EF4-FFF2-40B4-BE49-F238E27FC236}">
                    <a16:creationId xmlns:a16="http://schemas.microsoft.com/office/drawing/2014/main" id="{AFD43067-3378-DD4C-811C-71851173EC7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39" name="Rounded Rectangle 338">
                <a:extLst>
                  <a:ext uri="{FF2B5EF4-FFF2-40B4-BE49-F238E27FC236}">
                    <a16:creationId xmlns:a16="http://schemas.microsoft.com/office/drawing/2014/main" id="{3ED99D99-40F8-6041-B361-FCEC1C16FD8B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40" name="Rounded Rectangle 339">
                <a:extLst>
                  <a:ext uri="{FF2B5EF4-FFF2-40B4-BE49-F238E27FC236}">
                    <a16:creationId xmlns:a16="http://schemas.microsoft.com/office/drawing/2014/main" id="{7EC5F96E-3EA6-0B4A-9164-7E32EA43E5B4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8D280410-785C-DF47-B3AD-FB53EEC52B1B}"/>
                </a:ext>
              </a:extLst>
            </p:cNvPr>
            <p:cNvGrpSpPr/>
            <p:nvPr/>
          </p:nvGrpSpPr>
          <p:grpSpPr>
            <a:xfrm>
              <a:off x="3269353" y="4009654"/>
              <a:ext cx="484135" cy="390790"/>
              <a:chOff x="1643744" y="884237"/>
              <a:chExt cx="1588247" cy="1282020"/>
            </a:xfrm>
          </p:grpSpPr>
          <p:sp>
            <p:nvSpPr>
              <p:cNvPr id="342" name="Rounded Rectangle 341">
                <a:extLst>
                  <a:ext uri="{FF2B5EF4-FFF2-40B4-BE49-F238E27FC236}">
                    <a16:creationId xmlns:a16="http://schemas.microsoft.com/office/drawing/2014/main" id="{BE586319-FAB5-044E-911E-5727558DDAA2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3" name="Rounded Rectangle 342">
                <a:extLst>
                  <a:ext uri="{FF2B5EF4-FFF2-40B4-BE49-F238E27FC236}">
                    <a16:creationId xmlns:a16="http://schemas.microsoft.com/office/drawing/2014/main" id="{D4C0AD36-F240-A743-826A-884FA2E7ACA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4" name="Rounded Rectangle 343">
                <a:extLst>
                  <a:ext uri="{FF2B5EF4-FFF2-40B4-BE49-F238E27FC236}">
                    <a16:creationId xmlns:a16="http://schemas.microsoft.com/office/drawing/2014/main" id="{D3A572A1-281B-ED4D-B827-80A07694B7D7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45" name="Rounded Rectangle 344">
                <a:extLst>
                  <a:ext uri="{FF2B5EF4-FFF2-40B4-BE49-F238E27FC236}">
                    <a16:creationId xmlns:a16="http://schemas.microsoft.com/office/drawing/2014/main" id="{9A046E8B-7EFE-1F42-A43E-7019A1582711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87D6AE13-5D83-8247-A14E-0C6E26B8A5EB}"/>
                </a:ext>
              </a:extLst>
            </p:cNvPr>
            <p:cNvGrpSpPr/>
            <p:nvPr/>
          </p:nvGrpSpPr>
          <p:grpSpPr>
            <a:xfrm>
              <a:off x="3794286" y="1401921"/>
              <a:ext cx="484135" cy="390790"/>
              <a:chOff x="1643744" y="884237"/>
              <a:chExt cx="1588247" cy="1282020"/>
            </a:xfrm>
          </p:grpSpPr>
          <p:sp>
            <p:nvSpPr>
              <p:cNvPr id="347" name="Rounded Rectangle 346">
                <a:extLst>
                  <a:ext uri="{FF2B5EF4-FFF2-40B4-BE49-F238E27FC236}">
                    <a16:creationId xmlns:a16="http://schemas.microsoft.com/office/drawing/2014/main" id="{74F1C34E-72DE-6541-928E-0C52FBFF49E6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8" name="Rounded Rectangle 347">
                <a:extLst>
                  <a:ext uri="{FF2B5EF4-FFF2-40B4-BE49-F238E27FC236}">
                    <a16:creationId xmlns:a16="http://schemas.microsoft.com/office/drawing/2014/main" id="{CA0C9590-BB32-4D41-8784-44ED89D9C7E0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2CDD8346-B6E0-8140-A38A-BBB6F5D6DB31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26DE322D-91C5-DF43-9DE5-0E8CFB5E1F34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40719106-66E8-AA48-934F-4ABB8628D3F9}"/>
                </a:ext>
              </a:extLst>
            </p:cNvPr>
            <p:cNvGrpSpPr/>
            <p:nvPr/>
          </p:nvGrpSpPr>
          <p:grpSpPr>
            <a:xfrm>
              <a:off x="3794286" y="1850654"/>
              <a:ext cx="484135" cy="390790"/>
              <a:chOff x="1643744" y="884237"/>
              <a:chExt cx="1588247" cy="1282020"/>
            </a:xfrm>
          </p:grpSpPr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89D3DCFD-ECA0-BA46-8919-43E74080CFB6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E60FB532-614B-AE42-8ABE-1946E1FE9F23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2E4269F9-7F68-CD40-9CFD-49F1F2EB97EB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7C2C84C0-7BDF-FB47-8696-432B693CB329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8B6BCB18-37D6-A04D-9BF0-0A955564EA46}"/>
                </a:ext>
              </a:extLst>
            </p:cNvPr>
            <p:cNvGrpSpPr/>
            <p:nvPr/>
          </p:nvGrpSpPr>
          <p:grpSpPr>
            <a:xfrm>
              <a:off x="3794286" y="2282454"/>
              <a:ext cx="484135" cy="390790"/>
              <a:chOff x="1643744" y="884237"/>
              <a:chExt cx="1588247" cy="1282020"/>
            </a:xfrm>
          </p:grpSpPr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EAE7E463-75BD-8540-8ECD-68F6F9CA83D3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58" name="Rounded Rectangle 357">
                <a:extLst>
                  <a:ext uri="{FF2B5EF4-FFF2-40B4-BE49-F238E27FC236}">
                    <a16:creationId xmlns:a16="http://schemas.microsoft.com/office/drawing/2014/main" id="{B03C5B2D-5069-A146-A4C8-BD4E9D691E08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7B496331-F030-054A-993F-519F434C45A0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45525B4E-2864-7D42-9D68-6A26628643CA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DC035C60-80A1-5442-A867-E89E372220E5}"/>
                </a:ext>
              </a:extLst>
            </p:cNvPr>
            <p:cNvGrpSpPr/>
            <p:nvPr/>
          </p:nvGrpSpPr>
          <p:grpSpPr>
            <a:xfrm>
              <a:off x="3794286" y="2714254"/>
              <a:ext cx="484135" cy="390790"/>
              <a:chOff x="1643744" y="884237"/>
              <a:chExt cx="1588247" cy="1282020"/>
            </a:xfrm>
          </p:grpSpPr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97A4712C-2531-5142-A613-3C968672E00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19BB128D-5AF6-7A42-9E66-0DCCEA577C33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CCE84EA1-63B2-C94A-A016-31C45859B799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70DE06CB-B366-0944-8378-3D96C617426D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6D5C3CCB-D42A-E945-A386-59453B25CFDC}"/>
                </a:ext>
              </a:extLst>
            </p:cNvPr>
            <p:cNvGrpSpPr/>
            <p:nvPr/>
          </p:nvGrpSpPr>
          <p:grpSpPr>
            <a:xfrm>
              <a:off x="3794286" y="3146054"/>
              <a:ext cx="484135" cy="390790"/>
              <a:chOff x="1643744" y="884237"/>
              <a:chExt cx="1588247" cy="1282020"/>
            </a:xfrm>
          </p:grpSpPr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5D5D34C2-EA8C-BF49-8FF1-F2422FF9C813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69C18A36-79A1-5644-8C3C-F58700CE552C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A2BD7D30-F88D-F249-AA34-E753264B7A6E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1541934F-7274-1746-879A-0A2CB37BE9B6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0F31EFAE-0CF7-DC42-BBE8-32227E3EF859}"/>
                </a:ext>
              </a:extLst>
            </p:cNvPr>
            <p:cNvGrpSpPr/>
            <p:nvPr/>
          </p:nvGrpSpPr>
          <p:grpSpPr>
            <a:xfrm>
              <a:off x="3794286" y="3577854"/>
              <a:ext cx="484135" cy="390790"/>
              <a:chOff x="1643744" y="884237"/>
              <a:chExt cx="1588247" cy="1282020"/>
            </a:xfrm>
          </p:grpSpPr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CA9A4697-2005-D44A-8BF4-885151FE4180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9906DBD0-4E1D-8840-BCD6-D95B5A8A6D07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2F7218F5-0908-E24C-8CB9-4613DC909022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0AC9A5A9-2E20-D449-B31A-03098699E9EA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940D6C84-FEDD-7240-9298-D09AADC8A076}"/>
                </a:ext>
              </a:extLst>
            </p:cNvPr>
            <p:cNvGrpSpPr/>
            <p:nvPr/>
          </p:nvGrpSpPr>
          <p:grpSpPr>
            <a:xfrm>
              <a:off x="3794286" y="4009654"/>
              <a:ext cx="484135" cy="390790"/>
              <a:chOff x="1643744" y="884237"/>
              <a:chExt cx="1588247" cy="1282020"/>
            </a:xfrm>
          </p:grpSpPr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7B21FC4E-91AF-D54B-B380-94880A163116}"/>
                  </a:ext>
                </a:extLst>
              </p:cNvPr>
              <p:cNvSpPr/>
              <p:nvPr/>
            </p:nvSpPr>
            <p:spPr>
              <a:xfrm>
                <a:off x="1709056" y="978807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7A544467-F13F-DD4F-B607-6EC1CD04167D}"/>
                  </a:ext>
                </a:extLst>
              </p:cNvPr>
              <p:cNvSpPr/>
              <p:nvPr/>
            </p:nvSpPr>
            <p:spPr>
              <a:xfrm>
                <a:off x="1709056" y="1590221"/>
                <a:ext cx="1088571" cy="466725"/>
              </a:xfrm>
              <a:prstGeom prst="roundRect">
                <a:avLst/>
              </a:prstGeom>
              <a:solidFill>
                <a:schemeClr val="accent5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1CC4CF7E-6DCB-734F-B4CD-2D374D428695}"/>
                  </a:ext>
                </a:extLst>
              </p:cNvPr>
              <p:cNvSpPr/>
              <p:nvPr/>
            </p:nvSpPr>
            <p:spPr>
              <a:xfrm>
                <a:off x="2897473" y="978807"/>
                <a:ext cx="182453" cy="1078141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3A7C8F80-7DEC-2C42-AFC1-625B346CE922}"/>
                  </a:ext>
                </a:extLst>
              </p:cNvPr>
              <p:cNvSpPr/>
              <p:nvPr/>
            </p:nvSpPr>
            <p:spPr>
              <a:xfrm>
                <a:off x="1643744" y="884237"/>
                <a:ext cx="1588247" cy="1282020"/>
              </a:xfrm>
              <a:prstGeom prst="roundRect">
                <a:avLst>
                  <a:gd name="adj" fmla="val 9025"/>
                </a:avLst>
              </a:prstGeom>
              <a:noFill/>
              <a:ln w="952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5204892" y="1321821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PCIe</a:t>
            </a:r>
          </a:p>
        </p:txBody>
      </p:sp>
      <p:sp>
        <p:nvSpPr>
          <p:cNvPr id="381" name="Rounded Rectangle 380">
            <a:extLst>
              <a:ext uri="{FF2B5EF4-FFF2-40B4-BE49-F238E27FC236}">
                <a16:creationId xmlns:a16="http://schemas.microsoft.com/office/drawing/2014/main" id="{35CEEE5C-5C2D-CC4B-9197-A8E4D1007836}"/>
              </a:ext>
            </a:extLst>
          </p:cNvPr>
          <p:cNvSpPr/>
          <p:nvPr/>
        </p:nvSpPr>
        <p:spPr>
          <a:xfrm>
            <a:off x="1302705" y="550615"/>
            <a:ext cx="1093808" cy="2329812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583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12</cp:revision>
  <dcterms:created xsi:type="dcterms:W3CDTF">2020-05-27T21:18:07Z</dcterms:created>
  <dcterms:modified xsi:type="dcterms:W3CDTF">2020-06-11T11:26:41Z</dcterms:modified>
</cp:coreProperties>
</file>