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0021888" cy="688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3589" cy="344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992" y="1"/>
            <a:ext cx="4343589" cy="344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D45C-6CE5-4B88-9F87-772050D6559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4882"/>
            <a:ext cx="4343589" cy="3448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992" y="6544882"/>
            <a:ext cx="4343589" cy="3448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E525-4AB1-4667-85BE-B522F16B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2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2B258-16D1-431D-A709-D93F8DF0B7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C1FA-336E-4CDE-9891-B84D7B5C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1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60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3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423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448"/>
            <a:ext cx="12192000" cy="62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4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60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60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97"/>
            <a:ext cx="12192000" cy="6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97"/>
            <a:ext cx="12192000" cy="6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72"/>
            <a:ext cx="12192000" cy="62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85"/>
            <a:ext cx="12192000" cy="62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85"/>
            <a:ext cx="12192000" cy="62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0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46"/>
            <a:ext cx="12192000" cy="62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60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60"/>
            <a:ext cx="12192000" cy="6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741"/>
            <a:ext cx="12192000" cy="62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60"/>
            <a:ext cx="12192000" cy="6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46"/>
            <a:ext cx="12192000" cy="62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6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34"/>
            <a:ext cx="12192000" cy="6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3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554"/>
            <a:ext cx="12192000" cy="62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6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209"/>
            <a:ext cx="12192000" cy="62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4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84"/>
            <a:ext cx="12192000" cy="62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 Xin Hong</dc:creator>
  <cp:lastModifiedBy>Eu Xin Hong</cp:lastModifiedBy>
  <cp:revision>4</cp:revision>
  <cp:lastPrinted>2018-07-08T00:38:36Z</cp:lastPrinted>
  <dcterms:created xsi:type="dcterms:W3CDTF">2018-07-08T00:22:35Z</dcterms:created>
  <dcterms:modified xsi:type="dcterms:W3CDTF">2018-07-08T17:33:38Z</dcterms:modified>
</cp:coreProperties>
</file>