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ae7104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ae7104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54fae0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54fae0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Lift operates on full programs, rewrite rules themselves can operate on as small a construct as you want. For this project, we don’t use fulll program, but simple tree-based expressions that model simple Arithmetic.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28a1871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28a1871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Want: Yea it’s possible and here’s how you do 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28a1871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28a1871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Idea being we can extend in the future. Handling a full AST syntax would be too much for an honours project.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3.	Scala trait Success and Failure used for pattern matching over.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28a1871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28a1871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by solving a constrained version of the problem (i.e. don’t worry about replicating the transformation, or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Tackle smaller side problems such as finding out all possible resultant trees from a single successful rule application on a single expression.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28a1871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28a1871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solution is guaranteed to be found in n steps if one exists.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don’t have tests that demonstrate the function can find solutions with n depth in reasonable time. This could be done in further work.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28a1871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28a1871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2758" y="1607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Interface for exploring the application of rewrite rules in Lift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59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Euan McGrevey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has become increasingly parallel in recent years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Resulting in -&gt; </a:t>
            </a:r>
            <a:r>
              <a:rPr lang="en"/>
              <a:t>Performance Portability and Programmability.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Lift - Research Project (University of Glasgow, Edinburgh, and more)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High level functional language + Rewrite rules to tackle these problems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expressions - what does that mean?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Rewrite rules as a way to encode optimisation choices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Why do we care about turning some expression into another?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5946" y="445021"/>
            <a:ext cx="1471750" cy="16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2175" y="3405575"/>
            <a:ext cx="2266850" cy="159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5"/>
          <p:cNvCxnSpPr>
            <a:stCxn id="68" idx="2"/>
            <a:endCxn id="69" idx="0"/>
          </p:cNvCxnSpPr>
          <p:nvPr/>
        </p:nvCxnSpPr>
        <p:spPr>
          <a:xfrm>
            <a:off x="7841821" y="2072371"/>
            <a:ext cx="43800" cy="133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some starting expression and some goal expression, and a set of rewrite rules to use, can we get from the start to the goal?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Determine whether it is possible to turn a given expression into some other expression.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Bonus: Provide a means to replicate the transformation.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Expressions as Binary Trees - Extension to full program ASTs.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Scala? - Pattern Matching is key.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Rewrite rules and Rewrite results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396" y="1758071"/>
            <a:ext cx="1471750" cy="1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Series of modular functions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Disregard efficiency for sake of ease of programmability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Worst case time complexity is exponential, so limiting factor.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Arithmetic Expressions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 transformation is possible/impossible, the function will output 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However, nonoptimal solutions in most cases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21" y="2707896"/>
            <a:ext cx="1471750" cy="16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200" y="2725151"/>
            <a:ext cx="2354400" cy="159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9"/>
          <p:cNvCxnSpPr>
            <a:endCxn id="97" idx="1"/>
          </p:cNvCxnSpPr>
          <p:nvPr/>
        </p:nvCxnSpPr>
        <p:spPr>
          <a:xfrm>
            <a:off x="1923500" y="3521576"/>
            <a:ext cx="181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Improvements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