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  <p:sldMasterId id="2147483679" r:id="rId5"/>
    <p:sldMasterId id="2147483711" r:id="rId6"/>
  </p:sldMasterIdLst>
  <p:notesMasterIdLst>
    <p:notesMasterId r:id="rId12"/>
  </p:notesMasterIdLst>
  <p:sldIdLst>
    <p:sldId id="256" r:id="rId7"/>
    <p:sldId id="352" r:id="rId8"/>
    <p:sldId id="371" r:id="rId9"/>
    <p:sldId id="373" r:id="rId10"/>
    <p:sldId id="3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8C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74622-B313-43A3-845A-ACE91BFDB000}" v="9" dt="2023-08-09T06:34:47.815"/>
    <p1510:client id="{9678057A-C23C-4012-BEEA-3E11EDF7D0C8}" v="56" dt="2023-08-09T06:45:38.154"/>
  </p1510:revLst>
</p1510:revInfo>
</file>

<file path=ppt/tableStyles.xml><?xml version="1.0" encoding="utf-8"?>
<a:tblStyleLst xmlns:a="http://schemas.openxmlformats.org/drawingml/2006/main" def="{2DE40A0A-F175-4DEE-BA99-264EB937CA04}">
  <a:tblStyle styleId="{2DE40A0A-F175-4DEE-BA99-264EB937CA0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ma McIntosh" userId="S::emma.mcintosh@aie.edu.au::9760f3d9-5d10-488d-98fc-a870b049b0c3" providerId="AD" clId="Web-{9678057A-C23C-4012-BEEA-3E11EDF7D0C8}"/>
    <pc:docChg chg="modSld">
      <pc:chgData name="Emma McIntosh" userId="S::emma.mcintosh@aie.edu.au::9760f3d9-5d10-488d-98fc-a870b049b0c3" providerId="AD" clId="Web-{9678057A-C23C-4012-BEEA-3E11EDF7D0C8}" dt="2023-08-09T06:45:38.154" v="48"/>
      <pc:docMkLst>
        <pc:docMk/>
      </pc:docMkLst>
      <pc:sldChg chg="addSp delSp modSp">
        <pc:chgData name="Emma McIntosh" userId="S::emma.mcintosh@aie.edu.au::9760f3d9-5d10-488d-98fc-a870b049b0c3" providerId="AD" clId="Web-{9678057A-C23C-4012-BEEA-3E11EDF7D0C8}" dt="2023-08-09T06:45:38.154" v="48"/>
        <pc:sldMkLst>
          <pc:docMk/>
          <pc:sldMk cId="3147655698" sldId="352"/>
        </pc:sldMkLst>
        <pc:spChg chg="mod topLvl">
          <ac:chgData name="Emma McIntosh" userId="S::emma.mcintosh@aie.edu.au::9760f3d9-5d10-488d-98fc-a870b049b0c3" providerId="AD" clId="Web-{9678057A-C23C-4012-BEEA-3E11EDF7D0C8}" dt="2023-08-09T06:45:13.544" v="30" actId="1076"/>
          <ac:spMkLst>
            <pc:docMk/>
            <pc:sldMk cId="3147655698" sldId="352"/>
            <ac:spMk id="4" creationId="{EFCC5DD7-704D-44B5-928F-DBDCE690D3A8}"/>
          </ac:spMkLst>
        </pc:spChg>
        <pc:spChg chg="add mod">
          <ac:chgData name="Emma McIntosh" userId="S::emma.mcintosh@aie.edu.au::9760f3d9-5d10-488d-98fc-a870b049b0c3" providerId="AD" clId="Web-{9678057A-C23C-4012-BEEA-3E11EDF7D0C8}" dt="2023-08-09T06:45:28.091" v="47" actId="1076"/>
          <ac:spMkLst>
            <pc:docMk/>
            <pc:sldMk cId="3147655698" sldId="352"/>
            <ac:spMk id="8" creationId="{E75B84FE-0CC2-277C-A1E2-DCDB0DF56B68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22.622" v="45" actId="14100"/>
          <ac:spMkLst>
            <pc:docMk/>
            <pc:sldMk cId="3147655698" sldId="352"/>
            <ac:spMk id="10" creationId="{8EEEB612-B69E-48DE-A001-D3B2708ADD93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450" v="25" actId="1076"/>
          <ac:spMkLst>
            <pc:docMk/>
            <pc:sldMk cId="3147655698" sldId="352"/>
            <ac:spMk id="17" creationId="{BD1D4B83-BB4B-4844-898B-32362C12B316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482" v="26" actId="1076"/>
          <ac:spMkLst>
            <pc:docMk/>
            <pc:sldMk cId="3147655698" sldId="352"/>
            <ac:spMk id="19" creationId="{E237D436-08B1-4537-9ECD-A25CB607795D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497" v="27" actId="1076"/>
          <ac:spMkLst>
            <pc:docMk/>
            <pc:sldMk cId="3147655698" sldId="352"/>
            <ac:spMk id="20" creationId="{50816194-4149-4BE8-9702-ED251E494BA8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591" v="32" actId="1076"/>
          <ac:spMkLst>
            <pc:docMk/>
            <pc:sldMk cId="3147655698" sldId="352"/>
            <ac:spMk id="25" creationId="{4084363C-BFE3-4638-AC6E-5B7BA2BDFA25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669" v="37" actId="1076"/>
          <ac:spMkLst>
            <pc:docMk/>
            <pc:sldMk cId="3147655698" sldId="352"/>
            <ac:spMk id="45" creationId="{4E26DFAC-6F82-98FC-9C23-A9CE91E65F22}"/>
          </ac:spMkLst>
        </pc:spChg>
        <pc:spChg chg="mod topLvl">
          <ac:chgData name="Emma McIntosh" userId="S::emma.mcintosh@aie.edu.au::9760f3d9-5d10-488d-98fc-a870b049b0c3" providerId="AD" clId="Web-{9678057A-C23C-4012-BEEA-3E11EDF7D0C8}" dt="2023-08-09T06:45:13.716" v="40" actId="1076"/>
          <ac:spMkLst>
            <pc:docMk/>
            <pc:sldMk cId="3147655698" sldId="352"/>
            <ac:spMk id="49" creationId="{11B47B33-FA45-394C-7CAB-B0339DB5B87C}"/>
          </ac:spMkLst>
        </pc:spChg>
        <pc:spChg chg="mod">
          <ac:chgData name="Emma McIntosh" userId="S::emma.mcintosh@aie.edu.au::9760f3d9-5d10-488d-98fc-a870b049b0c3" providerId="AD" clId="Web-{9678057A-C23C-4012-BEEA-3E11EDF7D0C8}" dt="2023-08-09T06:45:21.872" v="44" actId="1076"/>
          <ac:spMkLst>
            <pc:docMk/>
            <pc:sldMk cId="3147655698" sldId="352"/>
            <ac:spMk id="420" creationId="{00000000-0000-0000-0000-000000000000}"/>
          </ac:spMkLst>
        </pc:spChg>
        <pc:grpChg chg="add">
          <ac:chgData name="Emma McIntosh" userId="S::emma.mcintosh@aie.edu.au::9760f3d9-5d10-488d-98fc-a870b049b0c3" providerId="AD" clId="Web-{9678057A-C23C-4012-BEEA-3E11EDF7D0C8}" dt="2023-08-09T06:45:38.154" v="48"/>
          <ac:grpSpMkLst>
            <pc:docMk/>
            <pc:sldMk cId="3147655698" sldId="352"/>
            <ac:grpSpMk id="12" creationId="{67D4C8B3-04B1-503B-65B1-EE29EFCA5E96}"/>
          </ac:grpSpMkLst>
        </pc:grpChg>
        <pc:grpChg chg="del">
          <ac:chgData name="Emma McIntosh" userId="S::emma.mcintosh@aie.edu.au::9760f3d9-5d10-488d-98fc-a870b049b0c3" providerId="AD" clId="Web-{9678057A-C23C-4012-BEEA-3E11EDF7D0C8}" dt="2023-08-09T06:43:20.870" v="0"/>
          <ac:grpSpMkLst>
            <pc:docMk/>
            <pc:sldMk cId="3147655698" sldId="352"/>
            <ac:grpSpMk id="52" creationId="{66EDB430-8F1D-D402-7057-364DAEC3B784}"/>
          </ac:grpSpMkLst>
        </pc:grpChg>
        <pc:picChg chg="mod topLvl">
          <ac:chgData name="Emma McIntosh" userId="S::emma.mcintosh@aie.edu.au::9760f3d9-5d10-488d-98fc-a870b049b0c3" providerId="AD" clId="Web-{9678057A-C23C-4012-BEEA-3E11EDF7D0C8}" dt="2023-08-09T06:45:13.544" v="29" actId="1076"/>
          <ac:picMkLst>
            <pc:docMk/>
            <pc:sldMk cId="3147655698" sldId="352"/>
            <ac:picMk id="2" creationId="{58C80578-F840-49C1-B432-EDC67A3AA1CE}"/>
          </ac:picMkLst>
        </pc:picChg>
        <pc:picChg chg="add mod">
          <ac:chgData name="Emma McIntosh" userId="S::emma.mcintosh@aie.edu.au::9760f3d9-5d10-488d-98fc-a870b049b0c3" providerId="AD" clId="Web-{9678057A-C23C-4012-BEEA-3E11EDF7D0C8}" dt="2023-08-09T06:45:28.060" v="46" actId="1076"/>
          <ac:picMkLst>
            <pc:docMk/>
            <pc:sldMk cId="3147655698" sldId="352"/>
            <ac:picMk id="7" creationId="{7457D4C0-BEFE-9B58-E6CF-898EA8CF1410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388" v="22" actId="1076"/>
          <ac:picMkLst>
            <pc:docMk/>
            <pc:sldMk cId="3147655698" sldId="352"/>
            <ac:picMk id="11" creationId="{1435DDB4-86D3-494A-A059-68E9E81C3EF5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357" v="21" actId="1076"/>
          <ac:picMkLst>
            <pc:docMk/>
            <pc:sldMk cId="3147655698" sldId="352"/>
            <ac:picMk id="13" creationId="{DC79E953-BB30-46A7-992B-C4CA7ECC9C62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419" v="23" actId="1076"/>
          <ac:picMkLst>
            <pc:docMk/>
            <pc:sldMk cId="3147655698" sldId="352"/>
            <ac:picMk id="14" creationId="{69B6962F-D3A2-448C-BCB9-D7F9AF4DAB89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560" v="31" actId="1076"/>
          <ac:picMkLst>
            <pc:docMk/>
            <pc:sldMk cId="3147655698" sldId="352"/>
            <ac:picMk id="24" creationId="{B87F1132-1820-4E93-9DE9-F7C75CD502F8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653" v="36" actId="1076"/>
          <ac:picMkLst>
            <pc:docMk/>
            <pc:sldMk cId="3147655698" sldId="352"/>
            <ac:picMk id="44" creationId="{6B42448C-D5A8-092C-2CC0-1EE0DFE1F40F}"/>
          </ac:picMkLst>
        </pc:picChg>
        <pc:picChg chg="mod topLvl">
          <ac:chgData name="Emma McIntosh" userId="S::emma.mcintosh@aie.edu.au::9760f3d9-5d10-488d-98fc-a870b049b0c3" providerId="AD" clId="Web-{9678057A-C23C-4012-BEEA-3E11EDF7D0C8}" dt="2023-08-09T06:45:13.700" v="39" actId="1076"/>
          <ac:picMkLst>
            <pc:docMk/>
            <pc:sldMk cId="3147655698" sldId="352"/>
            <ac:picMk id="48" creationId="{F548A74D-8370-D65F-C262-CDE405DA2C78}"/>
          </ac:picMkLst>
        </pc:picChg>
        <pc:cxnChg chg="mod topLvl">
          <ac:chgData name="Emma McIntosh" userId="S::emma.mcintosh@aie.edu.au::9760f3d9-5d10-488d-98fc-a870b049b0c3" providerId="AD" clId="Web-{9678057A-C23C-4012-BEEA-3E11EDF7D0C8}" dt="2023-08-09T06:45:13.638" v="35" actId="1076"/>
          <ac:cxnSpMkLst>
            <pc:docMk/>
            <pc:sldMk cId="3147655698" sldId="352"/>
            <ac:cxnSpMk id="6" creationId="{20319EED-C72B-0FDD-ED5B-EF00D403A0C8}"/>
          </ac:cxnSpMkLst>
        </pc:cxnChg>
        <pc:cxnChg chg="mod topLvl">
          <ac:chgData name="Emma McIntosh" userId="S::emma.mcintosh@aie.edu.au::9760f3d9-5d10-488d-98fc-a870b049b0c3" providerId="AD" clId="Web-{9678057A-C23C-4012-BEEA-3E11EDF7D0C8}" dt="2023-08-09T06:45:13.528" v="28" actId="1076"/>
          <ac:cxnSpMkLst>
            <pc:docMk/>
            <pc:sldMk cId="3147655698" sldId="352"/>
            <ac:cxnSpMk id="9" creationId="{15DCFD24-4FDB-4AEE-8E12-686969F2EB4D}"/>
          </ac:cxnSpMkLst>
        </pc:cxnChg>
        <pc:cxnChg chg="mod topLvl">
          <ac:chgData name="Emma McIntosh" userId="S::emma.mcintosh@aie.edu.au::9760f3d9-5d10-488d-98fc-a870b049b0c3" providerId="AD" clId="Web-{9678057A-C23C-4012-BEEA-3E11EDF7D0C8}" dt="2023-08-09T06:45:13.435" v="24" actId="1076"/>
          <ac:cxnSpMkLst>
            <pc:docMk/>
            <pc:sldMk cId="3147655698" sldId="352"/>
            <ac:cxnSpMk id="16" creationId="{38A531D6-E187-493B-ABF9-BC5F077EA76B}"/>
          </ac:cxnSpMkLst>
        </pc:cxnChg>
        <pc:cxnChg chg="mod topLvl">
          <ac:chgData name="Emma McIntosh" userId="S::emma.mcintosh@aie.edu.au::9760f3d9-5d10-488d-98fc-a870b049b0c3" providerId="AD" clId="Web-{9678057A-C23C-4012-BEEA-3E11EDF7D0C8}" dt="2023-08-09T06:45:13.591" v="33" actId="1076"/>
          <ac:cxnSpMkLst>
            <pc:docMk/>
            <pc:sldMk cId="3147655698" sldId="352"/>
            <ac:cxnSpMk id="26" creationId="{EC178A42-09EF-4E5A-81B8-863A0CFD25D6}"/>
          </ac:cxnSpMkLst>
        </pc:cxnChg>
        <pc:cxnChg chg="mod topLvl">
          <ac:chgData name="Emma McIntosh" userId="S::emma.mcintosh@aie.edu.au::9760f3d9-5d10-488d-98fc-a870b049b0c3" providerId="AD" clId="Web-{9678057A-C23C-4012-BEEA-3E11EDF7D0C8}" dt="2023-08-09T06:45:13.622" v="34" actId="1076"/>
          <ac:cxnSpMkLst>
            <pc:docMk/>
            <pc:sldMk cId="3147655698" sldId="352"/>
            <ac:cxnSpMk id="27" creationId="{790B20FB-521A-45B5-9FB5-E3F044CC6C51}"/>
          </ac:cxnSpMkLst>
        </pc:cxnChg>
        <pc:cxnChg chg="mod topLvl">
          <ac:chgData name="Emma McIntosh" userId="S::emma.mcintosh@aie.edu.au::9760f3d9-5d10-488d-98fc-a870b049b0c3" providerId="AD" clId="Web-{9678057A-C23C-4012-BEEA-3E11EDF7D0C8}" dt="2023-08-09T06:45:13.685" v="38" actId="1076"/>
          <ac:cxnSpMkLst>
            <pc:docMk/>
            <pc:sldMk cId="3147655698" sldId="352"/>
            <ac:cxnSpMk id="47" creationId="{480F0B17-7F62-B06E-EAA4-1DEC59A956EA}"/>
          </ac:cxnSpMkLst>
        </pc:cxnChg>
      </pc:sldChg>
    </pc:docChg>
  </pc:docChgLst>
  <pc:docChgLst>
    <pc:chgData name="Emma McIntosh" userId="9760f3d9-5d10-488d-98fc-a870b049b0c3" providerId="ADAL" clId="{24A74622-B313-43A3-845A-ACE91BFDB000}"/>
    <pc:docChg chg="undo custSel addSld delSld modSld sldOrd delMainMaster">
      <pc:chgData name="Emma McIntosh" userId="9760f3d9-5d10-488d-98fc-a870b049b0c3" providerId="ADAL" clId="{24A74622-B313-43A3-845A-ACE91BFDB000}" dt="2023-08-09T06:55:26.967" v="728" actId="1076"/>
      <pc:docMkLst>
        <pc:docMk/>
      </pc:docMkLst>
      <pc:sldChg chg="modSp add del mod ord">
        <pc:chgData name="Emma McIntosh" userId="9760f3d9-5d10-488d-98fc-a870b049b0c3" providerId="ADAL" clId="{24A74622-B313-43A3-845A-ACE91BFDB000}" dt="2023-08-09T06:35:26.350" v="719" actId="20577"/>
        <pc:sldMkLst>
          <pc:docMk/>
          <pc:sldMk cId="0" sldId="256"/>
        </pc:sldMkLst>
        <pc:spChg chg="mod">
          <ac:chgData name="Emma McIntosh" userId="9760f3d9-5d10-488d-98fc-a870b049b0c3" providerId="ADAL" clId="{24A74622-B313-43A3-845A-ACE91BFDB000}" dt="2023-08-09T06:35:26.350" v="719" actId="20577"/>
          <ac:spMkLst>
            <pc:docMk/>
            <pc:sldMk cId="0" sldId="256"/>
            <ac:spMk id="7" creationId="{7343854D-AED5-4C32-BD47-F5B3F785A51A}"/>
          </ac:spMkLst>
        </pc:spChg>
      </pc:sldChg>
      <pc:sldChg chg="del">
        <pc:chgData name="Emma McIntosh" userId="9760f3d9-5d10-488d-98fc-a870b049b0c3" providerId="ADAL" clId="{24A74622-B313-43A3-845A-ACE91BFDB000}" dt="2023-08-09T06:14:03.408" v="0" actId="47"/>
        <pc:sldMkLst>
          <pc:docMk/>
          <pc:sldMk cId="0" sldId="257"/>
        </pc:sldMkLst>
      </pc:sldChg>
      <pc:sldChg chg="del">
        <pc:chgData name="Emma McIntosh" userId="9760f3d9-5d10-488d-98fc-a870b049b0c3" providerId="ADAL" clId="{24A74622-B313-43A3-845A-ACE91BFDB000}" dt="2023-08-09T06:31:58.057" v="603" actId="47"/>
        <pc:sldMkLst>
          <pc:docMk/>
          <pc:sldMk cId="874636523" sldId="346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4212898997" sldId="351"/>
        </pc:sldMkLst>
      </pc:sldChg>
      <pc:sldChg chg="addSp delSp modSp mod">
        <pc:chgData name="Emma McIntosh" userId="9760f3d9-5d10-488d-98fc-a870b049b0c3" providerId="ADAL" clId="{24A74622-B313-43A3-845A-ACE91BFDB000}" dt="2023-08-09T06:55:26.967" v="728" actId="1076"/>
        <pc:sldMkLst>
          <pc:docMk/>
          <pc:sldMk cId="3147655698" sldId="352"/>
        </pc:sldMkLst>
        <pc:spChg chg="mod">
          <ac:chgData name="Emma McIntosh" userId="9760f3d9-5d10-488d-98fc-a870b049b0c3" providerId="ADAL" clId="{24A74622-B313-43A3-845A-ACE91BFDB000}" dt="2023-08-09T06:55:26.967" v="728" actId="1076"/>
          <ac:spMkLst>
            <pc:docMk/>
            <pc:sldMk cId="3147655698" sldId="352"/>
            <ac:spMk id="3" creationId="{A8005696-7426-4234-A057-3EA082CB9110}"/>
          </ac:spMkLst>
        </pc:spChg>
        <pc:spChg chg="mod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4" creationId="{EFCC5DD7-704D-44B5-928F-DBDCE690D3A8}"/>
          </ac:spMkLst>
        </pc:spChg>
        <pc:spChg chg="mod">
          <ac:chgData name="Emma McIntosh" userId="9760f3d9-5d10-488d-98fc-a870b049b0c3" providerId="ADAL" clId="{24A74622-B313-43A3-845A-ACE91BFDB000}" dt="2023-08-09T06:54:56.925" v="727" actId="113"/>
          <ac:spMkLst>
            <pc:docMk/>
            <pc:sldMk cId="3147655698" sldId="352"/>
            <ac:spMk id="5" creationId="{7CC2A167-665B-4844-AF42-C94D388384EA}"/>
          </ac:spMkLst>
        </pc:spChg>
        <pc:spChg chg="mod topLvl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10" creationId="{8EEEB612-B69E-48DE-A001-D3B2708ADD93}"/>
          </ac:spMkLst>
        </pc:spChg>
        <pc:spChg chg="mod topLvl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17" creationId="{BD1D4B83-BB4B-4844-898B-32362C12B316}"/>
          </ac:spMkLst>
        </pc:spChg>
        <pc:spChg chg="del mod topLvl">
          <ac:chgData name="Emma McIntosh" userId="9760f3d9-5d10-488d-98fc-a870b049b0c3" providerId="ADAL" clId="{24A74622-B313-43A3-845A-ACE91BFDB000}" dt="2023-08-09T06:20:01.813" v="78" actId="478"/>
          <ac:spMkLst>
            <pc:docMk/>
            <pc:sldMk cId="3147655698" sldId="352"/>
            <ac:spMk id="18" creationId="{6E328BE6-FDCA-4C03-A280-BB531EAC9C21}"/>
          </ac:spMkLst>
        </pc:spChg>
        <pc:spChg chg="mod topLvl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19" creationId="{E237D436-08B1-4537-9ECD-A25CB607795D}"/>
          </ac:spMkLst>
        </pc:spChg>
        <pc:spChg chg="mod topLvl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20" creationId="{50816194-4149-4BE8-9702-ED251E494BA8}"/>
          </ac:spMkLst>
        </pc:spChg>
        <pc:spChg chg="mod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25" creationId="{4084363C-BFE3-4638-AC6E-5B7BA2BDFA25}"/>
          </ac:spMkLst>
        </pc:spChg>
        <pc:spChg chg="add mod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45" creationId="{4E26DFAC-6F82-98FC-9C23-A9CE91E65F22}"/>
          </ac:spMkLst>
        </pc:spChg>
        <pc:spChg chg="add mod">
          <ac:chgData name="Emma McIntosh" userId="9760f3d9-5d10-488d-98fc-a870b049b0c3" providerId="ADAL" clId="{24A74622-B313-43A3-845A-ACE91BFDB000}" dt="2023-08-09T06:24:57.257" v="180" actId="164"/>
          <ac:spMkLst>
            <pc:docMk/>
            <pc:sldMk cId="3147655698" sldId="352"/>
            <ac:spMk id="49" creationId="{11B47B33-FA45-394C-7CAB-B0339DB5B87C}"/>
          </ac:spMkLst>
        </pc:spChg>
        <pc:spChg chg="mod">
          <ac:chgData name="Emma McIntosh" userId="9760f3d9-5d10-488d-98fc-a870b049b0c3" providerId="ADAL" clId="{24A74622-B313-43A3-845A-ACE91BFDB000}" dt="2023-08-09T06:32:37.878" v="654" actId="20577"/>
          <ac:spMkLst>
            <pc:docMk/>
            <pc:sldMk cId="3147655698" sldId="352"/>
            <ac:spMk id="419" creationId="{00000000-0000-0000-0000-000000000000}"/>
          </ac:spMkLst>
        </pc:spChg>
        <pc:spChg chg="mod">
          <ac:chgData name="Emma McIntosh" userId="9760f3d9-5d10-488d-98fc-a870b049b0c3" providerId="ADAL" clId="{24A74622-B313-43A3-845A-ACE91BFDB000}" dt="2023-08-09T06:33:54.485" v="703" actId="14100"/>
          <ac:spMkLst>
            <pc:docMk/>
            <pc:sldMk cId="3147655698" sldId="352"/>
            <ac:spMk id="420" creationId="{00000000-0000-0000-0000-000000000000}"/>
          </ac:spMkLst>
        </pc:spChg>
        <pc:grpChg chg="del mod">
          <ac:chgData name="Emma McIntosh" userId="9760f3d9-5d10-488d-98fc-a870b049b0c3" providerId="ADAL" clId="{24A74622-B313-43A3-845A-ACE91BFDB000}" dt="2023-08-09T06:19:59.282" v="77" actId="165"/>
          <ac:grpSpMkLst>
            <pc:docMk/>
            <pc:sldMk cId="3147655698" sldId="352"/>
            <ac:grpSpMk id="8" creationId="{413401F0-2AE7-4217-AB84-54DFB8636467}"/>
          </ac:grpSpMkLst>
        </pc:grpChg>
        <pc:grpChg chg="add mod">
          <ac:chgData name="Emma McIntosh" userId="9760f3d9-5d10-488d-98fc-a870b049b0c3" providerId="ADAL" clId="{24A74622-B313-43A3-845A-ACE91BFDB000}" dt="2023-08-09T06:25:00.951" v="181" actId="1076"/>
          <ac:grpSpMkLst>
            <pc:docMk/>
            <pc:sldMk cId="3147655698" sldId="352"/>
            <ac:grpSpMk id="52" creationId="{66EDB430-8F1D-D402-7057-364DAEC3B784}"/>
          </ac:grpSpMkLst>
        </pc:grpChg>
        <pc:picChg chg="mod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2" creationId="{58C80578-F840-49C1-B432-EDC67A3AA1CE}"/>
          </ac:picMkLst>
        </pc:picChg>
        <pc:picChg chg="mod ord topLvl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11" creationId="{1435DDB4-86D3-494A-A059-68E9E81C3EF5}"/>
          </ac:picMkLst>
        </pc:picChg>
        <pc:picChg chg="del">
          <ac:chgData name="Emma McIntosh" userId="9760f3d9-5d10-488d-98fc-a870b049b0c3" providerId="ADAL" clId="{24A74622-B313-43A3-845A-ACE91BFDB000}" dt="2023-08-09T06:19:29.923" v="64" actId="478"/>
          <ac:picMkLst>
            <pc:docMk/>
            <pc:sldMk cId="3147655698" sldId="352"/>
            <ac:picMk id="12" creationId="{0DE1B123-3276-49A3-98B2-D755C6AC2655}"/>
          </ac:picMkLst>
        </pc:picChg>
        <pc:picChg chg="mod topLvl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13" creationId="{DC79E953-BB30-46A7-992B-C4CA7ECC9C62}"/>
          </ac:picMkLst>
        </pc:picChg>
        <pc:picChg chg="mod topLvl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14" creationId="{69B6962F-D3A2-448C-BCB9-D7F9AF4DAB89}"/>
          </ac:picMkLst>
        </pc:picChg>
        <pc:picChg chg="mod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24" creationId="{B87F1132-1820-4E93-9DE9-F7C75CD502F8}"/>
          </ac:picMkLst>
        </pc:picChg>
        <pc:picChg chg="add mod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44" creationId="{6B42448C-D5A8-092C-2CC0-1EE0DFE1F40F}"/>
          </ac:picMkLst>
        </pc:picChg>
        <pc:picChg chg="add del mod">
          <ac:chgData name="Emma McIntosh" userId="9760f3d9-5d10-488d-98fc-a870b049b0c3" providerId="ADAL" clId="{24A74622-B313-43A3-845A-ACE91BFDB000}" dt="2023-08-09T06:23:11.669" v="156"/>
          <ac:picMkLst>
            <pc:docMk/>
            <pc:sldMk cId="3147655698" sldId="352"/>
            <ac:picMk id="46" creationId="{310D0F4A-086B-3231-69EE-E5DA309144A6}"/>
          </ac:picMkLst>
        </pc:picChg>
        <pc:picChg chg="add mod">
          <ac:chgData name="Emma McIntosh" userId="9760f3d9-5d10-488d-98fc-a870b049b0c3" providerId="ADAL" clId="{24A74622-B313-43A3-845A-ACE91BFDB000}" dt="2023-08-09T06:24:57.257" v="180" actId="164"/>
          <ac:picMkLst>
            <pc:docMk/>
            <pc:sldMk cId="3147655698" sldId="352"/>
            <ac:picMk id="48" creationId="{F548A74D-8370-D65F-C262-CDE405DA2C78}"/>
          </ac:picMkLst>
        </pc:picChg>
        <pc:cxnChg chg="add mod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6" creationId="{20319EED-C72B-0FDD-ED5B-EF00D403A0C8}"/>
          </ac:cxnSpMkLst>
        </pc:cxnChg>
        <pc:cxnChg chg="mod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9" creationId="{15DCFD24-4FDB-4AEE-8E12-686969F2EB4D}"/>
          </ac:cxnSpMkLst>
        </pc:cxnChg>
        <pc:cxnChg chg="del">
          <ac:chgData name="Emma McIntosh" userId="9760f3d9-5d10-488d-98fc-a870b049b0c3" providerId="ADAL" clId="{24A74622-B313-43A3-845A-ACE91BFDB000}" dt="2023-08-09T06:19:52.099" v="76" actId="478"/>
          <ac:cxnSpMkLst>
            <pc:docMk/>
            <pc:sldMk cId="3147655698" sldId="352"/>
            <ac:cxnSpMk id="15" creationId="{73680C48-2086-4933-AE2B-8852CA9C5B44}"/>
          </ac:cxnSpMkLst>
        </pc:cxnChg>
        <pc:cxnChg chg="mod topLvl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16" creationId="{38A531D6-E187-493B-ABF9-BC5F077EA76B}"/>
          </ac:cxnSpMkLst>
        </pc:cxnChg>
        <pc:cxnChg chg="mod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26" creationId="{EC178A42-09EF-4E5A-81B8-863A0CFD25D6}"/>
          </ac:cxnSpMkLst>
        </pc:cxnChg>
        <pc:cxnChg chg="mod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27" creationId="{790B20FB-521A-45B5-9FB5-E3F044CC6C51}"/>
          </ac:cxnSpMkLst>
        </pc:cxnChg>
        <pc:cxnChg chg="add mod">
          <ac:chgData name="Emma McIntosh" userId="9760f3d9-5d10-488d-98fc-a870b049b0c3" providerId="ADAL" clId="{24A74622-B313-43A3-845A-ACE91BFDB000}" dt="2023-08-09T06:24:57.257" v="180" actId="164"/>
          <ac:cxnSpMkLst>
            <pc:docMk/>
            <pc:sldMk cId="3147655698" sldId="352"/>
            <ac:cxnSpMk id="47" creationId="{480F0B17-7F62-B06E-EAA4-1DEC59A956EA}"/>
          </ac:cxnSpMkLst>
        </pc:cxnChg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1375341918" sldId="353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848364543" sldId="354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2988257640" sldId="355"/>
        </pc:sldMkLst>
      </pc:sldChg>
      <pc:sldChg chg="del">
        <pc:chgData name="Emma McIntosh" userId="9760f3d9-5d10-488d-98fc-a870b049b0c3" providerId="ADAL" clId="{24A74622-B313-43A3-845A-ACE91BFDB000}" dt="2023-08-09T06:31:30.770" v="602" actId="47"/>
        <pc:sldMkLst>
          <pc:docMk/>
          <pc:sldMk cId="1430260467" sldId="356"/>
        </pc:sldMkLst>
      </pc:sldChg>
      <pc:sldChg chg="del">
        <pc:chgData name="Emma McIntosh" userId="9760f3d9-5d10-488d-98fc-a870b049b0c3" providerId="ADAL" clId="{24A74622-B313-43A3-845A-ACE91BFDB000}" dt="2023-08-09T06:31:30.770" v="602" actId="47"/>
        <pc:sldMkLst>
          <pc:docMk/>
          <pc:sldMk cId="3632974058" sldId="357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2673160606" sldId="358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1665891430" sldId="360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3638262357" sldId="364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3159336530" sldId="365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3032634132" sldId="366"/>
        </pc:sldMkLst>
      </pc:sldChg>
      <pc:sldChg chg="modSp mod">
        <pc:chgData name="Emma McIntosh" userId="9760f3d9-5d10-488d-98fc-a870b049b0c3" providerId="ADAL" clId="{24A74622-B313-43A3-845A-ACE91BFDB000}" dt="2023-08-09T06:15:32.988" v="29" actId="6549"/>
        <pc:sldMkLst>
          <pc:docMk/>
          <pc:sldMk cId="1090293167" sldId="367"/>
        </pc:sldMkLst>
        <pc:spChg chg="mod">
          <ac:chgData name="Emma McIntosh" userId="9760f3d9-5d10-488d-98fc-a870b049b0c3" providerId="ADAL" clId="{24A74622-B313-43A3-845A-ACE91BFDB000}" dt="2023-08-09T06:15:03.469" v="27" actId="20577"/>
          <ac:spMkLst>
            <pc:docMk/>
            <pc:sldMk cId="1090293167" sldId="367"/>
            <ac:spMk id="2" creationId="{405DCE7C-677A-4FB1-B9F7-509F1F1BD481}"/>
          </ac:spMkLst>
        </pc:spChg>
        <pc:graphicFrameChg chg="modGraphic">
          <ac:chgData name="Emma McIntosh" userId="9760f3d9-5d10-488d-98fc-a870b049b0c3" providerId="ADAL" clId="{24A74622-B313-43A3-845A-ACE91BFDB000}" dt="2023-08-09T06:15:32.988" v="29" actId="6549"/>
          <ac:graphicFrameMkLst>
            <pc:docMk/>
            <pc:sldMk cId="1090293167" sldId="367"/>
            <ac:graphicFrameMk id="10" creationId="{8D8BD861-5E05-4AE7-A82B-5A594DB11C53}"/>
          </ac:graphicFrameMkLst>
        </pc:graphicFrameChg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2277887922" sldId="368"/>
        </pc:sldMkLst>
      </pc:sldChg>
      <pc:sldChg chg="del">
        <pc:chgData name="Emma McIntosh" userId="9760f3d9-5d10-488d-98fc-a870b049b0c3" providerId="ADAL" clId="{24A74622-B313-43A3-845A-ACE91BFDB000}" dt="2023-08-09T06:31:30.770" v="602" actId="47"/>
        <pc:sldMkLst>
          <pc:docMk/>
          <pc:sldMk cId="3471630763" sldId="370"/>
        </pc:sldMkLst>
      </pc:sldChg>
      <pc:sldChg chg="delSp mod">
        <pc:chgData name="Emma McIntosh" userId="9760f3d9-5d10-488d-98fc-a870b049b0c3" providerId="ADAL" clId="{24A74622-B313-43A3-845A-ACE91BFDB000}" dt="2023-08-09T06:17:53.246" v="60" actId="478"/>
        <pc:sldMkLst>
          <pc:docMk/>
          <pc:sldMk cId="3657535712" sldId="371"/>
        </pc:sldMkLst>
        <pc:picChg chg="del">
          <ac:chgData name="Emma McIntosh" userId="9760f3d9-5d10-488d-98fc-a870b049b0c3" providerId="ADAL" clId="{24A74622-B313-43A3-845A-ACE91BFDB000}" dt="2023-08-09T06:17:51.418" v="59" actId="478"/>
          <ac:picMkLst>
            <pc:docMk/>
            <pc:sldMk cId="3657535712" sldId="371"/>
            <ac:picMk id="3" creationId="{0F3323F3-B482-A013-4B3E-BE386400E5C6}"/>
          </ac:picMkLst>
        </pc:picChg>
        <pc:picChg chg="del">
          <ac:chgData name="Emma McIntosh" userId="9760f3d9-5d10-488d-98fc-a870b049b0c3" providerId="ADAL" clId="{24A74622-B313-43A3-845A-ACE91BFDB000}" dt="2023-08-09T06:17:53.246" v="60" actId="478"/>
          <ac:picMkLst>
            <pc:docMk/>
            <pc:sldMk cId="3657535712" sldId="371"/>
            <ac:picMk id="6" creationId="{C13689BA-AC75-EE7E-85D6-94E13D373869}"/>
          </ac:picMkLst>
        </pc:picChg>
      </pc:sldChg>
      <pc:sldChg chg="addSp delSp modSp mod">
        <pc:chgData name="Emma McIntosh" userId="9760f3d9-5d10-488d-98fc-a870b049b0c3" providerId="ADAL" clId="{24A74622-B313-43A3-845A-ACE91BFDB000}" dt="2023-08-09T06:17:46.206" v="58" actId="14100"/>
        <pc:sldMkLst>
          <pc:docMk/>
          <pc:sldMk cId="27511360" sldId="373"/>
        </pc:sldMkLst>
        <pc:spChg chg="del mod">
          <ac:chgData name="Emma McIntosh" userId="9760f3d9-5d10-488d-98fc-a870b049b0c3" providerId="ADAL" clId="{24A74622-B313-43A3-845A-ACE91BFDB000}" dt="2023-08-09T06:17:39.295" v="56" actId="478"/>
          <ac:spMkLst>
            <pc:docMk/>
            <pc:sldMk cId="27511360" sldId="373"/>
            <ac:spMk id="2" creationId="{183646BC-05D3-4312-B572-24A1EC1FDDA8}"/>
          </ac:spMkLst>
        </pc:spChg>
        <pc:spChg chg="add del mod">
          <ac:chgData name="Emma McIntosh" userId="9760f3d9-5d10-488d-98fc-a870b049b0c3" providerId="ADAL" clId="{24A74622-B313-43A3-845A-ACE91BFDB000}" dt="2023-08-09T06:17:35.680" v="54" actId="478"/>
          <ac:spMkLst>
            <pc:docMk/>
            <pc:sldMk cId="27511360" sldId="373"/>
            <ac:spMk id="5" creationId="{3CC045CB-E599-F17C-38A6-649A8920CA85}"/>
          </ac:spMkLst>
        </pc:spChg>
        <pc:spChg chg="add del mod">
          <ac:chgData name="Emma McIntosh" userId="9760f3d9-5d10-488d-98fc-a870b049b0c3" providerId="ADAL" clId="{24A74622-B313-43A3-845A-ACE91BFDB000}" dt="2023-08-09T06:17:46.206" v="58" actId="14100"/>
          <ac:spMkLst>
            <pc:docMk/>
            <pc:sldMk cId="27511360" sldId="373"/>
            <ac:spMk id="356" creationId="{00000000-0000-0000-0000-000000000000}"/>
          </ac:spMkLst>
        </pc:spChg>
        <pc:picChg chg="add mod">
          <ac:chgData name="Emma McIntosh" userId="9760f3d9-5d10-488d-98fc-a870b049b0c3" providerId="ADAL" clId="{24A74622-B313-43A3-845A-ACE91BFDB000}" dt="2023-08-09T06:17:08.056" v="32"/>
          <ac:picMkLst>
            <pc:docMk/>
            <pc:sldMk cId="27511360" sldId="373"/>
            <ac:picMk id="3" creationId="{D18B7355-8128-CBFC-C3D4-3C412FA3D158}"/>
          </ac:picMkLst>
        </pc:picChg>
      </pc:sldChg>
      <pc:sldChg chg="del">
        <pc:chgData name="Emma McIntosh" userId="9760f3d9-5d10-488d-98fc-a870b049b0c3" providerId="ADAL" clId="{24A74622-B313-43A3-845A-ACE91BFDB000}" dt="2023-08-09T06:15:37.803" v="30" actId="47"/>
        <pc:sldMkLst>
          <pc:docMk/>
          <pc:sldMk cId="2109291416" sldId="374"/>
        </pc:sldMkLst>
      </pc:sldChg>
      <pc:sldChg chg="del">
        <pc:chgData name="Emma McIntosh" userId="9760f3d9-5d10-488d-98fc-a870b049b0c3" providerId="ADAL" clId="{24A74622-B313-43A3-845A-ACE91BFDB000}" dt="2023-08-09T06:31:23.644" v="601" actId="47"/>
        <pc:sldMkLst>
          <pc:docMk/>
          <pc:sldMk cId="790825722" sldId="376"/>
        </pc:sldMkLst>
      </pc:sldChg>
      <pc:sldChg chg="del">
        <pc:chgData name="Emma McIntosh" userId="9760f3d9-5d10-488d-98fc-a870b049b0c3" providerId="ADAL" clId="{24A74622-B313-43A3-845A-ACE91BFDB000}" dt="2023-08-09T06:18:22.131" v="61" actId="47"/>
        <pc:sldMkLst>
          <pc:docMk/>
          <pc:sldMk cId="352242930" sldId="379"/>
        </pc:sldMkLst>
      </pc:sldChg>
      <pc:sldMasterChg chg="delSldLayout">
        <pc:chgData name="Emma McIntosh" userId="9760f3d9-5d10-488d-98fc-a870b049b0c3" providerId="ADAL" clId="{24A74622-B313-43A3-845A-ACE91BFDB000}" dt="2023-08-09T06:31:58.057" v="603" actId="47"/>
        <pc:sldMasterMkLst>
          <pc:docMk/>
          <pc:sldMasterMk cId="0" sldId="2147483678"/>
        </pc:sldMasterMkLst>
        <pc:sldLayoutChg chg="del">
          <pc:chgData name="Emma McIntosh" userId="9760f3d9-5d10-488d-98fc-a870b049b0c3" providerId="ADAL" clId="{24A74622-B313-43A3-845A-ACE91BFDB000}" dt="2023-08-09T06:14:03.408" v="0" actId="47"/>
          <pc:sldLayoutMkLst>
            <pc:docMk/>
            <pc:sldMasterMk cId="0" sldId="2147483678"/>
            <pc:sldLayoutMk cId="0" sldId="2147483648"/>
          </pc:sldLayoutMkLst>
        </pc:sldLayoutChg>
        <pc:sldLayoutChg chg="del">
          <pc:chgData name="Emma McIntosh" userId="9760f3d9-5d10-488d-98fc-a870b049b0c3" providerId="ADAL" clId="{24A74622-B313-43A3-845A-ACE91BFDB000}" dt="2023-08-09T06:31:58.057" v="603" actId="47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Emma McIntosh" userId="9760f3d9-5d10-488d-98fc-a870b049b0c3" providerId="ADAL" clId="{24A74622-B313-43A3-845A-ACE91BFDB000}" dt="2023-08-09T06:31:30.770" v="602" actId="47"/>
          <pc:sldLayoutMkLst>
            <pc:docMk/>
            <pc:sldMasterMk cId="0" sldId="2147483678"/>
            <pc:sldLayoutMk cId="1622078458" sldId="2147483712"/>
          </pc:sldLayoutMkLst>
        </pc:sldLayoutChg>
      </pc:sldMasterChg>
      <pc:sldMasterChg chg="delSldLayout">
        <pc:chgData name="Emma McIntosh" userId="9760f3d9-5d10-488d-98fc-a870b049b0c3" providerId="ADAL" clId="{24A74622-B313-43A3-845A-ACE91BFDB000}" dt="2023-08-09T06:31:23.644" v="601" actId="47"/>
        <pc:sldMasterMkLst>
          <pc:docMk/>
          <pc:sldMasterMk cId="0" sldId="2147483679"/>
        </pc:sldMasterMkLst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79"/>
            <pc:sldLayoutMk cId="0" sldId="2147483682"/>
          </pc:sldLayoutMkLst>
        </pc:sldLayoutChg>
      </pc:sldMasterChg>
      <pc:sldMasterChg chg="del delSldLayout">
        <pc:chgData name="Emma McIntosh" userId="9760f3d9-5d10-488d-98fc-a870b049b0c3" providerId="ADAL" clId="{24A74622-B313-43A3-845A-ACE91BFDB000}" dt="2023-08-09T06:31:23.644" v="601" actId="47"/>
        <pc:sldMasterMkLst>
          <pc:docMk/>
          <pc:sldMasterMk cId="0" sldId="2147483694"/>
        </pc:sldMasterMkLst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695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696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697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698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699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0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1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2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3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4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5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6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7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8"/>
          </pc:sldLayoutMkLst>
        </pc:sldLayoutChg>
        <pc:sldLayoutChg chg="del">
          <pc:chgData name="Emma McIntosh" userId="9760f3d9-5d10-488d-98fc-a870b049b0c3" providerId="ADAL" clId="{24A74622-B313-43A3-845A-ACE91BFDB000}" dt="2023-08-09T06:31:23.644" v="601" actId="47"/>
          <pc:sldLayoutMkLst>
            <pc:docMk/>
            <pc:sldMasterMk cId="0" sldId="2147483694"/>
            <pc:sldLayoutMk cId="0" sldId="214748370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8c0532c2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g2c8c0532c2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e97bdf7a_1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de97bdf7a_1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569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e97bdf7a_1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2de97bdf7a_1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345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876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2703240" y="-1248122"/>
            <a:ext cx="2739750" cy="749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55575" y="771550"/>
            <a:ext cx="7632848" cy="172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55575" y="2571750"/>
            <a:ext cx="6400799" cy="131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896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50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67543" y="1608658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67543" y="48351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216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50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3235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4"/>
          </p:nvPr>
        </p:nvSpPr>
        <p:spPr>
          <a:xfrm>
            <a:off x="3235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399" cy="4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14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399" cy="308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 rot="5400000">
            <a:off x="2703240" y="-1248122"/>
            <a:ext cx="2739750" cy="7499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 rot="5400000">
            <a:off x="6012655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4"/>
            <a:ext cx="3290888" cy="601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ctrTitle"/>
          </p:nvPr>
        </p:nvSpPr>
        <p:spPr>
          <a:xfrm>
            <a:off x="755575" y="771550"/>
            <a:ext cx="7632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8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subTitle" idx="1"/>
          </p:nvPr>
        </p:nvSpPr>
        <p:spPr>
          <a:xfrm>
            <a:off x="755575" y="25717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50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9" name="Google Shape;309;p5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>
  <p:cSld name="Two Content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5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1" name="Google Shape;321;p52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52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Content with Caption 1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25" name="Google Shape;325;p53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53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5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53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9" name="Google Shape;329;p5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54"/>
          <p:cNvSpPr txBox="1">
            <a:spLocks noGrp="1"/>
          </p:cNvSpPr>
          <p:nvPr>
            <p:ph type="body" idx="1"/>
          </p:nvPr>
        </p:nvSpPr>
        <p:spPr>
          <a:xfrm>
            <a:off x="3575050" y="1076325"/>
            <a:ext cx="51117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3" name="Google Shape;333;p54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5" name="Google Shape;335;p5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6" name="Google Shape;336;p5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55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0649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0" name="Google Shape;340;p55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55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2" name="Google Shape;342;p55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6"/>
          <p:cNvSpPr txBox="1">
            <a:spLocks noGrp="1"/>
          </p:cNvSpPr>
          <p:nvPr>
            <p:ph type="title"/>
          </p:nvPr>
        </p:nvSpPr>
        <p:spPr>
          <a:xfrm>
            <a:off x="467543" y="1608658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45" name="Google Shape;345;p56"/>
          <p:cNvSpPr txBox="1">
            <a:spLocks noGrp="1"/>
          </p:cNvSpPr>
          <p:nvPr>
            <p:ph type="body" idx="1"/>
          </p:nvPr>
        </p:nvSpPr>
        <p:spPr>
          <a:xfrm>
            <a:off x="467543" y="483518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56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7" name="Google Shape;347;p56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57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57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3" name="Google Shape;353;p57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7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600" cy="3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8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58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9" name="Google Shape;359;p5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>
            <a:spLocks noGrp="1"/>
          </p:cNvSpPr>
          <p:nvPr>
            <p:ph type="body" idx="1"/>
          </p:nvPr>
        </p:nvSpPr>
        <p:spPr>
          <a:xfrm>
            <a:off x="4645026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2" name="Google Shape;362;p59"/>
          <p:cNvSpPr txBox="1">
            <a:spLocks noGrp="1"/>
          </p:cNvSpPr>
          <p:nvPr>
            <p:ph type="body" idx="2"/>
          </p:nvPr>
        </p:nvSpPr>
        <p:spPr>
          <a:xfrm>
            <a:off x="4645026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3" name="Google Shape;363;p5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4" name="Google Shape;364;p59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5" name="Google Shape;365;p59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body" idx="3"/>
          </p:nvPr>
        </p:nvSpPr>
        <p:spPr>
          <a:xfrm>
            <a:off x="323528" y="1151334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8" name="Google Shape;368;p59"/>
          <p:cNvSpPr txBox="1">
            <a:spLocks noGrp="1"/>
          </p:cNvSpPr>
          <p:nvPr>
            <p:ph type="body" idx="4"/>
          </p:nvPr>
        </p:nvSpPr>
        <p:spPr>
          <a:xfrm>
            <a:off x="323528" y="1631155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0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71" name="Google Shape;371;p60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2" name="Google Shape;372;p6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3" name="Google Shape;373;p6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6" name="Google Shape;376;p6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7" name="Google Shape;377;p6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6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2D05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1" name="Google Shape;381;p6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3" name="Google Shape;383;p6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4" name="Google Shape;384;p6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3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87" name="Google Shape;387;p63"/>
          <p:cNvSpPr txBox="1">
            <a:spLocks noGrp="1"/>
          </p:cNvSpPr>
          <p:nvPr>
            <p:ph type="body" idx="1"/>
          </p:nvPr>
        </p:nvSpPr>
        <p:spPr>
          <a:xfrm rot="5400000">
            <a:off x="2703203" y="-1248009"/>
            <a:ext cx="2739900" cy="74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8" name="Google Shape;388;p6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9" name="Google Shape;389;p63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0" name="Google Shape;390;p6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4"/>
          <p:cNvSpPr txBox="1">
            <a:spLocks noGrp="1"/>
          </p:cNvSpPr>
          <p:nvPr>
            <p:ph type="title"/>
          </p:nvPr>
        </p:nvSpPr>
        <p:spPr>
          <a:xfrm rot="5400000">
            <a:off x="6012599" y="771581"/>
            <a:ext cx="3291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93" name="Google Shape;393;p64"/>
          <p:cNvSpPr txBox="1">
            <a:spLocks noGrp="1"/>
          </p:cNvSpPr>
          <p:nvPr>
            <p:ph type="body" idx="1"/>
          </p:nvPr>
        </p:nvSpPr>
        <p:spPr>
          <a:xfrm rot="5400000">
            <a:off x="1821600" y="-1209619"/>
            <a:ext cx="3291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4" name="Google Shape;394;p64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5" name="Google Shape;395;p64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6" name="Google Shape;396;p64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67543" y="1608658"/>
            <a:ext cx="7772400" cy="10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67543" y="483518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323528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804247" y="4731989"/>
            <a:ext cx="1944216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82344" y="1203598"/>
            <a:ext cx="4104456" cy="338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645026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2"/>
          </p:nvPr>
        </p:nvSpPr>
        <p:spPr>
          <a:xfrm>
            <a:off x="4645026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3"/>
          </p:nvPr>
        </p:nvSpPr>
        <p:spPr>
          <a:xfrm>
            <a:off x="323528" y="1151334"/>
            <a:ext cx="4041774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4"/>
          </p:nvPr>
        </p:nvSpPr>
        <p:spPr>
          <a:xfrm>
            <a:off x="323528" y="1631155"/>
            <a:ext cx="4041774" cy="2963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2D05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6553200" y="4767262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36327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27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363272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599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51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400"/>
              <a:buFont typeface="Calibri"/>
              <a:buNone/>
              <a:defRPr sz="3600" b="0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1" name="Google Shape;301;p49"/>
          <p:cNvSpPr txBox="1">
            <a:spLocks noGrp="1"/>
          </p:cNvSpPr>
          <p:nvPr>
            <p:ph type="body" idx="1"/>
          </p:nvPr>
        </p:nvSpPr>
        <p:spPr>
          <a:xfrm>
            <a:off x="323528" y="1200150"/>
            <a:ext cx="83634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2" name="Google Shape;302;p49"/>
          <p:cNvSpPr txBox="1">
            <a:spLocks noGrp="1"/>
          </p:cNvSpPr>
          <p:nvPr>
            <p:ph type="dt" idx="10"/>
          </p:nvPr>
        </p:nvSpPr>
        <p:spPr>
          <a:xfrm>
            <a:off x="1187624" y="4731989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3" name="Google Shape;303;p49"/>
          <p:cNvSpPr txBox="1">
            <a:spLocks noGrp="1"/>
          </p:cNvSpPr>
          <p:nvPr>
            <p:ph type="ftr" idx="11"/>
          </p:nvPr>
        </p:nvSpPr>
        <p:spPr>
          <a:xfrm>
            <a:off x="3854623" y="4731989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ctrTitle"/>
          </p:nvPr>
        </p:nvSpPr>
        <p:spPr>
          <a:xfrm>
            <a:off x="755575" y="771550"/>
            <a:ext cx="7632900" cy="17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>
                <a:latin typeface="Roboto"/>
                <a:ea typeface="Roboto"/>
                <a:cs typeface="Roboto"/>
                <a:sym typeface="Roboto"/>
              </a:rPr>
              <a:t>Proof of Concept</a:t>
            </a:r>
            <a:br>
              <a:rPr lang="en-AU" sz="4800" b="0" i="0" u="none" strike="noStrike" cap="none">
                <a:latin typeface="Roboto"/>
                <a:ea typeface="Roboto"/>
                <a:cs typeface="Roboto"/>
              </a:rPr>
            </a:br>
            <a:r>
              <a:rPr lang="en-AU">
                <a:latin typeface="Roboto"/>
                <a:ea typeface="Roboto"/>
                <a:cs typeface="Roboto"/>
                <a:sym typeface="Roboto"/>
              </a:rPr>
              <a:t>Assessment</a:t>
            </a:r>
            <a:br>
              <a:rPr lang="en-AU" sz="4800" b="0" i="0" u="none" strike="noStrike" cap="none">
                <a:latin typeface="Roboto"/>
                <a:ea typeface="Roboto"/>
                <a:cs typeface="Roboto"/>
              </a:rPr>
            </a:br>
            <a:endParaRPr lang="en-US"/>
          </a:p>
        </p:txBody>
      </p:sp>
      <p:sp>
        <p:nvSpPr>
          <p:cNvPr id="7" name="Google Shape;206;p33">
            <a:extLst>
              <a:ext uri="{FF2B5EF4-FFF2-40B4-BE49-F238E27FC236}">
                <a16:creationId xmlns:a16="http://schemas.microsoft.com/office/drawing/2014/main" id="{7343854D-AED5-4C32-BD47-F5B3F785A51A}"/>
              </a:ext>
            </a:extLst>
          </p:cNvPr>
          <p:cNvSpPr txBox="1">
            <a:spLocks noGrp="1"/>
          </p:cNvSpPr>
          <p:nvPr/>
        </p:nvSpPr>
        <p:spPr>
          <a:xfrm>
            <a:off x="755575" y="27241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92D050"/>
                </a:solidFill>
                <a:latin typeface="Roboto"/>
                <a:ea typeface="Roboto"/>
                <a:cs typeface="Roboto"/>
                <a:sym typeface="Roboto"/>
              </a:rPr>
              <a:t>Flynn Eickhoff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>
            <a:spLocks noGrp="1"/>
          </p:cNvSpPr>
          <p:nvPr>
            <p:ph type="body" idx="1"/>
          </p:nvPr>
        </p:nvSpPr>
        <p:spPr>
          <a:xfrm>
            <a:off x="492268" y="913364"/>
            <a:ext cx="7262025" cy="493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>
                <a:solidFill>
                  <a:schemeClr val="bg1">
                    <a:lumMod val="9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The following files must be zipped and uploaded to Canvas for assessment. Use the below folder structure and ensure files are in appropriate folders. </a:t>
            </a:r>
            <a:endParaRPr lang="en-AU" sz="900">
              <a:solidFill>
                <a:srgbClr val="D9D9D9"/>
              </a:solidFill>
              <a:latin typeface="Roboto"/>
              <a:ea typeface="Roboto"/>
            </a:endParaRPr>
          </a:p>
          <a:p>
            <a:pPr marL="0" indent="0">
              <a:spcBef>
                <a:spcPts val="280"/>
              </a:spcBef>
              <a:buNone/>
            </a:pPr>
            <a:endParaRPr lang="en-AU" sz="900" b="1">
              <a:solidFill>
                <a:srgbClr val="D9D9D9"/>
              </a:solidFill>
              <a:latin typeface="Roboto"/>
              <a:ea typeface="Roboto"/>
            </a:endParaRPr>
          </a:p>
          <a:p>
            <a:pPr marL="0" indent="0">
              <a:spcBef>
                <a:spcPts val="280"/>
              </a:spcBef>
              <a:buNone/>
            </a:pPr>
            <a:endParaRPr lang="en-AU" sz="900">
              <a:solidFill>
                <a:srgbClr val="00B0F0"/>
              </a:solidFill>
              <a:latin typeface="Roboto"/>
              <a:ea typeface="Roboto"/>
            </a:endParaRPr>
          </a:p>
          <a:p>
            <a:pPr marL="0" indent="0">
              <a:spcBef>
                <a:spcPts val="280"/>
              </a:spcBef>
              <a:buNone/>
            </a:pPr>
            <a:endParaRPr lang="en-AU" sz="900" b="1">
              <a:solidFill>
                <a:srgbClr val="D9D9D9"/>
              </a:solidFill>
              <a:latin typeface="Roboto"/>
              <a:ea typeface="Roboto"/>
            </a:endParaRPr>
          </a:p>
          <a:p>
            <a:pPr marL="0" indent="0">
              <a:spcBef>
                <a:spcPts val="0"/>
              </a:spcBef>
              <a:buNone/>
            </a:pPr>
            <a:endParaRPr lang="en-US">
              <a:latin typeface="Roboto"/>
              <a:ea typeface="Roboto"/>
              <a:cs typeface="Roboto"/>
            </a:endParaRPr>
          </a:p>
        </p:txBody>
      </p:sp>
      <p:sp>
        <p:nvSpPr>
          <p:cNvPr id="419" name="Google Shape;419;p55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Proof of Concept </a:t>
            </a:r>
            <a:r>
              <a:rPr lang="en-AU"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 Submission Guidelines</a:t>
            </a: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2A167-665B-4844-AF42-C94D388384EA}"/>
              </a:ext>
            </a:extLst>
          </p:cNvPr>
          <p:cNvSpPr txBox="1"/>
          <p:nvPr/>
        </p:nvSpPr>
        <p:spPr>
          <a:xfrm>
            <a:off x="4471756" y="1670363"/>
            <a:ext cx="334998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Within each folder, please submit relevant files. </a:t>
            </a:r>
            <a:r>
              <a:rPr lang="en-AU" sz="900" dirty="0">
                <a:solidFill>
                  <a:srgbClr val="D9D9D9"/>
                </a:solidFill>
                <a:latin typeface="Roboto"/>
                <a:ea typeface="Roboto"/>
                <a:sym typeface="Roboto"/>
              </a:rPr>
              <a:t>Make sure to delete any unnecessary files and folders within your submission that bloat the file size.  </a:t>
            </a:r>
            <a:endParaRPr lang="en-US" sz="900" b="1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Clr>
                <a:srgbClr val="00B0F0"/>
              </a:buClr>
            </a:pPr>
            <a:endParaRPr lang="en-US" sz="900" b="1" dirty="0">
              <a:solidFill>
                <a:srgbClr val="F2F2F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Documentation Folder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4" indent="-171450">
              <a:buClr>
                <a:srgbClr val="00B0F0"/>
              </a:buClr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Draft Art Bible</a:t>
            </a:r>
          </a:p>
          <a:p>
            <a:pPr marL="171450" lvl="4" indent="-171450">
              <a:buClr>
                <a:srgbClr val="00B0F0"/>
              </a:buClr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Draft Game Design document (includes market research)</a:t>
            </a:r>
          </a:p>
          <a:p>
            <a:pPr marL="171450" lvl="4" indent="-171450">
              <a:buClr>
                <a:srgbClr val="00B0F0"/>
              </a:buClr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Draft Technical Design Document (includes physical resources and equipment)</a:t>
            </a:r>
          </a:p>
          <a:p>
            <a:pPr marL="171450" lvl="4" indent="-171450">
              <a:buChar char="•"/>
            </a:pPr>
            <a:endParaRPr lang="en-US" sz="900" dirty="0">
              <a:solidFill>
                <a:srgbClr val="B7B7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4"/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Prototype Folder 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 prototype build exe and associated files</a:t>
            </a: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Game prototype Unity project and associated files</a:t>
            </a: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Any additional videos or associated prototype files </a:t>
            </a: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endParaRPr lang="en-US" sz="900" dirty="0">
              <a:solidFill>
                <a:srgbClr val="B7B7B7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lvl="4"/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Pitch Folder 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Final game pitch PowerPoint presentation (includes team roles &amp; responsibilities)</a:t>
            </a:r>
          </a:p>
          <a:p>
            <a:pPr lvl="4"/>
            <a:endParaRPr lang="en-US" sz="900" dirty="0">
              <a:solidFill>
                <a:srgbClr val="B7B7B7"/>
              </a:solidFill>
              <a:ea typeface="Roboto"/>
            </a:endParaRPr>
          </a:p>
          <a:p>
            <a:pPr lvl="4"/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Feedback Folder 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171450" lvl="4" indent="-171450">
              <a:buClr>
                <a:srgbClr val="00B0F0"/>
              </a:buClr>
              <a:buFont typeface="Arial,Sans-Serif"/>
              <a:buChar char="•"/>
            </a:pPr>
            <a:r>
              <a:rPr lang="en-US" sz="900" dirty="0">
                <a:solidFill>
                  <a:srgbClr val="B7B7B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Documented feedback and actions taken from playtesting sessions or industry 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005696-7426-4234-A057-3EA082CB9110}"/>
              </a:ext>
            </a:extLst>
          </p:cNvPr>
          <p:cNvSpPr/>
          <p:nvPr/>
        </p:nvSpPr>
        <p:spPr>
          <a:xfrm>
            <a:off x="4130170" y="1598503"/>
            <a:ext cx="45719" cy="32111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7D4C8B3-04B1-503B-65B1-EE29EFCA5E96}"/>
              </a:ext>
            </a:extLst>
          </p:cNvPr>
          <p:cNvGrpSpPr/>
          <p:nvPr/>
        </p:nvGrpSpPr>
        <p:grpSpPr>
          <a:xfrm>
            <a:off x="492268" y="1403068"/>
            <a:ext cx="3255867" cy="3560538"/>
            <a:chOff x="492268" y="1403068"/>
            <a:chExt cx="3255867" cy="35605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EEB612-B69E-48DE-A001-D3B2708ADD93}"/>
                </a:ext>
              </a:extLst>
            </p:cNvPr>
            <p:cNvSpPr/>
            <p:nvPr/>
          </p:nvSpPr>
          <p:spPr>
            <a:xfrm>
              <a:off x="492268" y="1403068"/>
              <a:ext cx="3255867" cy="3560538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dk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AU">
                <a:latin typeface="Roboto" panose="02000000000000000000" pitchFamily="2" charset="0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DC79E953-BB30-46A7-992B-C4CA7ECC9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340" y="2786592"/>
              <a:ext cx="477607" cy="477607"/>
            </a:xfrm>
            <a:prstGeom prst="rect">
              <a:avLst/>
            </a:prstGeom>
          </p:spPr>
        </p:pic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1435DDB4-86D3-494A-A059-68E9E81C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803" y="1926931"/>
              <a:ext cx="477607" cy="477607"/>
            </a:xfrm>
            <a:prstGeom prst="rect">
              <a:avLst/>
            </a:prstGeom>
          </p:spPr>
        </p:pic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69B6962F-D3A2-448C-BCB9-D7F9AF4DA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483" y="2347806"/>
              <a:ext cx="477607" cy="477607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38A531D6-E187-493B-ABF9-BC5F077EA7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76544" y="2485600"/>
              <a:ext cx="620858" cy="458733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0">
              <a:extLst>
                <a:ext uri="{FF2B5EF4-FFF2-40B4-BE49-F238E27FC236}">
                  <a16:creationId xmlns:a16="http://schemas.microsoft.com/office/drawing/2014/main" id="{BD1D4B83-BB4B-4844-898B-32362C12B316}"/>
                </a:ext>
              </a:extLst>
            </p:cNvPr>
            <p:cNvSpPr txBox="1"/>
            <p:nvPr/>
          </p:nvSpPr>
          <p:spPr>
            <a:xfrm>
              <a:off x="1034845" y="2072834"/>
              <a:ext cx="2299027" cy="230832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900">
                  <a:latin typeface="Roboto"/>
                  <a:ea typeface="Roboto"/>
                </a:rPr>
                <a:t>ProofofConcept_FirstNameLastName.zip</a:t>
              </a:r>
            </a:p>
          </p:txBody>
        </p:sp>
        <p:sp>
          <p:nvSpPr>
            <p:cNvPr id="19" name="TextBox 12">
              <a:extLst>
                <a:ext uri="{FF2B5EF4-FFF2-40B4-BE49-F238E27FC236}">
                  <a16:creationId xmlns:a16="http://schemas.microsoft.com/office/drawing/2014/main" id="{E237D436-08B1-4537-9ECD-A25CB607795D}"/>
                </a:ext>
              </a:extLst>
            </p:cNvPr>
            <p:cNvSpPr txBox="1"/>
            <p:nvPr/>
          </p:nvSpPr>
          <p:spPr>
            <a:xfrm>
              <a:off x="1687095" y="2485216"/>
              <a:ext cx="886781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800">
                  <a:latin typeface="Roboto"/>
                  <a:ea typeface="Roboto"/>
                </a:rPr>
                <a:t>D</a:t>
              </a:r>
              <a:r>
                <a:rPr lang="en-AU" sz="800" err="1">
                  <a:latin typeface="Roboto"/>
                  <a:ea typeface="Roboto"/>
                </a:rPr>
                <a:t>ocumentation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50816194-4149-4BE8-9702-ED251E494BA8}"/>
                </a:ext>
              </a:extLst>
            </p:cNvPr>
            <p:cNvSpPr txBox="1"/>
            <p:nvPr/>
          </p:nvSpPr>
          <p:spPr>
            <a:xfrm>
              <a:off x="1682952" y="2915567"/>
              <a:ext cx="630301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800">
                  <a:latin typeface="Roboto"/>
                  <a:ea typeface="Roboto"/>
                </a:rPr>
                <a:t>Prototype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15DCFD24-4FDB-4AEE-8E12-686969F2EB4D}"/>
                </a:ext>
              </a:extLst>
            </p:cNvPr>
            <p:cNvCxnSpPr>
              <a:cxnSpLocks/>
            </p:cNvCxnSpPr>
            <p:nvPr/>
          </p:nvCxnSpPr>
          <p:spPr>
            <a:xfrm>
              <a:off x="1133139" y="3030156"/>
              <a:ext cx="429482" cy="365204"/>
            </a:xfrm>
            <a:prstGeom prst="bentConnector3">
              <a:avLst>
                <a:gd name="adj1" fmla="val 151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58C80578-F840-49C1-B432-EDC67A3AA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6690" y="3987945"/>
              <a:ext cx="477607" cy="477607"/>
            </a:xfrm>
            <a:prstGeom prst="rect">
              <a:avLst/>
            </a:prstGeom>
          </p:spPr>
        </p:pic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EFCC5DD7-704D-44B5-928F-DBDCE690D3A8}"/>
                </a:ext>
              </a:extLst>
            </p:cNvPr>
            <p:cNvSpPr txBox="1"/>
            <p:nvPr/>
          </p:nvSpPr>
          <p:spPr>
            <a:xfrm>
              <a:off x="1683302" y="4116920"/>
              <a:ext cx="418704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800">
                  <a:latin typeface="Roboto"/>
                  <a:ea typeface="Roboto"/>
                </a:rPr>
                <a:t>Pitch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B87F1132-1820-4E93-9DE9-F7C75CD50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203" y="4424349"/>
              <a:ext cx="477607" cy="477607"/>
            </a:xfrm>
            <a:prstGeom prst="rect">
              <a:avLst/>
            </a:prstGeom>
          </p:spPr>
        </p:pic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4084363C-BFE3-4638-AC6E-5B7BA2BDFA25}"/>
                </a:ext>
              </a:extLst>
            </p:cNvPr>
            <p:cNvSpPr txBox="1"/>
            <p:nvPr/>
          </p:nvSpPr>
          <p:spPr>
            <a:xfrm>
              <a:off x="1672815" y="4553324"/>
              <a:ext cx="627095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800">
                  <a:latin typeface="Roboto"/>
                  <a:ea typeface="Roboto"/>
                </a:rPr>
                <a:t>Feedback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EC178A42-09EF-4E5A-81B8-863A0CFD25D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7183" y="3371789"/>
              <a:ext cx="1246832" cy="466442"/>
            </a:xfrm>
            <a:prstGeom prst="bentConnector3">
              <a:avLst>
                <a:gd name="adj1" fmla="val 99739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790B20FB-521A-45B5-9FB5-E3F044CC6C5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22554" y="3979292"/>
              <a:ext cx="939657" cy="462877"/>
            </a:xfrm>
            <a:prstGeom prst="bentConnector2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or: Elbow 5">
              <a:extLst>
                <a:ext uri="{FF2B5EF4-FFF2-40B4-BE49-F238E27FC236}">
                  <a16:creationId xmlns:a16="http://schemas.microsoft.com/office/drawing/2014/main" id="{20319EED-C72B-0FDD-ED5B-EF00D403A0C8}"/>
                </a:ext>
              </a:extLst>
            </p:cNvPr>
            <p:cNvCxnSpPr>
              <a:cxnSpLocks/>
            </p:cNvCxnSpPr>
            <p:nvPr/>
          </p:nvCxnSpPr>
          <p:spPr>
            <a:xfrm>
              <a:off x="860943" y="2395651"/>
              <a:ext cx="459540" cy="190959"/>
            </a:xfrm>
            <a:prstGeom prst="bentConnector3">
              <a:avLst>
                <a:gd name="adj1" fmla="val -1223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6B42448C-D5A8-092C-2CC0-1EE0DFE1F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456" y="3185132"/>
              <a:ext cx="477607" cy="477607"/>
            </a:xfrm>
            <a:prstGeom prst="rect">
              <a:avLst/>
            </a:prstGeom>
          </p:spPr>
        </p:pic>
        <p:sp>
          <p:nvSpPr>
            <p:cNvPr id="45" name="TextBox 13">
              <a:extLst>
                <a:ext uri="{FF2B5EF4-FFF2-40B4-BE49-F238E27FC236}">
                  <a16:creationId xmlns:a16="http://schemas.microsoft.com/office/drawing/2014/main" id="{4E26DFAC-6F82-98FC-9C23-A9CE91E65F22}"/>
                </a:ext>
              </a:extLst>
            </p:cNvPr>
            <p:cNvSpPr txBox="1"/>
            <p:nvPr/>
          </p:nvSpPr>
          <p:spPr>
            <a:xfrm>
              <a:off x="1975068" y="3314107"/>
              <a:ext cx="575799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800">
                  <a:latin typeface="Roboto"/>
                  <a:ea typeface="Roboto"/>
                </a:rPr>
                <a:t>Build.zip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80F0B17-7F62-B06E-EAA4-1DEC59A956EA}"/>
                </a:ext>
              </a:extLst>
            </p:cNvPr>
            <p:cNvCxnSpPr>
              <a:cxnSpLocks/>
            </p:cNvCxnSpPr>
            <p:nvPr/>
          </p:nvCxnSpPr>
          <p:spPr>
            <a:xfrm>
              <a:off x="1133139" y="3400334"/>
              <a:ext cx="429482" cy="365204"/>
            </a:xfrm>
            <a:prstGeom prst="bentConnector3">
              <a:avLst>
                <a:gd name="adj1" fmla="val 1516"/>
              </a:avLst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F548A74D-8370-D65F-C262-CDE405DA2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8456" y="3555310"/>
              <a:ext cx="477607" cy="477607"/>
            </a:xfrm>
            <a:prstGeom prst="rect">
              <a:avLst/>
            </a:prstGeom>
          </p:spPr>
        </p:pic>
        <p:sp>
          <p:nvSpPr>
            <p:cNvPr id="49" name="TextBox 13">
              <a:extLst>
                <a:ext uri="{FF2B5EF4-FFF2-40B4-BE49-F238E27FC236}">
                  <a16:creationId xmlns:a16="http://schemas.microsoft.com/office/drawing/2014/main" id="{11B47B33-FA45-394C-7CAB-B0339DB5B87C}"/>
                </a:ext>
              </a:extLst>
            </p:cNvPr>
            <p:cNvSpPr txBox="1"/>
            <p:nvPr/>
          </p:nvSpPr>
          <p:spPr>
            <a:xfrm>
              <a:off x="1975068" y="3684285"/>
              <a:ext cx="671979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800">
                  <a:latin typeface="Roboto"/>
                  <a:ea typeface="Roboto"/>
                </a:rPr>
                <a:t>Project.zip</a:t>
              </a:r>
              <a:endParaRPr lang="en-AU" sz="80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" name="Picture 6" descr="A logo of a powerpoint&#10;&#10;Description automatically generated">
              <a:extLst>
                <a:ext uri="{FF2B5EF4-FFF2-40B4-BE49-F238E27FC236}">
                  <a16:creationId xmlns:a16="http://schemas.microsoft.com/office/drawing/2014/main" id="{7457D4C0-BEFE-9B58-E6CF-898EA8CF1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179" y="1433945"/>
              <a:ext cx="548121" cy="541627"/>
            </a:xfrm>
            <a:prstGeom prst="rect">
              <a:avLst/>
            </a:prstGeom>
          </p:spPr>
        </p:pic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E75B84FE-0CC2-277C-A1E2-DCDB0DF56B68}"/>
                </a:ext>
              </a:extLst>
            </p:cNvPr>
            <p:cNvSpPr txBox="1"/>
            <p:nvPr/>
          </p:nvSpPr>
          <p:spPr>
            <a:xfrm>
              <a:off x="1041338" y="1631220"/>
              <a:ext cx="2319886" cy="23083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AU" sz="900">
                  <a:latin typeface="Roboto"/>
                  <a:ea typeface="Roboto"/>
                </a:rPr>
                <a:t>ProofofConcept_StudentName.pptx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65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>
                <a:latin typeface="Roboto"/>
                <a:ea typeface="Roboto"/>
                <a:cs typeface="Roboto"/>
                <a:sym typeface="Roboto"/>
              </a:rPr>
              <a:t>Prototyping </a:t>
            </a: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-AU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Team Collaboration</a:t>
            </a:r>
            <a:endParaRPr/>
          </a:p>
        </p:txBody>
      </p:sp>
      <p:pic>
        <p:nvPicPr>
          <p:cNvPr id="355" name="Google Shape;355;p56" descr="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54" y="1404886"/>
            <a:ext cx="4075714" cy="338783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323525" y="1063363"/>
            <a:ext cx="8105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90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</a:rPr>
              <a:t>Insert a screenshots of your team task dashboard in the project management software below.</a:t>
            </a:r>
            <a:endParaRPr lang="en-US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Google Shape;355;p56" descr="temp.PNG">
            <a:extLst>
              <a:ext uri="{FF2B5EF4-FFF2-40B4-BE49-F238E27FC236}">
                <a16:creationId xmlns:a16="http://schemas.microsoft.com/office/drawing/2014/main" id="{B6A8F629-AF91-4B51-92BB-40E6B3AA33F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54539" y="1404886"/>
            <a:ext cx="4075714" cy="338783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B9DA08-1EFA-2E2A-09C2-41CDE7FFD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732" y="1707870"/>
            <a:ext cx="3985196" cy="2883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4803C8-0100-B7C8-59F4-36571CAE7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78" y="1747648"/>
            <a:ext cx="3783865" cy="270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3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>
                <a:latin typeface="Roboto"/>
                <a:ea typeface="Roboto"/>
                <a:cs typeface="Roboto"/>
                <a:sym typeface="Roboto"/>
              </a:rPr>
              <a:t>Prototyping </a:t>
            </a:r>
            <a:r>
              <a:rPr lang="en-AU" sz="3600" b="0" i="0" u="none" strike="noStrike" cap="none">
                <a:solidFill>
                  <a:srgbClr val="00B0F0"/>
                </a:solidFill>
                <a:latin typeface="Roboto"/>
                <a:ea typeface="Roboto"/>
                <a:cs typeface="Roboto"/>
                <a:sym typeface="Roboto"/>
              </a:rPr>
              <a:t>|</a:t>
            </a:r>
            <a:r>
              <a:rPr lang="en-AU"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Personal Contribution</a:t>
            </a:r>
            <a:endParaRPr lang="en-AU" sz="3000">
              <a:solidFill>
                <a:srgbClr val="8CB3E3"/>
              </a:solidFill>
              <a:latin typeface="Roboto"/>
              <a:ea typeface="Roboto"/>
            </a:endParaRPr>
          </a:p>
        </p:txBody>
      </p:sp>
      <p:sp>
        <p:nvSpPr>
          <p:cNvPr id="356" name="Google Shape;356;p56"/>
          <p:cNvSpPr txBox="1">
            <a:spLocks noGrp="1"/>
          </p:cNvSpPr>
          <p:nvPr>
            <p:ph type="body" idx="1"/>
          </p:nvPr>
        </p:nvSpPr>
        <p:spPr>
          <a:xfrm>
            <a:off x="4698749" y="1404885"/>
            <a:ext cx="3730176" cy="338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AU" sz="900">
                <a:solidFill>
                  <a:schemeClr val="bg1">
                    <a:lumMod val="8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have you personally contributed to the project and assisted your team members during the prototyping phase?</a:t>
            </a:r>
            <a:endParaRPr lang="en-US" sz="900">
              <a:solidFill>
                <a:schemeClr val="bg1">
                  <a:lumMod val="8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AU" sz="900">
                <a:solidFill>
                  <a:srgbClr val="92D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Answer here.</a:t>
            </a:r>
            <a:endParaRPr lang="en-AU" sz="9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Google Shape;355;p56" descr="temp.PNG">
            <a:extLst>
              <a:ext uri="{FF2B5EF4-FFF2-40B4-BE49-F238E27FC236}">
                <a16:creationId xmlns:a16="http://schemas.microsoft.com/office/drawing/2014/main" id="{D18B7355-8128-CBFC-C3D4-3C412FA3D1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254" y="1404886"/>
            <a:ext cx="4075714" cy="3387832"/>
          </a:xfrm>
          <a:prstGeom prst="roundRect">
            <a:avLst>
              <a:gd name="adj" fmla="val 0"/>
            </a:avLst>
          </a:prstGeom>
          <a:noFill/>
          <a:ln w="1905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51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32;p37">
            <a:extLst>
              <a:ext uri="{FF2B5EF4-FFF2-40B4-BE49-F238E27FC236}">
                <a16:creationId xmlns:a16="http://schemas.microsoft.com/office/drawing/2014/main" id="{DAA2D80F-20C3-462C-B607-D3AA8F7849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205979"/>
            <a:ext cx="8363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AU">
                <a:latin typeface="Roboto"/>
                <a:ea typeface="Roboto"/>
                <a:cs typeface="Roboto"/>
                <a:sym typeface="Roboto"/>
              </a:rPr>
              <a:t>Gather Feedback | </a:t>
            </a:r>
            <a:r>
              <a:rPr lang="en-AU" sz="3000">
                <a:solidFill>
                  <a:srgbClr val="8CB3E3"/>
                </a:solidFill>
                <a:latin typeface="Roboto"/>
                <a:ea typeface="Roboto"/>
                <a:cs typeface="Roboto"/>
                <a:sym typeface="Roboto"/>
              </a:rPr>
              <a:t>Playtesting Session</a:t>
            </a:r>
            <a:endParaRPr lang="en-US" sz="3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5DCE7C-677A-4FB1-B9F7-509F1F1BD481}"/>
              </a:ext>
            </a:extLst>
          </p:cNvPr>
          <p:cNvSpPr/>
          <p:nvPr/>
        </p:nvSpPr>
        <p:spPr>
          <a:xfrm>
            <a:off x="364708" y="925999"/>
            <a:ext cx="7591552" cy="2308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AU" sz="90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</a:rPr>
              <a:t>Gather feedback from playtesting or industry review. </a:t>
            </a:r>
            <a:r>
              <a:rPr lang="en-US" sz="90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</a:rPr>
              <a:t>Take notes below and describe how you will address the feedback.</a:t>
            </a:r>
            <a:endParaRPr lang="en-AU" sz="900">
              <a:solidFill>
                <a:schemeClr val="bg1">
                  <a:lumMod val="85000"/>
                </a:schemeClr>
              </a:solidFill>
              <a:latin typeface="Roboto"/>
              <a:ea typeface="Roboto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8BD861-5E05-4AE7-A82B-5A594DB11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8091"/>
              </p:ext>
            </p:extLst>
          </p:nvPr>
        </p:nvGraphicFramePr>
        <p:xfrm>
          <a:off x="396240" y="1444641"/>
          <a:ext cx="8363400" cy="3458436"/>
        </p:xfrm>
        <a:graphic>
          <a:graphicData uri="http://schemas.openxmlformats.org/drawingml/2006/table">
            <a:tbl>
              <a:tblPr/>
              <a:tblGrid>
                <a:gridCol w="1385263">
                  <a:extLst>
                    <a:ext uri="{9D8B030D-6E8A-4147-A177-3AD203B41FA5}">
                      <a16:colId xmlns:a16="http://schemas.microsoft.com/office/drawing/2014/main" val="39349975"/>
                    </a:ext>
                  </a:extLst>
                </a:gridCol>
                <a:gridCol w="3965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31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1000" b="1" i="0" u="none" strike="noStrike" noProof="0">
                          <a:solidFill>
                            <a:srgbClr val="F2F2F2"/>
                          </a:solidFill>
                          <a:effectLst/>
                          <a:latin typeface="Roboto"/>
                        </a:rPr>
                        <a:t>Questions Asked</a:t>
                      </a:r>
                      <a:endParaRPr lang="en-AU" sz="1000" b="0" i="0" u="none" strike="noStrike" noProof="0">
                        <a:solidFill>
                          <a:srgbClr val="000000"/>
                        </a:solidFill>
                        <a:effectLst/>
                        <a:latin typeface="Roboto"/>
                      </a:endParaRPr>
                    </a:p>
                  </a:txBody>
                  <a:tcPr>
                    <a:lnL w="17678">
                      <a:solidFill>
                        <a:srgbClr val="92D050"/>
                      </a:solidFill>
                    </a:lnL>
                    <a:lnR w="17678">
                      <a:solidFill>
                        <a:srgbClr val="92D050"/>
                      </a:solidFill>
                    </a:lnR>
                    <a:lnT w="17678">
                      <a:solidFill>
                        <a:srgbClr val="92D050"/>
                      </a:solidFill>
                    </a:lnT>
                    <a:lnB w="17678">
                      <a:solidFill>
                        <a:srgbClr val="92D050"/>
                      </a:solidFill>
                    </a:lnB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1000" b="1" i="0" u="none" strike="noStrike">
                          <a:solidFill>
                            <a:srgbClr val="F2F2F2"/>
                          </a:solidFill>
                          <a:effectLst/>
                          <a:latin typeface="Roboto"/>
                        </a:rPr>
                        <a:t>Feedback</a:t>
                      </a:r>
                      <a:r>
                        <a:rPr lang="en-AU" sz="1000" b="0" i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​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78">
                      <a:solidFill>
                        <a:srgbClr val="92D050"/>
                      </a:solidFill>
                    </a:lnR>
                    <a:lnT w="17678">
                      <a:solidFill>
                        <a:srgbClr val="92D050"/>
                      </a:solidFill>
                    </a:lnT>
                    <a:lnB w="17678">
                      <a:solidFill>
                        <a:srgbClr val="92D050"/>
                      </a:solidFill>
                    </a:lnB>
                    <a:solidFill>
                      <a:srgbClr val="77933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000" b="1" i="0" u="none" strike="noStrike">
                          <a:solidFill>
                            <a:srgbClr val="F2F2F2"/>
                          </a:solidFill>
                          <a:effectLst/>
                          <a:latin typeface="Roboto" panose="020B0604020202020204" charset="0"/>
                        </a:rPr>
                        <a:t>Actions Taken Based on Feedback</a:t>
                      </a:r>
                      <a:r>
                        <a:rPr lang="en-AU" sz="1000" b="0" i="0">
                          <a:solidFill>
                            <a:srgbClr val="000000"/>
                          </a:solidFill>
                          <a:effectLst/>
                          <a:latin typeface="Roboto" panose="020B0604020202020204" charset="0"/>
                        </a:rPr>
                        <a:t>​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7933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35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/>
                    </a:p>
                  </a:txBody>
                  <a:tcPr>
                    <a:lnL w="17678">
                      <a:solidFill>
                        <a:srgbClr val="92D050"/>
                      </a:solidFill>
                    </a:lnL>
                    <a:lnR w="17678">
                      <a:solidFill>
                        <a:srgbClr val="92D050"/>
                      </a:solidFill>
                    </a:lnR>
                    <a:lnT w="17678">
                      <a:solidFill>
                        <a:srgbClr val="92D050"/>
                      </a:solidFill>
                    </a:lnT>
                    <a:lnB w="17678">
                      <a:solidFill>
                        <a:srgbClr val="92D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AU" sz="900" b="0" i="0">
                          <a:solidFill>
                            <a:srgbClr val="000000"/>
                          </a:solidFill>
                          <a:effectLst/>
                          <a:latin typeface="Roboto"/>
                        </a:rPr>
                        <a:t>​</a:t>
                      </a:r>
                      <a:endParaRPr lang="en-AU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78">
                      <a:solidFill>
                        <a:srgbClr val="92D050"/>
                      </a:solidFill>
                    </a:lnR>
                    <a:lnT w="17678">
                      <a:solidFill>
                        <a:srgbClr val="92D050"/>
                      </a:solidFill>
                    </a:lnT>
                    <a:lnB w="17678">
                      <a:solidFill>
                        <a:srgbClr val="92D05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endParaRPr lang="en-AU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7678" cap="flat" cmpd="sng" algn="ctr">
                      <a:solidFill>
                        <a:srgbClr val="92D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2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1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2D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CF8863FE80D443862C766289D5C103" ma:contentTypeVersion="13" ma:contentTypeDescription="Create a new document." ma:contentTypeScope="" ma:versionID="88e8bd5d7074a9f3a9f54a1e60a3ce0a">
  <xsd:schema xmlns:xsd="http://www.w3.org/2001/XMLSchema" xmlns:xs="http://www.w3.org/2001/XMLSchema" xmlns:p="http://schemas.microsoft.com/office/2006/metadata/properties" xmlns:ns2="add2d6a7-7b55-4edd-8dbd-866f496cca7c" xmlns:ns3="909427d9-e6ba-4e64-8878-6b7e8f484364" targetNamespace="http://schemas.microsoft.com/office/2006/metadata/properties" ma:root="true" ma:fieldsID="ec7a2f40659d2a36d7b4356399540ed6" ns2:_="" ns3:_="">
    <xsd:import namespace="add2d6a7-7b55-4edd-8dbd-866f496cca7c"/>
    <xsd:import namespace="909427d9-e6ba-4e64-8878-6b7e8f484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d2d6a7-7b55-4edd-8dbd-866f496cca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5fef3c2-07a3-4532-a827-a7a99c3972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9427d9-e6ba-4e64-8878-6b7e8f48436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4ca0f21-8f4d-4045-9304-7df539668c40}" ma:internalName="TaxCatchAll" ma:showField="CatchAllData" ma:web="909427d9-e6ba-4e64-8878-6b7e8f4843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9427d9-e6ba-4e64-8878-6b7e8f484364" xsi:nil="true"/>
    <lcf76f155ced4ddcb4097134ff3c332f xmlns="add2d6a7-7b55-4edd-8dbd-866f496cca7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5D2E7F-1A1D-4689-9803-A383A66DF5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BB2A4C-DA23-48D8-81CC-11267C068B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d2d6a7-7b55-4edd-8dbd-866f496cca7c"/>
    <ds:schemaRef ds:uri="909427d9-e6ba-4e64-8878-6b7e8f484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F8FD06-6DF9-45FC-B2C5-AB7D7B6CFB25}">
  <ds:schemaRefs>
    <ds:schemaRef ds:uri="4ba0a89f-8d28-45b8-8c8a-cf56563c9d8a"/>
    <ds:schemaRef ds:uri="6ac566f0-206d-4bc5-bcec-ce830458d3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09427d9-e6ba-4e64-8878-6b7e8f484364"/>
    <ds:schemaRef ds:uri="add2d6a7-7b55-4edd-8dbd-866f496cca7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243</Words>
  <Application>Microsoft Office PowerPoint</Application>
  <PresentationFormat>On-screen Show (16:9)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Arial,Sans-Serif</vt:lpstr>
      <vt:lpstr>Roboto</vt:lpstr>
      <vt:lpstr>Calibri</vt:lpstr>
      <vt:lpstr>Arial</vt:lpstr>
      <vt:lpstr>Office Theme1</vt:lpstr>
      <vt:lpstr>Office Theme1</vt:lpstr>
      <vt:lpstr>Office Theme1</vt:lpstr>
      <vt:lpstr>Proof of Concept Assessment </vt:lpstr>
      <vt:lpstr>Proof of Concept | Submission Guidelines</vt:lpstr>
      <vt:lpstr>Prototyping | Team Collaboration</vt:lpstr>
      <vt:lpstr>Prototyping | Personal Contribution</vt:lpstr>
      <vt:lpstr>Gather Feedback | Playtesting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Art Pipeline Assessment 1</dc:title>
  <dc:creator>Stephen Honegger</dc:creator>
  <cp:lastModifiedBy>Flynn Eickhoff</cp:lastModifiedBy>
  <cp:revision>2</cp:revision>
  <dcterms:modified xsi:type="dcterms:W3CDTF">2023-08-14T04:59:22Z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0x01010016F4542A8E7DD640B3BC4F081D67BD17</vt:lpwstr>
  </property>
</Properties>
</file>