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E8DBD-9840-4464-A61D-66335E256815}" type="datetimeFigureOut">
              <a:rPr lang="en-GB" smtClean="0"/>
              <a:pPr/>
              <a:t>12/05/2016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AC6A-B809-4D83-8FA1-B9082155FD3F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"/>
          <p:cNvSpPr>
            <a:spLocks noChangeArrowheads="1"/>
          </p:cNvSpPr>
          <p:nvPr/>
        </p:nvSpPr>
        <p:spPr bwMode="auto">
          <a:xfrm>
            <a:off x="467544" y="404664"/>
            <a:ext cx="8136904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rgbClr val="0082D6"/>
              </a:buClr>
              <a:buFont typeface="Wingdings" pitchFamily="2" charset="2"/>
              <a:buChar char="§"/>
            </a:pP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Setup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for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bandpass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and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wavelength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characterisation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of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Brewer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at</a:t>
            </a:r>
            <a:r>
              <a:rPr lang="de-DE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de-DE" sz="1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PTB</a:t>
            </a:r>
            <a:endParaRPr lang="de-DE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7" name="Grafik 6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12776"/>
            <a:ext cx="6042212" cy="3943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Company>Physikalisch Technische Bundesanstalt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Saulius Nevas</dc:creator>
  <cp:lastModifiedBy>Saulius Nevas</cp:lastModifiedBy>
  <cp:revision>32</cp:revision>
  <dcterms:created xsi:type="dcterms:W3CDTF">2016-05-09T12:29:29Z</dcterms:created>
  <dcterms:modified xsi:type="dcterms:W3CDTF">2016-05-12T13:55:28Z</dcterms:modified>
</cp:coreProperties>
</file>