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1"/>
  </p:notesMasterIdLst>
  <p:handoutMasterIdLst>
    <p:handoutMasterId r:id="rId62"/>
  </p:handout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82" r:id="rId13"/>
    <p:sldId id="483" r:id="rId14"/>
    <p:sldId id="484" r:id="rId15"/>
    <p:sldId id="416" r:id="rId16"/>
    <p:sldId id="432" r:id="rId17"/>
    <p:sldId id="433" r:id="rId18"/>
    <p:sldId id="434" r:id="rId19"/>
    <p:sldId id="435" r:id="rId20"/>
    <p:sldId id="472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79" r:id="rId34"/>
    <p:sldId id="480" r:id="rId35"/>
    <p:sldId id="481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85" r:id="rId45"/>
    <p:sldId id="456" r:id="rId46"/>
    <p:sldId id="457" r:id="rId47"/>
    <p:sldId id="458" r:id="rId48"/>
    <p:sldId id="459" r:id="rId49"/>
    <p:sldId id="460" r:id="rId50"/>
    <p:sldId id="461" r:id="rId51"/>
    <p:sldId id="462" r:id="rId52"/>
    <p:sldId id="463" r:id="rId53"/>
    <p:sldId id="464" r:id="rId54"/>
    <p:sldId id="465" r:id="rId55"/>
    <p:sldId id="486" r:id="rId56"/>
    <p:sldId id="487" r:id="rId57"/>
    <p:sldId id="488" r:id="rId58"/>
    <p:sldId id="489" r:id="rId59"/>
    <p:sldId id="490" r:id="rId6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CC"/>
    <a:srgbClr val="3366FF"/>
    <a:srgbClr val="00FFFF"/>
    <a:srgbClr val="FFCCFF"/>
    <a:srgbClr val="FF3399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14" autoAdjust="0"/>
  </p:normalViewPr>
  <p:slideViewPr>
    <p:cSldViewPr>
      <p:cViewPr varScale="1">
        <p:scale>
          <a:sx n="87" d="100"/>
          <a:sy n="87" d="100"/>
        </p:scale>
        <p:origin x="56" y="1572"/>
      </p:cViewPr>
      <p:guideLst>
        <p:guide orient="horz" pos="384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9.wmf"/><Relationship Id="rId5" Type="http://schemas.openxmlformats.org/officeDocument/2006/relationships/image" Target="../media/image32.wmf"/><Relationship Id="rId4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53.wmf"/><Relationship Id="rId6" Type="http://schemas.openxmlformats.org/officeDocument/2006/relationships/image" Target="../media/image9.wmf"/><Relationship Id="rId5" Type="http://schemas.openxmlformats.org/officeDocument/2006/relationships/image" Target="../media/image32.wmf"/><Relationship Id="rId4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54.wmf"/><Relationship Id="rId1" Type="http://schemas.openxmlformats.org/officeDocument/2006/relationships/image" Target="../media/image9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11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56.wmf"/><Relationship Id="rId7" Type="http://schemas.openxmlformats.org/officeDocument/2006/relationships/image" Target="../media/image16.wmf"/><Relationship Id="rId2" Type="http://schemas.openxmlformats.org/officeDocument/2006/relationships/image" Target="../media/image55.wmf"/><Relationship Id="rId1" Type="http://schemas.openxmlformats.org/officeDocument/2006/relationships/image" Target="../media/image62.wmf"/><Relationship Id="rId6" Type="http://schemas.openxmlformats.org/officeDocument/2006/relationships/image" Target="../media/image63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6.wmf"/><Relationship Id="rId7" Type="http://schemas.openxmlformats.org/officeDocument/2006/relationships/image" Target="../media/image58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6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8.wmf"/><Relationship Id="rId3" Type="http://schemas.openxmlformats.org/officeDocument/2006/relationships/image" Target="../media/image27.wmf"/><Relationship Id="rId7" Type="http://schemas.openxmlformats.org/officeDocument/2006/relationships/image" Target="../media/image57.wmf"/><Relationship Id="rId12" Type="http://schemas.openxmlformats.org/officeDocument/2006/relationships/image" Target="../media/image67.wmf"/><Relationship Id="rId2" Type="http://schemas.openxmlformats.org/officeDocument/2006/relationships/image" Target="../media/image69.wmf"/><Relationship Id="rId1" Type="http://schemas.openxmlformats.org/officeDocument/2006/relationships/image" Target="../media/image23.wmf"/><Relationship Id="rId6" Type="http://schemas.openxmlformats.org/officeDocument/2006/relationships/image" Target="../media/image56.wmf"/><Relationship Id="rId11" Type="http://schemas.openxmlformats.org/officeDocument/2006/relationships/image" Target="../media/image66.wmf"/><Relationship Id="rId5" Type="http://schemas.openxmlformats.org/officeDocument/2006/relationships/image" Target="../media/image55.wmf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66.wmf"/><Relationship Id="rId7" Type="http://schemas.openxmlformats.org/officeDocument/2006/relationships/image" Target="../media/image76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5.wmf"/><Relationship Id="rId5" Type="http://schemas.openxmlformats.org/officeDocument/2006/relationships/image" Target="../media/image68.wmf"/><Relationship Id="rId10" Type="http://schemas.openxmlformats.org/officeDocument/2006/relationships/image" Target="../media/image79.wmf"/><Relationship Id="rId4" Type="http://schemas.openxmlformats.org/officeDocument/2006/relationships/image" Target="../media/image74.wmf"/><Relationship Id="rId9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66.wmf"/><Relationship Id="rId7" Type="http://schemas.openxmlformats.org/officeDocument/2006/relationships/image" Target="../media/image82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81.wmf"/><Relationship Id="rId5" Type="http://schemas.openxmlformats.org/officeDocument/2006/relationships/image" Target="../media/image68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63.wmf"/><Relationship Id="rId1" Type="http://schemas.openxmlformats.org/officeDocument/2006/relationships/image" Target="../media/image90.wmf"/><Relationship Id="rId5" Type="http://schemas.openxmlformats.org/officeDocument/2006/relationships/image" Target="../media/image91.wmf"/><Relationship Id="rId4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9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99.wmf"/><Relationship Id="rId5" Type="http://schemas.openxmlformats.org/officeDocument/2006/relationships/image" Target="../media/image100.wmf"/><Relationship Id="rId4" Type="http://schemas.openxmlformats.org/officeDocument/2006/relationships/image" Target="../media/image1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01.wmf"/><Relationship Id="rId6" Type="http://schemas.openxmlformats.org/officeDocument/2006/relationships/image" Target="../media/image99.wmf"/><Relationship Id="rId5" Type="http://schemas.openxmlformats.org/officeDocument/2006/relationships/image" Target="../media/image15.wmf"/><Relationship Id="rId4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1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99.wmf"/><Relationship Id="rId2" Type="http://schemas.openxmlformats.org/officeDocument/2006/relationships/image" Target="../media/image102.wmf"/><Relationship Id="rId1" Type="http://schemas.openxmlformats.org/officeDocument/2006/relationships/image" Target="../media/image23.wmf"/><Relationship Id="rId6" Type="http://schemas.openxmlformats.org/officeDocument/2006/relationships/image" Target="../media/image104.wmf"/><Relationship Id="rId5" Type="http://schemas.openxmlformats.org/officeDocument/2006/relationships/image" Target="../media/image15.wmf"/><Relationship Id="rId4" Type="http://schemas.openxmlformats.org/officeDocument/2006/relationships/image" Target="../media/image2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05.wmf"/><Relationship Id="rId6" Type="http://schemas.openxmlformats.org/officeDocument/2006/relationships/image" Target="../media/image99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44.wmf"/><Relationship Id="rId7" Type="http://schemas.openxmlformats.org/officeDocument/2006/relationships/image" Target="../media/image116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45.wmf"/><Relationship Id="rId9" Type="http://schemas.openxmlformats.org/officeDocument/2006/relationships/image" Target="../media/image11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105.wmf"/><Relationship Id="rId6" Type="http://schemas.openxmlformats.org/officeDocument/2006/relationships/image" Target="../media/image99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05.wmf"/><Relationship Id="rId1" Type="http://schemas.openxmlformats.org/officeDocument/2006/relationships/image" Target="../media/image15.wmf"/><Relationship Id="rId4" Type="http://schemas.openxmlformats.org/officeDocument/2006/relationships/image" Target="../media/image9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2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4.wmf"/><Relationship Id="rId7" Type="http://schemas.openxmlformats.org/officeDocument/2006/relationships/image" Target="../media/image132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36.wmf"/><Relationship Id="rId2" Type="http://schemas.openxmlformats.org/officeDocument/2006/relationships/image" Target="../media/image121.wmf"/><Relationship Id="rId1" Type="http://schemas.openxmlformats.org/officeDocument/2006/relationships/image" Target="../media/image134.wmf"/><Relationship Id="rId6" Type="http://schemas.openxmlformats.org/officeDocument/2006/relationships/image" Target="../media/image135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24.wmf"/><Relationship Id="rId7" Type="http://schemas.openxmlformats.org/officeDocument/2006/relationships/image" Target="../media/image138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23.wmf"/><Relationship Id="rId5" Type="http://schemas.openxmlformats.org/officeDocument/2006/relationships/image" Target="../media/image137.wmf"/><Relationship Id="rId4" Type="http://schemas.openxmlformats.org/officeDocument/2006/relationships/image" Target="../media/image125.wmf"/><Relationship Id="rId9" Type="http://schemas.openxmlformats.org/officeDocument/2006/relationships/image" Target="../media/image14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07.wmf"/><Relationship Id="rId1" Type="http://schemas.openxmlformats.org/officeDocument/2006/relationships/image" Target="../media/image141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69.wmf"/><Relationship Id="rId7" Type="http://schemas.openxmlformats.org/officeDocument/2006/relationships/image" Target="../media/image155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54.wmf"/><Relationship Id="rId11" Type="http://schemas.openxmlformats.org/officeDocument/2006/relationships/image" Target="../media/image173.wmf"/><Relationship Id="rId5" Type="http://schemas.openxmlformats.org/officeDocument/2006/relationships/image" Target="../media/image171.wmf"/><Relationship Id="rId10" Type="http://schemas.openxmlformats.org/officeDocument/2006/relationships/image" Target="../media/image172.wmf"/><Relationship Id="rId4" Type="http://schemas.openxmlformats.org/officeDocument/2006/relationships/image" Target="../media/image170.wmf"/><Relationship Id="rId9" Type="http://schemas.openxmlformats.org/officeDocument/2006/relationships/image" Target="../media/image16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76.wmf"/><Relationship Id="rId7" Type="http://schemas.openxmlformats.org/officeDocument/2006/relationships/image" Target="../media/image177.wmf"/><Relationship Id="rId12" Type="http://schemas.openxmlformats.org/officeDocument/2006/relationships/image" Target="../media/image163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69.wmf"/><Relationship Id="rId11" Type="http://schemas.openxmlformats.org/officeDocument/2006/relationships/image" Target="../media/image156.wmf"/><Relationship Id="rId5" Type="http://schemas.openxmlformats.org/officeDocument/2006/relationships/image" Target="../media/image168.wmf"/><Relationship Id="rId10" Type="http://schemas.openxmlformats.org/officeDocument/2006/relationships/image" Target="../media/image155.wmf"/><Relationship Id="rId4" Type="http://schemas.openxmlformats.org/officeDocument/2006/relationships/image" Target="../media/image167.wmf"/><Relationship Id="rId9" Type="http://schemas.openxmlformats.org/officeDocument/2006/relationships/image" Target="../media/image154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image" Target="../media/image183.wmf"/><Relationship Id="rId18" Type="http://schemas.openxmlformats.org/officeDocument/2006/relationships/image" Target="../media/image188.wmf"/><Relationship Id="rId3" Type="http://schemas.openxmlformats.org/officeDocument/2006/relationships/image" Target="../media/image169.wmf"/><Relationship Id="rId7" Type="http://schemas.openxmlformats.org/officeDocument/2006/relationships/image" Target="../media/image176.wmf"/><Relationship Id="rId12" Type="http://schemas.openxmlformats.org/officeDocument/2006/relationships/image" Target="../media/image182.wmf"/><Relationship Id="rId17" Type="http://schemas.openxmlformats.org/officeDocument/2006/relationships/image" Target="../media/image187.wmf"/><Relationship Id="rId2" Type="http://schemas.openxmlformats.org/officeDocument/2006/relationships/image" Target="../media/image168.wmf"/><Relationship Id="rId16" Type="http://schemas.openxmlformats.org/officeDocument/2006/relationships/image" Target="../media/image186.wmf"/><Relationship Id="rId1" Type="http://schemas.openxmlformats.org/officeDocument/2006/relationships/image" Target="../media/image167.wmf"/><Relationship Id="rId6" Type="http://schemas.openxmlformats.org/officeDocument/2006/relationships/image" Target="../media/image175.wmf"/><Relationship Id="rId11" Type="http://schemas.openxmlformats.org/officeDocument/2006/relationships/image" Target="../media/image181.wmf"/><Relationship Id="rId5" Type="http://schemas.openxmlformats.org/officeDocument/2006/relationships/image" Target="../media/image173.wmf"/><Relationship Id="rId15" Type="http://schemas.openxmlformats.org/officeDocument/2006/relationships/image" Target="../media/image185.wmf"/><Relationship Id="rId10" Type="http://schemas.openxmlformats.org/officeDocument/2006/relationships/image" Target="../media/image180.wmf"/><Relationship Id="rId4" Type="http://schemas.openxmlformats.org/officeDocument/2006/relationships/image" Target="../media/image172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91.wmf"/><Relationship Id="rId7" Type="http://schemas.openxmlformats.org/officeDocument/2006/relationships/image" Target="../media/image173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72.wmf"/><Relationship Id="rId11" Type="http://schemas.openxmlformats.org/officeDocument/2006/relationships/image" Target="../media/image194.wmf"/><Relationship Id="rId5" Type="http://schemas.openxmlformats.org/officeDocument/2006/relationships/image" Target="../media/image171.wmf"/><Relationship Id="rId10" Type="http://schemas.openxmlformats.org/officeDocument/2006/relationships/image" Target="../media/image193.wmf"/><Relationship Id="rId4" Type="http://schemas.openxmlformats.org/officeDocument/2006/relationships/image" Target="../media/image192.wmf"/><Relationship Id="rId9" Type="http://schemas.openxmlformats.org/officeDocument/2006/relationships/image" Target="../media/image17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95.wmf"/><Relationship Id="rId7" Type="http://schemas.openxmlformats.org/officeDocument/2006/relationships/image" Target="../media/image198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156.wmf"/><Relationship Id="rId4" Type="http://schemas.openxmlformats.org/officeDocument/2006/relationships/image" Target="../media/image163.wmf"/><Relationship Id="rId9" Type="http://schemas.openxmlformats.org/officeDocument/2006/relationships/image" Target="../media/image155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56.wmf"/><Relationship Id="rId7" Type="http://schemas.openxmlformats.org/officeDocument/2006/relationships/image" Target="../media/image202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155.wmf"/><Relationship Id="rId1" Type="http://schemas.openxmlformats.org/officeDocument/2006/relationships/image" Target="../media/image203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8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7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6.wmf"/><Relationship Id="rId6" Type="http://schemas.openxmlformats.org/officeDocument/2006/relationships/image" Target="../media/image21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7" Type="http://schemas.openxmlformats.org/officeDocument/2006/relationships/image" Target="../media/image214.wmf"/><Relationship Id="rId2" Type="http://schemas.openxmlformats.org/officeDocument/2006/relationships/image" Target="../media/image215.wmf"/><Relationship Id="rId1" Type="http://schemas.openxmlformats.org/officeDocument/2006/relationships/image" Target="../media/image222.wmf"/><Relationship Id="rId6" Type="http://schemas.openxmlformats.org/officeDocument/2006/relationships/image" Target="../media/image212.wmf"/><Relationship Id="rId5" Type="http://schemas.openxmlformats.org/officeDocument/2006/relationships/image" Target="../media/image224.wmf"/><Relationship Id="rId4" Type="http://schemas.openxmlformats.org/officeDocument/2006/relationships/image" Target="../media/image213.w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9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1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9.wmf"/><Relationship Id="rId4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E9BD6116-E311-4691-BB9B-BAA76B33A2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4DD24270-E0D8-4998-9E66-E5A5EAE2CE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B309C3A-A50E-4DCC-95B5-0A231D20CD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F107551E-3311-4A33-B494-05C86EA5A5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29FBB8-2287-48FB-83D9-2CF8DE5CED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2A86802-1D25-42A3-9518-3CBCEEEC05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3E7B3F4-BFCF-445B-85BB-2E0A744455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28FEBE8-B9EA-43BA-8EAB-3C88A0EAD0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0D0C2BF-17C2-449C-82E4-CABCCC2566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9B23FFFA-6767-42C8-B1D5-7B3E6DD205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EB244A0-B8F8-4281-9847-9DA8B3AFE9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925530-801D-4D93-A449-5C2B2772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52F53-B00A-4671-9FD6-AD7D87737C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C3686BE-65C0-4E9A-BE51-9AF85EB7E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8EEC1E-85AA-4EB9-8772-B02CDED28D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F4CA5-92EF-4904-BBC4-0DC2DA9F2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5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92C441-A6BF-43F1-A8C0-6CF6FB5E1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46BE88-C037-4CDD-9BD4-A9E3C975CE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DA1691-48B2-415E-BD51-CB84F70D5D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FC30E-136E-4A01-AB17-8D65073E6D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5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14AF4D-5367-4078-90B3-476C01A4F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12D881-ED09-4114-8935-9573B7381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4DAFD0-DFCD-4452-9D0F-3BE8CD7F4C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0A072-A4B9-4E79-B0E7-2EBAF58858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912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9952E1-6F22-41C2-BC95-44D36C361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447A41-22A7-41D7-95D8-8728FADF5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DD6C7-2031-46D3-A96C-C603A1706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870C1-3F54-4FD2-A12E-8D402AD15A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09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2518DC-6771-4976-AB34-27B0187A1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89162-6ECD-4224-BBE4-68EF9B25E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887EAE-36FB-49F2-9E8F-BC223A6E2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1C364-245D-4D08-B43D-1CEFFDA954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107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9812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114800"/>
            <a:ext cx="36957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829483-31BE-418B-98D3-C60655843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BA6226-94CD-46BC-B361-7F2F458DB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D086DC5-97D2-444F-94C2-180F1E131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83FA0-9707-4EE6-A344-9EE6B51BD9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75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F4BE5C-F282-4C7F-89ED-1472DDCE1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C013D1-9053-40F7-BA39-36EB1B9BA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9AC6711-A00A-4C03-B3B4-6EE3F94A4C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1F98B-6A50-4CBA-BFEF-5C9D452C2E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8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B44507-5F9E-467C-B3C0-A6BC20302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44339F-CD23-4F82-8C6D-6F9D6F79D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D973D0-548A-4E41-8179-DE80886BA1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1548E-7377-4C8E-B753-2860BFFA54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26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892C5-7B69-4D4C-95ED-F1E1F5BC5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07451-4AD1-4759-9F58-07CC08EBDC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7372C-7A91-4268-BE49-3F39C8BB4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B4768-D781-4316-AEA2-B8D5B3554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22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785833-1A0B-47A6-B37D-AAB167AA01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F16505A-45F0-491C-AB8E-DA6A5686C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71562B1-9439-40A8-801C-8975B2A65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F1F40-FEC9-44AD-9C46-B90E3A8C6F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16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E04B9B-164D-4C77-A2E7-63C1C62DF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AF9349-68D1-419B-A6B2-404570EBA9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A500CA-D81E-4FE4-A954-9A8E469062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70A16-2FDA-4703-8C4B-E69683FA2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51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336B0B4-185D-47A6-A25D-F6FEC3275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741C43-CACA-4B46-AACB-C55927E28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9CD6D19-6E5A-460B-8D96-EB2024642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5E30F-DDF5-4C81-9AE2-D42AC6FA58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29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67B88-921E-4D22-BA45-5EFE71C34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10449-EBC5-4C92-87AB-93667B0F1F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83535-B142-4D3A-8BF6-A9252082EF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FA58F-BB18-4ADE-96CC-1137697E4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25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A84934-76D7-4C5D-85AC-B39D71E8B0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10CF8-3CEC-4633-824A-B39F64078D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98D50E-9783-49DB-8B81-F0363B919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1273B-0A02-4639-94B1-17DF046B4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6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49000"/>
              </a:schemeClr>
            </a:gs>
            <a:gs pos="22000">
              <a:schemeClr val="accent1">
                <a:lumMod val="20000"/>
                <a:lumOff val="80000"/>
                <a:alpha val="60000"/>
              </a:schemeClr>
            </a:gs>
            <a:gs pos="100000">
              <a:srgbClr val="A3FFE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8692ACA-153B-4416-B9A4-56BC15B2C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987388-3159-4EE6-B427-F84837B5E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27ACC49F-69F5-4EE0-9687-2111AF8A0DC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1300A24B-7D6A-4A78-A1B4-41B361517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392A362B-8F16-408C-BFD0-EF48E33B52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675077B-5220-4002-AB5D-423EF24CE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F41B29-7186-40DA-A8EB-DDAE4957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1AE52-528B-4EEA-B506-165645EC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10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E6709E-A335-4C2A-8A3E-00CB1852C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png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9.w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27.wmf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24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52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24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57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5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57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5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58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7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68.wmf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56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23" Type="http://schemas.openxmlformats.org/officeDocument/2006/relationships/image" Target="../media/image79.w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75.wmf"/><Relationship Id="rId22" Type="http://schemas.openxmlformats.org/officeDocument/2006/relationships/oleObject" Target="../embeddings/oleObject12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80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8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77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4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9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5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5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97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6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9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6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73.bin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9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9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0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87.bin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9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93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1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3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2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202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15.wmf"/><Relationship Id="rId22" Type="http://schemas.openxmlformats.org/officeDocument/2006/relationships/image" Target="../media/image11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106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9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212.bin"/><Relationship Id="rId10" Type="http://schemas.openxmlformats.org/officeDocument/2006/relationships/image" Target="../media/image99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1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1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122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12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30.wmf"/><Relationship Id="rId18" Type="http://schemas.openxmlformats.org/officeDocument/2006/relationships/oleObject" Target="../embeddings/oleObject236.bin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oleObject" Target="../embeddings/oleObject233.bin"/><Relationship Id="rId1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35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image" Target="../media/image131.wmf"/><Relationship Id="rId10" Type="http://schemas.openxmlformats.org/officeDocument/2006/relationships/image" Target="../media/image125.wmf"/><Relationship Id="rId19" Type="http://schemas.openxmlformats.org/officeDocument/2006/relationships/image" Target="../media/image133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231.bin"/><Relationship Id="rId14" Type="http://schemas.openxmlformats.org/officeDocument/2006/relationships/oleObject" Target="../embeddings/oleObject23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12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124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13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58.bin"/><Relationship Id="rId3" Type="http://schemas.openxmlformats.org/officeDocument/2006/relationships/oleObject" Target="../embeddings/oleObject253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0" Type="http://schemas.openxmlformats.org/officeDocument/2006/relationships/image" Target="../media/image143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14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121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12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269.bin"/><Relationship Id="rId5" Type="http://schemas.openxmlformats.org/officeDocument/2006/relationships/oleObject" Target="../embeddings/oleObject266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26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275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277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278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15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284.bin"/><Relationship Id="rId3" Type="http://schemas.openxmlformats.org/officeDocument/2006/relationships/oleObject" Target="../embeddings/oleObject279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283.bin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10" Type="http://schemas.openxmlformats.org/officeDocument/2006/relationships/image" Target="../media/image163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16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291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286.bin"/><Relationship Id="rId21" Type="http://schemas.openxmlformats.org/officeDocument/2006/relationships/oleObject" Target="../embeddings/oleObject29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29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5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290.bin"/><Relationship Id="rId24" Type="http://schemas.openxmlformats.org/officeDocument/2006/relationships/image" Target="../media/image173.wmf"/><Relationship Id="rId5" Type="http://schemas.openxmlformats.org/officeDocument/2006/relationships/oleObject" Target="../embeddings/oleObject287.bin"/><Relationship Id="rId15" Type="http://schemas.openxmlformats.org/officeDocument/2006/relationships/oleObject" Target="../embeddings/oleObject292.bin"/><Relationship Id="rId23" Type="http://schemas.openxmlformats.org/officeDocument/2006/relationships/oleObject" Target="../embeddings/oleObject296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294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89.bin"/><Relationship Id="rId14" Type="http://schemas.openxmlformats.org/officeDocument/2006/relationships/image" Target="../media/image154.wmf"/><Relationship Id="rId22" Type="http://schemas.openxmlformats.org/officeDocument/2006/relationships/image" Target="../media/image17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171.wmf"/><Relationship Id="rId26" Type="http://schemas.openxmlformats.org/officeDocument/2006/relationships/image" Target="../media/image163.wmf"/><Relationship Id="rId3" Type="http://schemas.openxmlformats.org/officeDocument/2006/relationships/oleObject" Target="../embeddings/oleObject297.bin"/><Relationship Id="rId21" Type="http://schemas.openxmlformats.org/officeDocument/2006/relationships/oleObject" Target="../embeddings/oleObject306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20" Type="http://schemas.openxmlformats.org/officeDocument/2006/relationships/image" Target="../media/image154.w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156.wmf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169.wmf"/><Relationship Id="rId22" Type="http://schemas.openxmlformats.org/officeDocument/2006/relationships/image" Target="../media/image15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4.bin"/><Relationship Id="rId18" Type="http://schemas.openxmlformats.org/officeDocument/2006/relationships/image" Target="../media/image178.wmf"/><Relationship Id="rId26" Type="http://schemas.openxmlformats.org/officeDocument/2006/relationships/image" Target="../media/image182.wmf"/><Relationship Id="rId21" Type="http://schemas.openxmlformats.org/officeDocument/2006/relationships/oleObject" Target="../embeddings/oleObject318.bin"/><Relationship Id="rId34" Type="http://schemas.openxmlformats.org/officeDocument/2006/relationships/image" Target="../media/image186.wmf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316.bin"/><Relationship Id="rId25" Type="http://schemas.openxmlformats.org/officeDocument/2006/relationships/oleObject" Target="../embeddings/oleObject320.bin"/><Relationship Id="rId33" Type="http://schemas.openxmlformats.org/officeDocument/2006/relationships/oleObject" Target="../embeddings/oleObject324.bin"/><Relationship Id="rId38" Type="http://schemas.openxmlformats.org/officeDocument/2006/relationships/image" Target="../media/image18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6.wmf"/><Relationship Id="rId20" Type="http://schemas.openxmlformats.org/officeDocument/2006/relationships/image" Target="../media/image179.wmf"/><Relationship Id="rId29" Type="http://schemas.openxmlformats.org/officeDocument/2006/relationships/oleObject" Target="../embeddings/oleObject322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313.bin"/><Relationship Id="rId24" Type="http://schemas.openxmlformats.org/officeDocument/2006/relationships/image" Target="../media/image181.wmf"/><Relationship Id="rId32" Type="http://schemas.openxmlformats.org/officeDocument/2006/relationships/image" Target="../media/image185.wmf"/><Relationship Id="rId37" Type="http://schemas.openxmlformats.org/officeDocument/2006/relationships/oleObject" Target="../embeddings/oleObject326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183.wmf"/><Relationship Id="rId36" Type="http://schemas.openxmlformats.org/officeDocument/2006/relationships/image" Target="../media/image187.wmf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317.bin"/><Relationship Id="rId31" Type="http://schemas.openxmlformats.org/officeDocument/2006/relationships/oleObject" Target="../embeddings/oleObject323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175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325.bin"/><Relationship Id="rId8" Type="http://schemas.openxmlformats.org/officeDocument/2006/relationships/image" Target="../media/image169.wmf"/><Relationship Id="rId3" Type="http://schemas.openxmlformats.org/officeDocument/2006/relationships/oleObject" Target="../embeddings/oleObject309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3.wmf"/><Relationship Id="rId20" Type="http://schemas.openxmlformats.org/officeDocument/2006/relationships/image" Target="../media/image176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331.bin"/><Relationship Id="rId24" Type="http://schemas.openxmlformats.org/officeDocument/2006/relationships/image" Target="../media/image194.wmf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23" Type="http://schemas.openxmlformats.org/officeDocument/2006/relationships/oleObject" Target="../embeddings/oleObject337.bin"/><Relationship Id="rId10" Type="http://schemas.openxmlformats.org/officeDocument/2006/relationships/image" Target="../media/image192.w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172.wmf"/><Relationship Id="rId22" Type="http://schemas.openxmlformats.org/officeDocument/2006/relationships/image" Target="../media/image19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343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338.bin"/><Relationship Id="rId21" Type="http://schemas.openxmlformats.org/officeDocument/2006/relationships/oleObject" Target="../embeddings/oleObject347.bin"/><Relationship Id="rId7" Type="http://schemas.openxmlformats.org/officeDocument/2006/relationships/oleObject" Target="../embeddings/oleObject340.bin"/><Relationship Id="rId12" Type="http://schemas.openxmlformats.org/officeDocument/2006/relationships/image" Target="../media/image196.wmf"/><Relationship Id="rId17" Type="http://schemas.openxmlformats.org/officeDocument/2006/relationships/oleObject" Target="../embeddings/oleObject34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8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342.bin"/><Relationship Id="rId5" Type="http://schemas.openxmlformats.org/officeDocument/2006/relationships/oleObject" Target="../embeddings/oleObject339.bin"/><Relationship Id="rId15" Type="http://schemas.openxmlformats.org/officeDocument/2006/relationships/oleObject" Target="../embeddings/oleObject344.bin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346.bin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341.bin"/><Relationship Id="rId14" Type="http://schemas.openxmlformats.org/officeDocument/2006/relationships/image" Target="../media/image197.wmf"/><Relationship Id="rId22" Type="http://schemas.openxmlformats.org/officeDocument/2006/relationships/image" Target="../media/image15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353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348.bin"/><Relationship Id="rId21" Type="http://schemas.openxmlformats.org/officeDocument/2006/relationships/image" Target="../media/image204.wmf"/><Relationship Id="rId7" Type="http://schemas.openxmlformats.org/officeDocument/2006/relationships/oleObject" Target="../embeddings/oleObject350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3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2.wmf"/><Relationship Id="rId20" Type="http://schemas.openxmlformats.org/officeDocument/2006/relationships/oleObject" Target="../embeddings/oleObject357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352.bin"/><Relationship Id="rId5" Type="http://schemas.openxmlformats.org/officeDocument/2006/relationships/oleObject" Target="../embeddings/oleObject349.bin"/><Relationship Id="rId15" Type="http://schemas.openxmlformats.org/officeDocument/2006/relationships/oleObject" Target="../embeddings/oleObject354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356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351.bin"/><Relationship Id="rId14" Type="http://schemas.openxmlformats.org/officeDocument/2006/relationships/image" Target="../media/image201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363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358.bin"/><Relationship Id="rId21" Type="http://schemas.openxmlformats.org/officeDocument/2006/relationships/oleObject" Target="../embeddings/oleObject367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3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5" Type="http://schemas.openxmlformats.org/officeDocument/2006/relationships/oleObject" Target="../embeddings/oleObject364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366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361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373.bin"/><Relationship Id="rId18" Type="http://schemas.openxmlformats.org/officeDocument/2006/relationships/oleObject" Target="../embeddings/oleObject376.bin"/><Relationship Id="rId3" Type="http://schemas.openxmlformats.org/officeDocument/2006/relationships/oleObject" Target="../embeddings/oleObject368.bin"/><Relationship Id="rId7" Type="http://schemas.openxmlformats.org/officeDocument/2006/relationships/oleObject" Target="../embeddings/oleObject370.bin"/><Relationship Id="rId12" Type="http://schemas.openxmlformats.org/officeDocument/2006/relationships/image" Target="../media/image216.wmf"/><Relationship Id="rId17" Type="http://schemas.openxmlformats.org/officeDocument/2006/relationships/image" Target="../media/image2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5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372.bin"/><Relationship Id="rId5" Type="http://schemas.openxmlformats.org/officeDocument/2006/relationships/oleObject" Target="../embeddings/oleObject369.bin"/><Relationship Id="rId15" Type="http://schemas.openxmlformats.org/officeDocument/2006/relationships/image" Target="../media/image217.wmf"/><Relationship Id="rId10" Type="http://schemas.openxmlformats.org/officeDocument/2006/relationships/image" Target="../media/image215.wmf"/><Relationship Id="rId19" Type="http://schemas.openxmlformats.org/officeDocument/2006/relationships/image" Target="../media/image219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371.bin"/><Relationship Id="rId14" Type="http://schemas.openxmlformats.org/officeDocument/2006/relationships/oleObject" Target="../embeddings/oleObject374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image" Target="../media/image221.wmf"/><Relationship Id="rId18" Type="http://schemas.openxmlformats.org/officeDocument/2006/relationships/image" Target="../media/image214.wmf"/><Relationship Id="rId3" Type="http://schemas.openxmlformats.org/officeDocument/2006/relationships/oleObject" Target="../embeddings/oleObject377.bin"/><Relationship Id="rId7" Type="http://schemas.openxmlformats.org/officeDocument/2006/relationships/oleObject" Target="../embeddings/oleObject379.bin"/><Relationship Id="rId12" Type="http://schemas.openxmlformats.org/officeDocument/2006/relationships/oleObject" Target="../embeddings/oleObject382.bin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84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381.bin"/><Relationship Id="rId5" Type="http://schemas.openxmlformats.org/officeDocument/2006/relationships/oleObject" Target="../embeddings/oleObject378.bin"/><Relationship Id="rId15" Type="http://schemas.openxmlformats.org/officeDocument/2006/relationships/image" Target="../media/image212.wmf"/><Relationship Id="rId10" Type="http://schemas.openxmlformats.org/officeDocument/2006/relationships/image" Target="../media/image220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380.bin"/><Relationship Id="rId14" Type="http://schemas.openxmlformats.org/officeDocument/2006/relationships/oleObject" Target="../embeddings/oleObject383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oleObject" Target="../embeddings/oleObject391.bin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224.wmf"/><Relationship Id="rId17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3.bin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10" Type="http://schemas.openxmlformats.org/officeDocument/2006/relationships/image" Target="../media/image213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212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oleObject" Target="../embeddings/oleObject394.bin"/><Relationship Id="rId7" Type="http://schemas.openxmlformats.org/officeDocument/2006/relationships/image" Target="../media/image2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2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4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9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F4C5469-6838-4DF2-B5ED-0D2A7720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D9675-3273-484E-865D-A8D02393AC1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9E4C69E-37CB-48EE-9D46-65F3E8D8F23C}"/>
              </a:ext>
            </a:extLst>
          </p:cNvPr>
          <p:cNvSpPr>
            <a:spLocks noGrp="1" noRot="1" noChangeArrowheads="1"/>
          </p:cNvSpPr>
          <p:nvPr>
            <p:ph type="title" sz="quarter"/>
          </p:nvPr>
        </p:nvSpPr>
        <p:spPr>
          <a:xfrm>
            <a:off x="250825" y="620713"/>
            <a:ext cx="8540750" cy="1143000"/>
          </a:xfrm>
          <a:noFill/>
        </p:spPr>
        <p:txBody>
          <a:bodyPr/>
          <a:lstStyle/>
          <a:p>
            <a:pPr eaLnBrk="1" hangingPunct="1"/>
            <a:r>
              <a:rPr lang="en-US" altLang="zh-CN" sz="3600" b="0">
                <a:latin typeface="楷体" panose="02010609060101010101" pitchFamily="49" charset="-122"/>
                <a:ea typeface="楷体" panose="02010609060101010101" pitchFamily="49" charset="-122"/>
              </a:rPr>
              <a:t>2.4  </a:t>
            </a:r>
            <a:r>
              <a:rPr lang="zh-CN" altLang="en-US" sz="3600" b="0">
                <a:latin typeface="楷体" panose="02010609060101010101" pitchFamily="49" charset="-122"/>
                <a:ea typeface="楷体" panose="02010609060101010101" pitchFamily="49" charset="-122"/>
              </a:rPr>
              <a:t>非齐次方程的求解问题</a:t>
            </a:r>
          </a:p>
        </p:txBody>
      </p:sp>
      <p:sp>
        <p:nvSpPr>
          <p:cNvPr id="348163" name="Text Box 3">
            <a:extLst>
              <a:ext uri="{FF2B5EF4-FFF2-40B4-BE49-F238E27FC236}">
                <a16:creationId xmlns:a16="http://schemas.microsoft.com/office/drawing/2014/main" id="{6335B193-43CE-426A-8C04-FDAF0EFE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00213"/>
            <a:ext cx="7488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本节考察非齐次方程的定解问题，并介绍一种</a:t>
            </a:r>
          </a:p>
        </p:txBody>
      </p:sp>
      <p:sp>
        <p:nvSpPr>
          <p:cNvPr id="348164" name="Text Box 4">
            <a:extLst>
              <a:ext uri="{FF2B5EF4-FFF2-40B4-BE49-F238E27FC236}">
                <a16:creationId xmlns:a16="http://schemas.microsoft.com/office/drawing/2014/main" id="{AF764EA6-F89A-4D87-92BF-B122FA34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常用的解法：</a:t>
            </a:r>
          </a:p>
        </p:txBody>
      </p:sp>
      <p:sp>
        <p:nvSpPr>
          <p:cNvPr id="348165" name="Text Box 5">
            <a:extLst>
              <a:ext uri="{FF2B5EF4-FFF2-40B4-BE49-F238E27FC236}">
                <a16:creationId xmlns:a16="http://schemas.microsoft.com/office/drawing/2014/main" id="{2B5D095F-EC76-45C8-AD7C-1A55AA6E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276475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48166" name="Text Box 6">
            <a:extLst>
              <a:ext uri="{FF2B5EF4-FFF2-40B4-BE49-F238E27FC236}">
                <a16:creationId xmlns:a16="http://schemas.microsoft.com/office/drawing/2014/main" id="{8565543E-0088-4F80-8D21-D7DC8858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52738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下面我们将以三种类型定解问题的解法为例，</a:t>
            </a:r>
          </a:p>
        </p:txBody>
      </p:sp>
      <p:sp>
        <p:nvSpPr>
          <p:cNvPr id="348167" name="Text Box 7">
            <a:extLst>
              <a:ext uri="{FF2B5EF4-FFF2-40B4-BE49-F238E27FC236}">
                <a16:creationId xmlns:a16="http://schemas.microsoft.com/office/drawing/2014/main" id="{512322E4-410A-4521-8C7D-11DEDE5F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57563"/>
            <a:ext cx="734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来说明这种解法的要点与解题步骤。</a:t>
            </a:r>
          </a:p>
        </p:txBody>
      </p:sp>
      <p:sp>
        <p:nvSpPr>
          <p:cNvPr id="348168" name="Text Box 8">
            <a:extLst>
              <a:ext uri="{FF2B5EF4-FFF2-40B4-BE49-F238E27FC236}">
                <a16:creationId xmlns:a16="http://schemas.microsoft.com/office/drawing/2014/main" id="{834ADD49-7249-4FA5-945D-96E11BBD1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005263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一、有界弦的</a:t>
            </a:r>
            <a:r>
              <a:rPr kumimoji="0"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强迫振动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348169" name="Text Box 9">
            <a:extLst>
              <a:ext uri="{FF2B5EF4-FFF2-40B4-BE49-F238E27FC236}">
                <a16:creationId xmlns:a16="http://schemas.microsoft.com/office/drawing/2014/main" id="{688F92BD-31AA-49CE-A5A1-A334C7D1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二、有限长杆的热传导问题</a:t>
            </a:r>
            <a:r>
              <a:rPr kumimoji="0" lang="en-US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有热源</a:t>
            </a:r>
            <a:r>
              <a:rPr kumimoji="0" lang="en-US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348170" name="Text Box 10">
            <a:extLst>
              <a:ext uri="{FF2B5EF4-FFF2-40B4-BE49-F238E27FC236}">
                <a16:creationId xmlns:a16="http://schemas.microsoft.com/office/drawing/2014/main" id="{830AB3CF-A976-4072-A46A-15834F2F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300663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三、</a:t>
            </a:r>
            <a:r>
              <a:rPr kumimoji="0"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非齐次的拉普拉斯方程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/>
      <p:bldP spid="348164" grpId="0"/>
      <p:bldP spid="348165" grpId="0"/>
      <p:bldP spid="348166" grpId="0"/>
      <p:bldP spid="348167" grpId="0"/>
      <p:bldP spid="348168" grpId="0"/>
      <p:bldP spid="348169" grpId="0"/>
      <p:bldP spid="3481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DBA5EFFA-39C5-41E5-A912-C4526AA3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967A38-DF62-49E2-A74F-A5D52D275F80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b="0"/>
          </a:p>
        </p:txBody>
      </p:sp>
      <p:graphicFrame>
        <p:nvGraphicFramePr>
          <p:cNvPr id="357378" name="Object 2">
            <a:extLst>
              <a:ext uri="{FF2B5EF4-FFF2-40B4-BE49-F238E27FC236}">
                <a16:creationId xmlns:a16="http://schemas.microsoft.com/office/drawing/2014/main" id="{6CD9F8D3-9660-4A08-BB30-8376D10C5D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516563"/>
          <a:ext cx="13287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516563"/>
                        <a:ext cx="13287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9" name="Object 3">
            <a:extLst>
              <a:ext uri="{FF2B5EF4-FFF2-40B4-BE49-F238E27FC236}">
                <a16:creationId xmlns:a16="http://schemas.microsoft.com/office/drawing/2014/main" id="{818A8F18-ED87-4004-A99C-C97B98A1E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076700"/>
          <a:ext cx="31670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5" imgW="1841500" imgH="469900" progId="Equation.DSMT4">
                  <p:embed/>
                </p:oleObj>
              </mc:Choice>
              <mc:Fallback>
                <p:oleObj name="Equation" r:id="rId5" imgW="1841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76700"/>
                        <a:ext cx="31670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0C1FF962-A4E2-4209-9B93-88BDC7123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068638"/>
          <a:ext cx="48958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7" imgW="2882900" imgH="533400" progId="Equation.DSMT4">
                  <p:embed/>
                </p:oleObj>
              </mc:Choice>
              <mc:Fallback>
                <p:oleObj name="Equation" r:id="rId7" imgW="28829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68638"/>
                        <a:ext cx="48958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5">
            <a:extLst>
              <a:ext uri="{FF2B5EF4-FFF2-40B4-BE49-F238E27FC236}">
                <a16:creationId xmlns:a16="http://schemas.microsoft.com/office/drawing/2014/main" id="{D935353E-1A38-4924-917D-BBE860D68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292600"/>
          <a:ext cx="172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292600"/>
                        <a:ext cx="172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Text Box 6">
            <a:extLst>
              <a:ext uri="{FF2B5EF4-FFF2-40B4-BE49-F238E27FC236}">
                <a16:creationId xmlns:a16="http://schemas.microsoft.com/office/drawing/2014/main" id="{5BB9D883-1A0D-4855-B7CE-EBEC7886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787775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由此得</a:t>
            </a:r>
          </a:p>
        </p:txBody>
      </p:sp>
      <p:graphicFrame>
        <p:nvGraphicFramePr>
          <p:cNvPr id="13320" name="Object 7">
            <a:extLst>
              <a:ext uri="{FF2B5EF4-FFF2-40B4-BE49-F238E27FC236}">
                <a16:creationId xmlns:a16="http://schemas.microsoft.com/office/drawing/2014/main" id="{C8605835-D67E-4FBB-A145-CBCF05D73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11" imgW="2578100" imgH="736600" progId="Equation.DSMT4">
                  <p:embed/>
                </p:oleObj>
              </mc:Choice>
              <mc:Fallback>
                <p:oleObj name="Equation" r:id="rId11" imgW="25781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8">
            <a:extLst>
              <a:ext uri="{FF2B5EF4-FFF2-40B4-BE49-F238E27FC236}">
                <a16:creationId xmlns:a16="http://schemas.microsoft.com/office/drawing/2014/main" id="{AB570FB0-D1D5-4588-A127-B30176D02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12E27BD5-89A2-49F7-BF22-5301BC0D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3323" name="Text Box 10">
            <a:extLst>
              <a:ext uri="{FF2B5EF4-FFF2-40B4-BE49-F238E27FC236}">
                <a16:creationId xmlns:a16="http://schemas.microsoft.com/office/drawing/2014/main" id="{5A65919F-8884-4DDB-B7B9-4F7E2347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357387" name="Text Box 11">
            <a:extLst>
              <a:ext uri="{FF2B5EF4-FFF2-40B4-BE49-F238E27FC236}">
                <a16:creationId xmlns:a16="http://schemas.microsoft.com/office/drawing/2014/main" id="{8A11B6B0-2FE8-4543-B21E-27E82353E95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4213" y="4867275"/>
            <a:ext cx="1799555" cy="523220"/>
          </a:xfrm>
          <a:prstGeom prst="rect">
            <a:avLst/>
          </a:prstGeom>
          <a:blipFill>
            <a:blip r:embed="rId13"/>
            <a:stretch>
              <a:fillRect l="-6780" t="-13953" b="-29070"/>
            </a:stretch>
          </a:blipFill>
          <a:ln>
            <a:noFill/>
          </a:ln>
          <a:effec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357388" name="Object 12">
            <a:extLst>
              <a:ext uri="{FF2B5EF4-FFF2-40B4-BE49-F238E27FC236}">
                <a16:creationId xmlns:a16="http://schemas.microsoft.com/office/drawing/2014/main" id="{2B146CEA-566A-4CDB-B238-F089E64BF1EF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86300" y="5513388"/>
          <a:ext cx="12985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4" imgW="736600" imgH="228600" progId="Equation.DSMT4">
                  <p:embed/>
                </p:oleObj>
              </mc:Choice>
              <mc:Fallback>
                <p:oleObj name="Equation" r:id="rId14" imgW="7366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513388"/>
                        <a:ext cx="12985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3">
            <a:extLst>
              <a:ext uri="{FF2B5EF4-FFF2-40B4-BE49-F238E27FC236}">
                <a16:creationId xmlns:a16="http://schemas.microsoft.com/office/drawing/2014/main" id="{D3673CEA-2A2B-44DA-901C-0E346070D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76475"/>
          <a:ext cx="29511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Equation" r:id="rId16" imgW="1574800" imgH="431800" progId="Equation.DSMT4">
                  <p:embed/>
                </p:oleObj>
              </mc:Choice>
              <mc:Fallback>
                <p:oleObj name="Equation" r:id="rId16" imgW="15748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29511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4">
            <a:extLst>
              <a:ext uri="{FF2B5EF4-FFF2-40B4-BE49-F238E27FC236}">
                <a16:creationId xmlns:a16="http://schemas.microsoft.com/office/drawing/2014/main" id="{7F5833DE-FD11-4F39-9CB0-30F73AC0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1935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16400" name="文本框 1">
            <a:extLst>
              <a:ext uri="{FF2B5EF4-FFF2-40B4-BE49-F238E27FC236}">
                <a16:creationId xmlns:a16="http://schemas.microsoft.com/office/drawing/2014/main" id="{248D1C35-176D-41FA-8CB6-50265FBE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6030913"/>
            <a:ext cx="41767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u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/>
      <p:bldP spid="164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CC469125-2359-4998-9FB2-77466239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03CA8D-E2F8-4BE8-93D4-6F229AA9D2F2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/>
          </a:p>
        </p:txBody>
      </p:sp>
      <p:graphicFrame>
        <p:nvGraphicFramePr>
          <p:cNvPr id="358402" name="Object 2">
            <a:extLst>
              <a:ext uri="{FF2B5EF4-FFF2-40B4-BE49-F238E27FC236}">
                <a16:creationId xmlns:a16="http://schemas.microsoft.com/office/drawing/2014/main" id="{1BF34536-8B01-4CBD-8F81-217EE228E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3500" y="5373688"/>
          <a:ext cx="44640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3" imgW="2286000" imgH="393700" progId="Equation.DSMT4">
                  <p:embed/>
                </p:oleObj>
              </mc:Choice>
              <mc:Fallback>
                <p:oleObj name="Equation" r:id="rId3" imgW="22860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373688"/>
                        <a:ext cx="44640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3" name="Object 3">
            <a:extLst>
              <a:ext uri="{FF2B5EF4-FFF2-40B4-BE49-F238E27FC236}">
                <a16:creationId xmlns:a16="http://schemas.microsoft.com/office/drawing/2014/main" id="{79D79B9A-C9AB-47F7-941F-282181CD1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589588"/>
          <a:ext cx="1511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89588"/>
                        <a:ext cx="1511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4">
            <a:extLst>
              <a:ext uri="{FF2B5EF4-FFF2-40B4-BE49-F238E27FC236}">
                <a16:creationId xmlns:a16="http://schemas.microsoft.com/office/drawing/2014/main" id="{28755636-6916-491C-9739-14594E406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789363"/>
          <a:ext cx="15843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15843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5" name="Object 5">
            <a:extLst>
              <a:ext uri="{FF2B5EF4-FFF2-40B4-BE49-F238E27FC236}">
                <a16:creationId xmlns:a16="http://schemas.microsoft.com/office/drawing/2014/main" id="{3DD986BF-2F54-4C29-835A-1CBC9733F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81300"/>
          <a:ext cx="3671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9" imgW="1841500" imgH="469900" progId="Equation.DSMT4">
                  <p:embed/>
                </p:oleObj>
              </mc:Choice>
              <mc:Fallback>
                <p:oleObj name="Equation" r:id="rId9" imgW="18415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81300"/>
                        <a:ext cx="36718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6" name="Object 6">
            <a:extLst>
              <a:ext uri="{FF2B5EF4-FFF2-40B4-BE49-F238E27FC236}">
                <a16:creationId xmlns:a16="http://schemas.microsoft.com/office/drawing/2014/main" id="{BFA4E7CD-10DF-4990-8085-EBA770A17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89363"/>
          <a:ext cx="2432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1" imgW="1219200" imgH="228600" progId="Equation.DSMT4">
                  <p:embed/>
                </p:oleObj>
              </mc:Choice>
              <mc:Fallback>
                <p:oleObj name="Equation" r:id="rId11" imgW="1219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2432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7">
            <a:extLst>
              <a:ext uri="{FF2B5EF4-FFF2-40B4-BE49-F238E27FC236}">
                <a16:creationId xmlns:a16="http://schemas.microsoft.com/office/drawing/2014/main" id="{C91A0F37-AEB3-4D24-83BC-CF454002D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8">
            <a:extLst>
              <a:ext uri="{FF2B5EF4-FFF2-40B4-BE49-F238E27FC236}">
                <a16:creationId xmlns:a16="http://schemas.microsoft.com/office/drawing/2014/main" id="{AF04C94C-C781-4B81-BBF9-96AF4E78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4346" name="Text Box 9">
            <a:extLst>
              <a:ext uri="{FF2B5EF4-FFF2-40B4-BE49-F238E27FC236}">
                <a16:creationId xmlns:a16="http://schemas.microsoft.com/office/drawing/2014/main" id="{1A4F038D-AA16-4156-9411-8ED8273B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4347" name="Text Box 10">
            <a:extLst>
              <a:ext uri="{FF2B5EF4-FFF2-40B4-BE49-F238E27FC236}">
                <a16:creationId xmlns:a16="http://schemas.microsoft.com/office/drawing/2014/main" id="{3E66797A-3E5D-4668-8B1D-C74ABDBE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358411" name="Text Box 11">
            <a:extLst>
              <a:ext uri="{FF2B5EF4-FFF2-40B4-BE49-F238E27FC236}">
                <a16:creationId xmlns:a16="http://schemas.microsoft.com/office/drawing/2014/main" id="{6A6CDD33-4B3E-41AD-966B-952A7BBE8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于是得如下常微分方程的初值问题</a:t>
            </a:r>
          </a:p>
        </p:txBody>
      </p:sp>
      <p:sp>
        <p:nvSpPr>
          <p:cNvPr id="358412" name="AutoShape 12">
            <a:extLst>
              <a:ext uri="{FF2B5EF4-FFF2-40B4-BE49-F238E27FC236}">
                <a16:creationId xmlns:a16="http://schemas.microsoft.com/office/drawing/2014/main" id="{1C4101E5-226F-4A5F-9F62-92FAF32A290F}"/>
              </a:ext>
            </a:extLst>
          </p:cNvPr>
          <p:cNvSpPr>
            <a:spLocks/>
          </p:cNvSpPr>
          <p:nvPr/>
        </p:nvSpPr>
        <p:spPr bwMode="auto">
          <a:xfrm>
            <a:off x="1835150" y="3284538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58413" name="Text Box 13">
            <a:extLst>
              <a:ext uri="{FF2B5EF4-FFF2-40B4-BE49-F238E27FC236}">
                <a16:creationId xmlns:a16="http://schemas.microsoft.com/office/drawing/2014/main" id="{67E13DD5-B262-4354-B43D-AA42D5DC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213100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58414" name="Text Box 14">
            <a:extLst>
              <a:ext uri="{FF2B5EF4-FFF2-40B4-BE49-F238E27FC236}">
                <a16:creationId xmlns:a16="http://schemas.microsoft.com/office/drawing/2014/main" id="{2356173A-0E7B-4046-BD02-4EDD81EBC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应用常微分方程中的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参数变易法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法，得</a:t>
            </a:r>
          </a:p>
        </p:txBody>
      </p:sp>
      <p:sp>
        <p:nvSpPr>
          <p:cNvPr id="358415" name="Text Box 15">
            <a:extLst>
              <a:ext uri="{FF2B5EF4-FFF2-40B4-BE49-F238E27FC236}">
                <a16:creationId xmlns:a16="http://schemas.microsoft.com/office/drawing/2014/main" id="{86409B56-A062-47BC-B172-485C5A77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58416" name="Text Box 16">
            <a:extLst>
              <a:ext uri="{FF2B5EF4-FFF2-40B4-BE49-F238E27FC236}">
                <a16:creationId xmlns:a16="http://schemas.microsoft.com/office/drawing/2014/main" id="{D72B3EE8-1ECB-4943-B889-E1D75E44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4451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58417" name="Line 17">
            <a:extLst>
              <a:ext uri="{FF2B5EF4-FFF2-40B4-BE49-F238E27FC236}">
                <a16:creationId xmlns:a16="http://schemas.microsoft.com/office/drawing/2014/main" id="{81FCC983-0731-4011-B545-D63541AEB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716338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8418" name="Line 18">
            <a:extLst>
              <a:ext uri="{FF2B5EF4-FFF2-40B4-BE49-F238E27FC236}">
                <a16:creationId xmlns:a16="http://schemas.microsoft.com/office/drawing/2014/main" id="{AA0ADEAF-892D-4519-AAF3-BCCDD96D4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6165850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8419" name="Line 19">
            <a:extLst>
              <a:ext uri="{FF2B5EF4-FFF2-40B4-BE49-F238E27FC236}">
                <a16:creationId xmlns:a16="http://schemas.microsoft.com/office/drawing/2014/main" id="{F980F936-5A89-4999-982D-253239EBA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6165850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/>
      <p:bldP spid="358412" grpId="0" animBg="1"/>
      <p:bldP spid="358413" grpId="0"/>
      <p:bldP spid="358414" grpId="0"/>
      <p:bldP spid="358415" grpId="0"/>
      <p:bldP spid="3584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8">
            <a:extLst>
              <a:ext uri="{FF2B5EF4-FFF2-40B4-BE49-F238E27FC236}">
                <a16:creationId xmlns:a16="http://schemas.microsoft.com/office/drawing/2014/main" id="{5AF64337-2D99-439D-95C4-C043942ED2C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286556A-BCC3-43D7-8B2B-9CEBD85C0979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C29512F9-24F3-4D9E-98E0-D739999B1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常数变易法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求解二阶线性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常微分方程</a:t>
            </a:r>
          </a:p>
        </p:txBody>
      </p:sp>
      <p:graphicFrame>
        <p:nvGraphicFramePr>
          <p:cNvPr id="15364" name="Object 3">
            <a:extLst>
              <a:ext uri="{FF2B5EF4-FFF2-40B4-BE49-F238E27FC236}">
                <a16:creationId xmlns:a16="http://schemas.microsoft.com/office/drawing/2014/main" id="{8E73D453-4A72-4475-AA63-D8CE22B8483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771775" y="1125538"/>
          <a:ext cx="38877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1600200" imgH="203200" progId="Equation.DSMT4">
                  <p:embed/>
                </p:oleObj>
              </mc:Choice>
              <mc:Fallback>
                <p:oleObj name="Equation" r:id="rId3" imgW="16002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125538"/>
                        <a:ext cx="38877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>
            <a:extLst>
              <a:ext uri="{FF2B5EF4-FFF2-40B4-BE49-F238E27FC236}">
                <a16:creationId xmlns:a16="http://schemas.microsoft.com/office/drawing/2014/main" id="{6A47E0A0-C93D-43AE-999D-786C73BDBFD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24213" y="2205038"/>
          <a:ext cx="2862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Equation" r:id="rId5" imgW="1384300" imgH="203200" progId="Equation.DSMT4">
                  <p:embed/>
                </p:oleObj>
              </mc:Choice>
              <mc:Fallback>
                <p:oleObj name="Equation" r:id="rId5" imgW="13843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2205038"/>
                        <a:ext cx="28622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1" name="Object 5">
            <a:extLst>
              <a:ext uri="{FF2B5EF4-FFF2-40B4-BE49-F238E27FC236}">
                <a16:creationId xmlns:a16="http://schemas.microsoft.com/office/drawing/2014/main" id="{98AEC3F6-35B0-46EB-95A0-3DF9C8121E6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275013" y="2809875"/>
          <a:ext cx="28114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7" imgW="1345616" imgH="215806" progId="Equation.DSMT4">
                  <p:embed/>
                </p:oleObj>
              </mc:Choice>
              <mc:Fallback>
                <p:oleObj name="Equation" r:id="rId7" imgW="1345616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809875"/>
                        <a:ext cx="28114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>
            <a:extLst>
              <a:ext uri="{FF2B5EF4-FFF2-40B4-BE49-F238E27FC236}">
                <a16:creationId xmlns:a16="http://schemas.microsoft.com/office/drawing/2014/main" id="{390E1296-9F85-4E89-97DA-F03FE53F7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105251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(*)</a:t>
            </a:r>
          </a:p>
        </p:txBody>
      </p:sp>
      <p:sp>
        <p:nvSpPr>
          <p:cNvPr id="413703" name="Text Box 7">
            <a:extLst>
              <a:ext uri="{FF2B5EF4-FFF2-40B4-BE49-F238E27FC236}">
                <a16:creationId xmlns:a16="http://schemas.microsoft.com/office/drawing/2014/main" id="{496A795B-D239-43DD-B305-E1B78271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383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graphicFrame>
        <p:nvGraphicFramePr>
          <p:cNvPr id="413704" name="Object 8">
            <a:extLst>
              <a:ext uri="{FF2B5EF4-FFF2-40B4-BE49-F238E27FC236}">
                <a16:creationId xmlns:a16="http://schemas.microsoft.com/office/drawing/2014/main" id="{1A9FB6CC-3326-48BD-972D-784B2ED4382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03350" y="3213100"/>
          <a:ext cx="701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9" imgW="355292" imgH="215713" progId="Equation.DSMT4">
                  <p:embed/>
                </p:oleObj>
              </mc:Choice>
              <mc:Fallback>
                <p:oleObj name="Equation" r:id="rId9" imgW="355292" imgH="2157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701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5" name="Object 9">
            <a:extLst>
              <a:ext uri="{FF2B5EF4-FFF2-40B4-BE49-F238E27FC236}">
                <a16:creationId xmlns:a16="http://schemas.microsoft.com/office/drawing/2014/main" id="{8EA33E90-AEDF-4C58-B471-428427FE2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4292600"/>
          <a:ext cx="3797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11" imgW="1815312" imgH="215806" progId="Equation.DSMT4">
                  <p:embed/>
                </p:oleObj>
              </mc:Choice>
              <mc:Fallback>
                <p:oleObj name="Equation" r:id="rId11" imgW="1815312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292600"/>
                        <a:ext cx="3797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6" name="Object 10">
            <a:extLst>
              <a:ext uri="{FF2B5EF4-FFF2-40B4-BE49-F238E27FC236}">
                <a16:creationId xmlns:a16="http://schemas.microsoft.com/office/drawing/2014/main" id="{0B3C4620-8FA2-4235-9653-996CFF8EC5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5445125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3" imgW="418918" imgH="215806" progId="Equation.DSMT4">
                  <p:embed/>
                </p:oleObj>
              </mc:Choice>
              <mc:Fallback>
                <p:oleObj name="Equation" r:id="rId13" imgW="418918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445125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7" name="Object 11">
            <a:extLst>
              <a:ext uri="{FF2B5EF4-FFF2-40B4-BE49-F238E27FC236}">
                <a16:creationId xmlns:a16="http://schemas.microsoft.com/office/drawing/2014/main" id="{4E325EEE-D6A1-4CA6-B2EA-060FA2720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797425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5" imgW="507780" imgH="215806" progId="Equation.DSMT4">
                  <p:embed/>
                </p:oleObj>
              </mc:Choice>
              <mc:Fallback>
                <p:oleObj name="Equation" r:id="rId15" imgW="507780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11525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8" name="Object 12">
            <a:extLst>
              <a:ext uri="{FF2B5EF4-FFF2-40B4-BE49-F238E27FC236}">
                <a16:creationId xmlns:a16="http://schemas.microsoft.com/office/drawing/2014/main" id="{BA013256-18B3-4BFC-A1D9-FEE54109B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29225"/>
          <a:ext cx="39782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7" imgW="1943100" imgH="215900" progId="Equation.DSMT4">
                  <p:embed/>
                </p:oleObj>
              </mc:Choice>
              <mc:Fallback>
                <p:oleObj name="Equation" r:id="rId17" imgW="19431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39782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9" name="Object 13">
            <a:extLst>
              <a:ext uri="{FF2B5EF4-FFF2-40B4-BE49-F238E27FC236}">
                <a16:creationId xmlns:a16="http://schemas.microsoft.com/office/drawing/2014/main" id="{7EF3156F-8CCD-4297-B500-466E7822C9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876925"/>
          <a:ext cx="45672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9" imgW="2260600" imgH="215900" progId="Equation.DSMT4">
                  <p:embed/>
                </p:oleObj>
              </mc:Choice>
              <mc:Fallback>
                <p:oleObj name="Equation" r:id="rId19" imgW="22606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876925"/>
                        <a:ext cx="45672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10" name="Text Box 14">
            <a:extLst>
              <a:ext uri="{FF2B5EF4-FFF2-40B4-BE49-F238E27FC236}">
                <a16:creationId xmlns:a16="http://schemas.microsoft.com/office/drawing/2014/main" id="{BCD10EBA-54E6-4275-ADCF-9105584A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628775"/>
            <a:ext cx="619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先写出出方程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所对应的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</a:p>
        </p:txBody>
      </p:sp>
      <p:sp>
        <p:nvSpPr>
          <p:cNvPr id="413711" name="Text Box 15">
            <a:extLst>
              <a:ext uri="{FF2B5EF4-FFF2-40B4-BE49-F238E27FC236}">
                <a16:creationId xmlns:a16="http://schemas.microsoft.com/office/drawing/2014/main" id="{72EEB8AA-721A-42B8-B187-66513628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</a:p>
        </p:txBody>
      </p:sp>
      <p:sp>
        <p:nvSpPr>
          <p:cNvPr id="413712" name="Text Box 16">
            <a:extLst>
              <a:ext uri="{FF2B5EF4-FFF2-40B4-BE49-F238E27FC236}">
                <a16:creationId xmlns:a16="http://schemas.microsoft.com/office/drawing/2014/main" id="{E4A381F8-5C81-49AE-B68C-A6C778E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此时</a:t>
            </a:r>
          </a:p>
        </p:txBody>
      </p:sp>
      <p:sp>
        <p:nvSpPr>
          <p:cNvPr id="413713" name="Text Box 17">
            <a:extLst>
              <a:ext uri="{FF2B5EF4-FFF2-40B4-BE49-F238E27FC236}">
                <a16:creationId xmlns:a16="http://schemas.microsoft.com/office/drawing/2014/main" id="{526A51DC-939A-4CE6-A6C1-A89776E5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213100"/>
            <a:ext cx="2447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为任意常数。</a:t>
            </a:r>
          </a:p>
        </p:txBody>
      </p:sp>
      <p:sp>
        <p:nvSpPr>
          <p:cNvPr id="413714" name="Text Box 18">
            <a:extLst>
              <a:ext uri="{FF2B5EF4-FFF2-40B4-BE49-F238E27FC236}">
                <a16:creationId xmlns:a16="http://schemas.microsoft.com/office/drawing/2014/main" id="{042E96F3-0DA4-48B9-B47D-9CD001E2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71633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的通解形式为</a:t>
            </a:r>
          </a:p>
        </p:txBody>
      </p:sp>
      <p:sp>
        <p:nvSpPr>
          <p:cNvPr id="413715" name="Text Box 19">
            <a:extLst>
              <a:ext uri="{FF2B5EF4-FFF2-40B4-BE49-F238E27FC236}">
                <a16:creationId xmlns:a16="http://schemas.microsoft.com/office/drawing/2014/main" id="{2E711B1C-46C1-4265-9BA3-3BCB54AA7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221163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(**)</a:t>
            </a:r>
          </a:p>
        </p:txBody>
      </p:sp>
      <p:sp>
        <p:nvSpPr>
          <p:cNvPr id="413716" name="Text Box 20">
            <a:extLst>
              <a:ext uri="{FF2B5EF4-FFF2-40B4-BE49-F238E27FC236}">
                <a16:creationId xmlns:a16="http://schemas.microsoft.com/office/drawing/2014/main" id="{6BF02BAE-5294-4806-B602-59EDCF2C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598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(**)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式代入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</a:p>
        </p:txBody>
      </p:sp>
      <p:sp>
        <p:nvSpPr>
          <p:cNvPr id="413717" name="Text Box 21">
            <a:extLst>
              <a:ext uri="{FF2B5EF4-FFF2-40B4-BE49-F238E27FC236}">
                <a16:creationId xmlns:a16="http://schemas.microsoft.com/office/drawing/2014/main" id="{3732EFAA-8376-409A-B1A0-F31C6031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72598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  <p:sp>
        <p:nvSpPr>
          <p:cNvPr id="413718" name="AutoShape 22">
            <a:extLst>
              <a:ext uri="{FF2B5EF4-FFF2-40B4-BE49-F238E27FC236}">
                <a16:creationId xmlns:a16="http://schemas.microsoft.com/office/drawing/2014/main" id="{27116063-EA5C-4899-892F-4DD4D3963329}"/>
              </a:ext>
            </a:extLst>
          </p:cNvPr>
          <p:cNvSpPr>
            <a:spLocks/>
          </p:cNvSpPr>
          <p:nvPr/>
        </p:nvSpPr>
        <p:spPr bwMode="auto">
          <a:xfrm>
            <a:off x="684213" y="5445125"/>
            <a:ext cx="142875" cy="647700"/>
          </a:xfrm>
          <a:prstGeom prst="leftBrace">
            <a:avLst>
              <a:gd name="adj1" fmla="val 3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3719" name="AutoShape 23">
            <a:extLst>
              <a:ext uri="{FF2B5EF4-FFF2-40B4-BE49-F238E27FC236}">
                <a16:creationId xmlns:a16="http://schemas.microsoft.com/office/drawing/2014/main" id="{6E977F23-6633-4D75-98D6-520C256A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589588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13720" name="Object 24">
            <a:extLst>
              <a:ext uri="{FF2B5EF4-FFF2-40B4-BE49-F238E27FC236}">
                <a16:creationId xmlns:a16="http://schemas.microsoft.com/office/drawing/2014/main" id="{D87C357B-70FB-4224-A247-8707D4DD4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445125"/>
          <a:ext cx="10810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21" imgW="507780" imgH="215806" progId="Equation.DSMT4">
                  <p:embed/>
                </p:oleObj>
              </mc:Choice>
              <mc:Fallback>
                <p:oleObj name="Equation" r:id="rId21" imgW="507780" imgH="21580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45125"/>
                        <a:ext cx="10810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21" name="AutoShape 25">
            <a:extLst>
              <a:ext uri="{FF2B5EF4-FFF2-40B4-BE49-F238E27FC236}">
                <a16:creationId xmlns:a16="http://schemas.microsoft.com/office/drawing/2014/main" id="{A4D91189-8E83-401B-89AF-4A0EA7B9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589588"/>
            <a:ext cx="503237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3" grpId="0"/>
      <p:bldP spid="413710" grpId="0"/>
      <p:bldP spid="413711" grpId="0"/>
      <p:bldP spid="413712" grpId="0"/>
      <p:bldP spid="413713" grpId="0"/>
      <p:bldP spid="413714" grpId="0"/>
      <p:bldP spid="413715" grpId="0"/>
      <p:bldP spid="413716" grpId="0"/>
      <p:bldP spid="413717" grpId="0"/>
      <p:bldP spid="413718" grpId="0" animBg="1"/>
      <p:bldP spid="413719" grpId="0" animBg="1"/>
      <p:bldP spid="4137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8">
            <a:extLst>
              <a:ext uri="{FF2B5EF4-FFF2-40B4-BE49-F238E27FC236}">
                <a16:creationId xmlns:a16="http://schemas.microsoft.com/office/drawing/2014/main" id="{7B3481A9-AE4E-48E0-A5DC-CEADB210E0B1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FD2EF4C-E091-428A-9FDB-421CBE6C26E6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AB0C24FE-7C35-45CF-8C8E-67521020F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3ABBE9B2-090E-49A5-AD4E-78E0F7905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196975"/>
          <a:ext cx="2759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1320800" imgH="228600" progId="Equation.DSMT4">
                  <p:embed/>
                </p:oleObj>
              </mc:Choice>
              <mc:Fallback>
                <p:oleObj name="Equation" r:id="rId3" imgW="1320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196975"/>
                        <a:ext cx="2759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05094AF6-48D5-48A1-B6F4-E419E5230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1820863"/>
          <a:ext cx="25923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5" imgW="1244600" imgH="203200" progId="Equation.DSMT4">
                  <p:embed/>
                </p:oleObj>
              </mc:Choice>
              <mc:Fallback>
                <p:oleObj name="Equation" r:id="rId5" imgW="12446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1820863"/>
                        <a:ext cx="25923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5">
            <a:extLst>
              <a:ext uri="{FF2B5EF4-FFF2-40B4-BE49-F238E27FC236}">
                <a16:creationId xmlns:a16="http://schemas.microsoft.com/office/drawing/2014/main" id="{2735E861-AC0F-407C-9F37-E873532D8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20713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</a:p>
        </p:txBody>
      </p:sp>
      <p:graphicFrame>
        <p:nvGraphicFramePr>
          <p:cNvPr id="412678" name="Object 6">
            <a:extLst>
              <a:ext uri="{FF2B5EF4-FFF2-40B4-BE49-F238E27FC236}">
                <a16:creationId xmlns:a16="http://schemas.microsoft.com/office/drawing/2014/main" id="{9ED826EB-D179-4630-A8D9-87D192085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32038"/>
          <a:ext cx="16557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7" imgW="825500" imgH="203200" progId="Equation.DSMT4">
                  <p:embed/>
                </p:oleObj>
              </mc:Choice>
              <mc:Fallback>
                <p:oleObj name="Equation" r:id="rId7" imgW="8255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32038"/>
                        <a:ext cx="16557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79" name="Text Box 7">
            <a:extLst>
              <a:ext uri="{FF2B5EF4-FFF2-40B4-BE49-F238E27FC236}">
                <a16:creationId xmlns:a16="http://schemas.microsoft.com/office/drawing/2014/main" id="{2DEAEC0C-555D-431C-9D39-F21799EB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050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</a:p>
        </p:txBody>
      </p:sp>
      <p:sp>
        <p:nvSpPr>
          <p:cNvPr id="412680" name="Text Box 8">
            <a:extLst>
              <a:ext uri="{FF2B5EF4-FFF2-40B4-BE49-F238E27FC236}">
                <a16:creationId xmlns:a16="http://schemas.microsoft.com/office/drawing/2014/main" id="{092E7D73-4A0D-4BF2-8DAF-C926320E3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76475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对方程两边作</a:t>
            </a:r>
          </a:p>
        </p:txBody>
      </p:sp>
      <p:sp>
        <p:nvSpPr>
          <p:cNvPr id="412681" name="Text Box 9">
            <a:extLst>
              <a:ext uri="{FF2B5EF4-FFF2-40B4-BE49-F238E27FC236}">
                <a16:creationId xmlns:a16="http://schemas.microsoft.com/office/drawing/2014/main" id="{A6992C92-9B32-4FCE-B74A-A0990D11C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050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412682" name="Object 10">
            <a:extLst>
              <a:ext uri="{FF2B5EF4-FFF2-40B4-BE49-F238E27FC236}">
                <a16:creationId xmlns:a16="http://schemas.microsoft.com/office/drawing/2014/main" id="{547C0CFF-82B4-442E-9725-B816D4163916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1050" y="2339975"/>
          <a:ext cx="1368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39975"/>
                        <a:ext cx="13684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3" name="Object 11">
            <a:extLst>
              <a:ext uri="{FF2B5EF4-FFF2-40B4-BE49-F238E27FC236}">
                <a16:creationId xmlns:a16="http://schemas.microsoft.com/office/drawing/2014/main" id="{475832CE-8ACF-4ABF-9165-44A33B40D34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39975" y="3276600"/>
          <a:ext cx="41433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11" imgW="2413000" imgH="228600" progId="Equation.DSMT4">
                  <p:embed/>
                </p:oleObj>
              </mc:Choice>
              <mc:Fallback>
                <p:oleObj name="Equation" r:id="rId11" imgW="24130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76600"/>
                        <a:ext cx="414337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4" name="Object 12">
            <a:extLst>
              <a:ext uri="{FF2B5EF4-FFF2-40B4-BE49-F238E27FC236}">
                <a16:creationId xmlns:a16="http://schemas.microsoft.com/office/drawing/2014/main" id="{5AB39964-83EA-4EA1-849B-033EE8C886DE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9625" y="3917950"/>
          <a:ext cx="25447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13" imgW="1473200" imgH="228600" progId="Equation.DSMT4">
                  <p:embed/>
                </p:oleObj>
              </mc:Choice>
              <mc:Fallback>
                <p:oleObj name="Equation" r:id="rId13" imgW="1473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917950"/>
                        <a:ext cx="254476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5" name="Object 13">
            <a:extLst>
              <a:ext uri="{FF2B5EF4-FFF2-40B4-BE49-F238E27FC236}">
                <a16:creationId xmlns:a16="http://schemas.microsoft.com/office/drawing/2014/main" id="{26E87E05-4961-4666-A767-F96B04A739E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9625" y="4408488"/>
          <a:ext cx="24812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15" imgW="1396394" imgH="393529" progId="Equation.DSMT4">
                  <p:embed/>
                </p:oleObj>
              </mc:Choice>
              <mc:Fallback>
                <p:oleObj name="Equation" r:id="rId15" imgW="1396394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4408488"/>
                        <a:ext cx="24812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6" name="Object 14">
            <a:extLst>
              <a:ext uri="{FF2B5EF4-FFF2-40B4-BE49-F238E27FC236}">
                <a16:creationId xmlns:a16="http://schemas.microsoft.com/office/drawing/2014/main" id="{20247086-3250-4F79-82CC-5FD6C16F0B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589588"/>
          <a:ext cx="30416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17" imgW="1562100" imgH="393700" progId="Equation.DSMT4">
                  <p:embed/>
                </p:oleObj>
              </mc:Choice>
              <mc:Fallback>
                <p:oleObj name="Equation" r:id="rId17" imgW="15621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589588"/>
                        <a:ext cx="30416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7" name="Object 15">
            <a:extLst>
              <a:ext uri="{FF2B5EF4-FFF2-40B4-BE49-F238E27FC236}">
                <a16:creationId xmlns:a16="http://schemas.microsoft.com/office/drawing/2014/main" id="{D2A9A0CA-E6E2-494F-9DE0-AD650CD08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589588"/>
          <a:ext cx="24479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19" imgW="1269449" imgH="393529" progId="Equation.DSMT4">
                  <p:embed/>
                </p:oleObj>
              </mc:Choice>
              <mc:Fallback>
                <p:oleObj name="Equation" r:id="rId19" imgW="1269449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589588"/>
                        <a:ext cx="24479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8" name="Object 16">
            <a:extLst>
              <a:ext uri="{FF2B5EF4-FFF2-40B4-BE49-F238E27FC236}">
                <a16:creationId xmlns:a16="http://schemas.microsoft.com/office/drawing/2014/main" id="{17085FA8-1854-41AF-9549-F7791FE90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7113" y="4437063"/>
          <a:ext cx="2043112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21" imgW="1155700" imgH="393700" progId="Equation.DSMT4">
                  <p:embed/>
                </p:oleObj>
              </mc:Choice>
              <mc:Fallback>
                <p:oleObj name="Equation" r:id="rId21" imgW="11557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437063"/>
                        <a:ext cx="2043112" cy="696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AutoShape 17">
            <a:extLst>
              <a:ext uri="{FF2B5EF4-FFF2-40B4-BE49-F238E27FC236}">
                <a16:creationId xmlns:a16="http://schemas.microsoft.com/office/drawing/2014/main" id="{F9ABD7C1-B7D3-4CC7-8C07-EC6282E208C3}"/>
              </a:ext>
            </a:extLst>
          </p:cNvPr>
          <p:cNvSpPr>
            <a:spLocks/>
          </p:cNvSpPr>
          <p:nvPr/>
        </p:nvSpPr>
        <p:spPr bwMode="auto">
          <a:xfrm>
            <a:off x="3009900" y="1462088"/>
            <a:ext cx="71438" cy="576262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2690" name="Text Box 18">
            <a:extLst>
              <a:ext uri="{FF2B5EF4-FFF2-40B4-BE49-F238E27FC236}">
                <a16:creationId xmlns:a16="http://schemas.microsoft.com/office/drawing/2014/main" id="{F28865EC-5DF0-411E-AF79-74179C81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12691" name="AutoShape 19">
            <a:extLst>
              <a:ext uri="{FF2B5EF4-FFF2-40B4-BE49-F238E27FC236}">
                <a16:creationId xmlns:a16="http://schemas.microsoft.com/office/drawing/2014/main" id="{6F5F6AF6-6D07-4999-8D54-D46C0E64F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89363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2692" name="Text Box 20">
            <a:extLst>
              <a:ext uri="{FF2B5EF4-FFF2-40B4-BE49-F238E27FC236}">
                <a16:creationId xmlns:a16="http://schemas.microsoft.com/office/drawing/2014/main" id="{1146F7C1-23C8-41FD-A70A-DFC4E00F2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211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</a:p>
        </p:txBody>
      </p:sp>
      <p:sp>
        <p:nvSpPr>
          <p:cNvPr id="412693" name="Text Box 21">
            <a:extLst>
              <a:ext uri="{FF2B5EF4-FFF2-40B4-BE49-F238E27FC236}">
                <a16:creationId xmlns:a16="http://schemas.microsoft.com/office/drawing/2014/main" id="{68603E7B-D6DE-4D61-87C7-A8D9C761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8476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对上式作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拉普拉斯逆变换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12694" name="Line 22">
            <a:extLst>
              <a:ext uri="{FF2B5EF4-FFF2-40B4-BE49-F238E27FC236}">
                <a16:creationId xmlns:a16="http://schemas.microsoft.com/office/drawing/2014/main" id="{2B35AEFD-28F7-4D8E-8C4A-5470F2348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3716338"/>
            <a:ext cx="15128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2695" name="Object 23">
            <a:extLst>
              <a:ext uri="{FF2B5EF4-FFF2-40B4-BE49-F238E27FC236}">
                <a16:creationId xmlns:a16="http://schemas.microsoft.com/office/drawing/2014/main" id="{47B7881D-9B44-4CD3-AB68-2432D94BD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2781300"/>
          <a:ext cx="4057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23" imgW="2159000" imgH="228600" progId="Equation.DSMT4">
                  <p:embed/>
                </p:oleObj>
              </mc:Choice>
              <mc:Fallback>
                <p:oleObj name="Equation" r:id="rId23" imgW="21590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781300"/>
                        <a:ext cx="4057650" cy="430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9" grpId="0"/>
      <p:bldP spid="412680" grpId="0"/>
      <p:bldP spid="412681" grpId="0"/>
      <p:bldP spid="412690" grpId="0"/>
      <p:bldP spid="412691" grpId="0" animBg="1"/>
      <p:bldP spid="412692" grpId="0"/>
      <p:bldP spid="4126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36639A52-63B4-4B4D-8DB9-D5B081C5DBB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8098D41-BBF2-46E9-A637-C6B8E371D3F8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/>
          </a:p>
        </p:txBody>
      </p:sp>
      <p:graphicFrame>
        <p:nvGraphicFramePr>
          <p:cNvPr id="358402" name="Object 2">
            <a:extLst>
              <a:ext uri="{FF2B5EF4-FFF2-40B4-BE49-F238E27FC236}">
                <a16:creationId xmlns:a16="http://schemas.microsoft.com/office/drawing/2014/main" id="{D874FF0B-C0FB-435E-A346-6710339AB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5373688"/>
          <a:ext cx="43910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2247900" imgH="393700" progId="Equation.DSMT4">
                  <p:embed/>
                </p:oleObj>
              </mc:Choice>
              <mc:Fallback>
                <p:oleObj name="Equation" r:id="rId3" imgW="22479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373688"/>
                        <a:ext cx="43910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3" name="Object 3">
            <a:extLst>
              <a:ext uri="{FF2B5EF4-FFF2-40B4-BE49-F238E27FC236}">
                <a16:creationId xmlns:a16="http://schemas.microsoft.com/office/drawing/2014/main" id="{10FF1802-FD0F-438D-A950-D8CB2C133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589588"/>
          <a:ext cx="1511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89588"/>
                        <a:ext cx="1511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>
            <a:extLst>
              <a:ext uri="{FF2B5EF4-FFF2-40B4-BE49-F238E27FC236}">
                <a16:creationId xmlns:a16="http://schemas.microsoft.com/office/drawing/2014/main" id="{562F502A-9520-4A63-943D-C82F6416E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789363"/>
          <a:ext cx="15843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15843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BBBDB4B1-CCAD-408C-BBF3-33CF86CCC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781300"/>
          <a:ext cx="36718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9" imgW="1841500" imgH="469900" progId="Equation.DSMT4">
                  <p:embed/>
                </p:oleObj>
              </mc:Choice>
              <mc:Fallback>
                <p:oleObj name="Equation" r:id="rId9" imgW="18415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81300"/>
                        <a:ext cx="36718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>
            <a:extLst>
              <a:ext uri="{FF2B5EF4-FFF2-40B4-BE49-F238E27FC236}">
                <a16:creationId xmlns:a16="http://schemas.microsoft.com/office/drawing/2014/main" id="{EA23A37A-F5A0-4016-9EDE-3BA26D444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3789363"/>
          <a:ext cx="2432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11" imgW="1219200" imgH="228600" progId="Equation.DSMT4">
                  <p:embed/>
                </p:oleObj>
              </mc:Choice>
              <mc:Fallback>
                <p:oleObj name="Equation" r:id="rId11" imgW="12192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789363"/>
                        <a:ext cx="24320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>
            <a:extLst>
              <a:ext uri="{FF2B5EF4-FFF2-40B4-BE49-F238E27FC236}">
                <a16:creationId xmlns:a16="http://schemas.microsoft.com/office/drawing/2014/main" id="{B7B825DF-D0F0-4050-92D8-421D69160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8">
            <a:extLst>
              <a:ext uri="{FF2B5EF4-FFF2-40B4-BE49-F238E27FC236}">
                <a16:creationId xmlns:a16="http://schemas.microsoft.com/office/drawing/2014/main" id="{2AC9436E-8020-4C68-BE31-6C094BFC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ECB6FFBF-900B-4A4C-8286-17DD92B3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7419" name="Text Box 10">
            <a:extLst>
              <a:ext uri="{FF2B5EF4-FFF2-40B4-BE49-F238E27FC236}">
                <a16:creationId xmlns:a16="http://schemas.microsoft.com/office/drawing/2014/main" id="{91E4F92F-B6A4-4459-A84B-239DBEA93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17420" name="Text Box 11">
            <a:extLst>
              <a:ext uri="{FF2B5EF4-FFF2-40B4-BE49-F238E27FC236}">
                <a16:creationId xmlns:a16="http://schemas.microsoft.com/office/drawing/2014/main" id="{67271D43-D972-49A8-86F6-C4B209C0E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于是得如下常微分方程的初值问题</a:t>
            </a:r>
          </a:p>
        </p:txBody>
      </p:sp>
      <p:sp>
        <p:nvSpPr>
          <p:cNvPr id="17421" name="AutoShape 12">
            <a:extLst>
              <a:ext uri="{FF2B5EF4-FFF2-40B4-BE49-F238E27FC236}">
                <a16:creationId xmlns:a16="http://schemas.microsoft.com/office/drawing/2014/main" id="{5793D9A2-BB2E-44EF-A6C1-B30E0F597F76}"/>
              </a:ext>
            </a:extLst>
          </p:cNvPr>
          <p:cNvSpPr>
            <a:spLocks/>
          </p:cNvSpPr>
          <p:nvPr/>
        </p:nvSpPr>
        <p:spPr bwMode="auto">
          <a:xfrm>
            <a:off x="1835150" y="3284538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3A41BDE0-42FE-4374-B2E9-EE2D23014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213100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16BCACB9-91B9-4CF1-9D16-A99D3489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应用常微分方程中的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参数变易法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法，得</a:t>
            </a:r>
          </a:p>
        </p:txBody>
      </p:sp>
      <p:sp>
        <p:nvSpPr>
          <p:cNvPr id="17424" name="Text Box 15">
            <a:extLst>
              <a:ext uri="{FF2B5EF4-FFF2-40B4-BE49-F238E27FC236}">
                <a16:creationId xmlns:a16="http://schemas.microsoft.com/office/drawing/2014/main" id="{CAAB3619-2631-46D8-8394-5C3BFE75A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58416" name="Text Box 16">
            <a:extLst>
              <a:ext uri="{FF2B5EF4-FFF2-40B4-BE49-F238E27FC236}">
                <a16:creationId xmlns:a16="http://schemas.microsoft.com/office/drawing/2014/main" id="{50BA5060-1AFF-4EF1-8088-275939E8E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4451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17426" name="Line 17">
            <a:extLst>
              <a:ext uri="{FF2B5EF4-FFF2-40B4-BE49-F238E27FC236}">
                <a16:creationId xmlns:a16="http://schemas.microsoft.com/office/drawing/2014/main" id="{87585222-F487-43C6-9B00-DE94C37A7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716338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8418" name="Line 18">
            <a:extLst>
              <a:ext uri="{FF2B5EF4-FFF2-40B4-BE49-F238E27FC236}">
                <a16:creationId xmlns:a16="http://schemas.microsoft.com/office/drawing/2014/main" id="{B137740B-4A70-4560-ACB0-395C543BD6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6165850"/>
            <a:ext cx="5032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358419" name="Line 19">
            <a:extLst>
              <a:ext uri="{FF2B5EF4-FFF2-40B4-BE49-F238E27FC236}">
                <a16:creationId xmlns:a16="http://schemas.microsoft.com/office/drawing/2014/main" id="{1DDEFFD1-8F6B-4804-837F-A9BEDB07E7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6165850"/>
            <a:ext cx="503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3584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5CDA9BA4-9BD0-4B0C-9B7D-F5ABDE4A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5F93A-01C4-433A-88D8-3D82760FFBAA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/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35849720-98BB-41CC-9AF6-D0800B323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1C87CD83-53C2-4E3C-AC27-8055D0500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14A8199D-F02D-4E87-986A-8B83F9B5F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D871630E-E36E-4D2E-8CB3-49746AAF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18439" name="Object 6">
            <a:extLst>
              <a:ext uri="{FF2B5EF4-FFF2-40B4-BE49-F238E27FC236}">
                <a16:creationId xmlns:a16="http://schemas.microsoft.com/office/drawing/2014/main" id="{7BA813AA-589F-418A-A446-5DCF552C4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2852738"/>
          <a:ext cx="44148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2260600" imgH="393700" progId="Equation.DSMT4">
                  <p:embed/>
                </p:oleObj>
              </mc:Choice>
              <mc:Fallback>
                <p:oleObj name="Equation" r:id="rId5" imgW="22606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852738"/>
                        <a:ext cx="44148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7">
            <a:extLst>
              <a:ext uri="{FF2B5EF4-FFF2-40B4-BE49-F238E27FC236}">
                <a16:creationId xmlns:a16="http://schemas.microsoft.com/office/drawing/2014/main" id="{14FDF243-43F0-486A-B3D2-C50EAF03B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068638"/>
          <a:ext cx="1511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68638"/>
                        <a:ext cx="1511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8">
            <a:extLst>
              <a:ext uri="{FF2B5EF4-FFF2-40B4-BE49-F238E27FC236}">
                <a16:creationId xmlns:a16="http://schemas.microsoft.com/office/drawing/2014/main" id="{42126039-423A-449B-BC43-474D29A5B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924175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graphicFrame>
        <p:nvGraphicFramePr>
          <p:cNvPr id="359433" name="Object 9">
            <a:extLst>
              <a:ext uri="{FF2B5EF4-FFF2-40B4-BE49-F238E27FC236}">
                <a16:creationId xmlns:a16="http://schemas.microsoft.com/office/drawing/2014/main" id="{7E58A4F8-F381-44AD-80AF-FB484E098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4221163"/>
          <a:ext cx="29511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1574800" imgH="431800" progId="Equation.DSMT4">
                  <p:embed/>
                </p:oleObj>
              </mc:Choice>
              <mc:Fallback>
                <p:oleObj name="Equation" r:id="rId9" imgW="15748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221163"/>
                        <a:ext cx="29511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34" name="Text Box 10">
            <a:extLst>
              <a:ext uri="{FF2B5EF4-FFF2-40B4-BE49-F238E27FC236}">
                <a16:creationId xmlns:a16="http://schemas.microsoft.com/office/drawing/2014/main" id="{F8FA60F1-D2FA-4D13-8A8C-6FD640EAF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3640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1290833B-33B7-48A0-8429-144B714F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359436" name="Text Box 12">
            <a:extLst>
              <a:ext uri="{FF2B5EF4-FFF2-40B4-BE49-F238E27FC236}">
                <a16:creationId xmlns:a16="http://schemas.microsoft.com/office/drawing/2014/main" id="{436E8987-D8A1-44A8-A8ED-FABFC3304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60800"/>
            <a:ext cx="115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sp>
        <p:nvSpPr>
          <p:cNvPr id="359437" name="Text Box 13">
            <a:extLst>
              <a:ext uri="{FF2B5EF4-FFF2-40B4-BE49-F238E27FC236}">
                <a16:creationId xmlns:a16="http://schemas.microsoft.com/office/drawing/2014/main" id="{1619922A-493B-4315-A5C1-E119AB1D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00663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即得定解问题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(46)-(48)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4" grpId="0"/>
      <p:bldP spid="359436" grpId="0"/>
      <p:bldP spid="3594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AB931DA0-4832-4C26-BBE2-9253E08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97073C-A327-4BB6-88E5-E6187771905E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D4D0B772-19F2-44F4-90E1-CBBC12F16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19460" name="Object 3">
            <a:extLst>
              <a:ext uri="{FF2B5EF4-FFF2-40B4-BE49-F238E27FC236}">
                <a16:creationId xmlns:a16="http://schemas.microsoft.com/office/drawing/2014/main" id="{6EC34875-274C-4152-99AF-D6C299B35F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6727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3" imgW="2908300" imgH="393700" progId="Equation.DSMT4">
                  <p:embed/>
                </p:oleObj>
              </mc:Choice>
              <mc:Fallback>
                <p:oleObj name="Equation" r:id="rId3" imgW="29083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6727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DAD78AA3-1E72-48B8-B451-418321027EE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476375" y="2852738"/>
          <a:ext cx="63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5" imgW="317225" imgH="203024" progId="Equation.DSMT4">
                  <p:embed/>
                </p:oleObj>
              </mc:Choice>
              <mc:Fallback>
                <p:oleObj name="Equation" r:id="rId5" imgW="317225" imgH="20302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635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5">
            <a:extLst>
              <a:ext uri="{FF2B5EF4-FFF2-40B4-BE49-F238E27FC236}">
                <a16:creationId xmlns:a16="http://schemas.microsoft.com/office/drawing/2014/main" id="{117860EE-B5CB-46BD-BE2B-2306661F7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E0FA0302-DA18-4694-B90D-86702267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813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均是常数。</a:t>
            </a:r>
          </a:p>
        </p:txBody>
      </p:sp>
      <p:sp>
        <p:nvSpPr>
          <p:cNvPr id="19464" name="Text Box 7">
            <a:extLst>
              <a:ext uri="{FF2B5EF4-FFF2-40B4-BE49-F238E27FC236}">
                <a16:creationId xmlns:a16="http://schemas.microsoft.com/office/drawing/2014/main" id="{964DBECB-CA2F-42F2-B696-632EBBC21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375816" name="Text Box 8">
            <a:extLst>
              <a:ext uri="{FF2B5EF4-FFF2-40B4-BE49-F238E27FC236}">
                <a16:creationId xmlns:a16="http://schemas.microsoft.com/office/drawing/2014/main" id="{45F4E902-F762-465A-8037-A89517142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前几节的知识可知，与原方程相应的齐次</a:t>
            </a:r>
          </a:p>
        </p:txBody>
      </p:sp>
      <p:graphicFrame>
        <p:nvGraphicFramePr>
          <p:cNvPr id="375817" name="Object 9">
            <a:extLst>
              <a:ext uri="{FF2B5EF4-FFF2-40B4-BE49-F238E27FC236}">
                <a16:creationId xmlns:a16="http://schemas.microsoft.com/office/drawing/2014/main" id="{5CAA907B-EFB5-4E3D-B63E-10AAC7BF1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860800"/>
          <a:ext cx="18732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7" imgW="761669" imgH="241195" progId="Equation.DSMT4">
                  <p:embed/>
                </p:oleObj>
              </mc:Choice>
              <mc:Fallback>
                <p:oleObj name="Equation" r:id="rId7" imgW="761669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18732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8" name="Text Box 10">
            <a:extLst>
              <a:ext uri="{FF2B5EF4-FFF2-40B4-BE49-F238E27FC236}">
                <a16:creationId xmlns:a16="http://schemas.microsoft.com/office/drawing/2014/main" id="{304B0680-925D-4BF6-9AE4-7248F166C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65625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齐次第二类边界条件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  <p:graphicFrame>
        <p:nvGraphicFramePr>
          <p:cNvPr id="19468" name="Object 11">
            <a:extLst>
              <a:ext uri="{FF2B5EF4-FFF2-40B4-BE49-F238E27FC236}">
                <a16:creationId xmlns:a16="http://schemas.microsoft.com/office/drawing/2014/main" id="{35526E0E-7437-466D-8F14-E2730A7FE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1793875"/>
          <a:ext cx="3343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93875"/>
                        <a:ext cx="3343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2">
            <a:extLst>
              <a:ext uri="{FF2B5EF4-FFF2-40B4-BE49-F238E27FC236}">
                <a16:creationId xmlns:a16="http://schemas.microsoft.com/office/drawing/2014/main" id="{7E4CB592-44E1-496C-85E3-7E7361763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47913"/>
          <a:ext cx="29511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11" imgW="1308100" imgH="228600" progId="Equation.DSMT4">
                  <p:embed/>
                </p:oleObj>
              </mc:Choice>
              <mc:Fallback>
                <p:oleObj name="Equation" r:id="rId11" imgW="13081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7913"/>
                        <a:ext cx="29511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AutoShape 13">
            <a:extLst>
              <a:ext uri="{FF2B5EF4-FFF2-40B4-BE49-F238E27FC236}">
                <a16:creationId xmlns:a16="http://schemas.microsoft.com/office/drawing/2014/main" id="{F7D13799-D4DE-4F54-8AB3-0CE60BD4523A}"/>
              </a:ext>
            </a:extLst>
          </p:cNvPr>
          <p:cNvSpPr>
            <a:spLocks/>
          </p:cNvSpPr>
          <p:nvPr/>
        </p:nvSpPr>
        <p:spPr bwMode="auto">
          <a:xfrm>
            <a:off x="1116013" y="141287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75822" name="Text Box 14">
            <a:extLst>
              <a:ext uri="{FF2B5EF4-FFF2-40B4-BE49-F238E27FC236}">
                <a16:creationId xmlns:a16="http://schemas.microsoft.com/office/drawing/2014/main" id="{179D7590-A557-434C-BB83-CE073678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608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</a:p>
        </p:txBody>
      </p:sp>
      <p:graphicFrame>
        <p:nvGraphicFramePr>
          <p:cNvPr id="375823" name="Object 15">
            <a:extLst>
              <a:ext uri="{FF2B5EF4-FFF2-40B4-BE49-F238E27FC236}">
                <a16:creationId xmlns:a16="http://schemas.microsoft.com/office/drawing/2014/main" id="{1E888788-9BAF-4B89-BA9D-A0F83C96B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941888"/>
          <a:ext cx="55197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3" imgW="2578100" imgH="203200" progId="Equation.DSMT4">
                  <p:embed/>
                </p:oleObj>
              </mc:Choice>
              <mc:Fallback>
                <p:oleObj name="Equation" r:id="rId13" imgW="25781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55197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24" name="Object 16">
            <a:extLst>
              <a:ext uri="{FF2B5EF4-FFF2-40B4-BE49-F238E27FC236}">
                <a16:creationId xmlns:a16="http://schemas.microsoft.com/office/drawing/2014/main" id="{7566C65D-6794-445C-8AB5-B2A01C1C9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445125"/>
          <a:ext cx="44704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5" imgW="2145369" imgH="393529" progId="Equation.DSMT4">
                  <p:embed/>
                </p:oleObj>
              </mc:Choice>
              <mc:Fallback>
                <p:oleObj name="Equation" r:id="rId15" imgW="2145369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4470400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25" name="AutoShape 17">
            <a:extLst>
              <a:ext uri="{FF2B5EF4-FFF2-40B4-BE49-F238E27FC236}">
                <a16:creationId xmlns:a16="http://schemas.microsoft.com/office/drawing/2014/main" id="{6DFD432E-1BAA-43CB-B169-E4FEBED1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734050"/>
            <a:ext cx="504825" cy="142875"/>
          </a:xfrm>
          <a:prstGeom prst="rightArrow">
            <a:avLst>
              <a:gd name="adj1" fmla="val 50000"/>
              <a:gd name="adj2" fmla="val 8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375826" name="Object 18">
            <a:extLst>
              <a:ext uri="{FF2B5EF4-FFF2-40B4-BE49-F238E27FC236}">
                <a16:creationId xmlns:a16="http://schemas.microsoft.com/office/drawing/2014/main" id="{175EA983-8E61-453F-B8A2-7F1541A7455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014538" y="5595938"/>
          <a:ext cx="14398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7" imgW="736600" imgH="228600" progId="Equation.DSMT4">
                  <p:embed/>
                </p:oleObj>
              </mc:Choice>
              <mc:Fallback>
                <p:oleObj name="Equation" r:id="rId17" imgW="7366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595938"/>
                        <a:ext cx="1439862" cy="495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5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5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6" grpId="0"/>
      <p:bldP spid="375818" grpId="0"/>
      <p:bldP spid="375822" grpId="0"/>
      <p:bldP spid="3758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629A4310-7021-4AD7-BF9A-01BB44BB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C975D3-3CD4-4EDC-9AA1-89C4A46712F7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/>
          </a:p>
        </p:txBody>
      </p:sp>
      <p:graphicFrame>
        <p:nvGraphicFramePr>
          <p:cNvPr id="376834" name="Object 2">
            <a:extLst>
              <a:ext uri="{FF2B5EF4-FFF2-40B4-BE49-F238E27FC236}">
                <a16:creationId xmlns:a16="http://schemas.microsoft.com/office/drawing/2014/main" id="{6460B8E5-65B9-4518-8613-44F8569AA0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716338"/>
          <a:ext cx="18192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3" imgW="850531" imgH="393529" progId="Equation.DSMT4">
                  <p:embed/>
                </p:oleObj>
              </mc:Choice>
              <mc:Fallback>
                <p:oleObj name="Equation" r:id="rId3" imgW="850531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16338"/>
                        <a:ext cx="1819275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5" name="Text Box 3">
            <a:extLst>
              <a:ext uri="{FF2B5EF4-FFF2-40B4-BE49-F238E27FC236}">
                <a16:creationId xmlns:a16="http://schemas.microsoft.com/office/drawing/2014/main" id="{A2CD3849-B831-45E3-AA5D-5363CBEDE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8453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因此可知与方程相应的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齐次方程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且同时满足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</a:t>
            </a:r>
          </a:p>
        </p:txBody>
      </p:sp>
      <p:sp>
        <p:nvSpPr>
          <p:cNvPr id="376836" name="Text Box 4">
            <a:extLst>
              <a:ext uri="{FF2B5EF4-FFF2-40B4-BE49-F238E27FC236}">
                <a16:creationId xmlns:a16="http://schemas.microsoft.com/office/drawing/2014/main" id="{E1AA8860-40B1-49D6-B2C6-C0DA42CD9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第二类边界条件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系为</a:t>
            </a:r>
          </a:p>
        </p:txBody>
      </p:sp>
      <p:sp>
        <p:nvSpPr>
          <p:cNvPr id="20486" name="Text Box 5">
            <a:extLst>
              <a:ext uri="{FF2B5EF4-FFF2-40B4-BE49-F238E27FC236}">
                <a16:creationId xmlns:a16="http://schemas.microsoft.com/office/drawing/2014/main" id="{2370404D-9B72-48E1-A124-7A58314DB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20487" name="Object 6">
            <a:extLst>
              <a:ext uri="{FF2B5EF4-FFF2-40B4-BE49-F238E27FC236}">
                <a16:creationId xmlns:a16="http://schemas.microsoft.com/office/drawing/2014/main" id="{3E5654B4-50BE-49B5-96E2-DCC7B11E8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6727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5" imgW="2908300" imgH="393700" progId="Equation.DSMT4">
                  <p:embed/>
                </p:oleObj>
              </mc:Choice>
              <mc:Fallback>
                <p:oleObj name="Equation" r:id="rId5" imgW="29083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6727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7">
            <a:extLst>
              <a:ext uri="{FF2B5EF4-FFF2-40B4-BE49-F238E27FC236}">
                <a16:creationId xmlns:a16="http://schemas.microsoft.com/office/drawing/2014/main" id="{74EE87FA-3EE5-44F1-B1FA-2B4677DB2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4325"/>
          <a:ext cx="671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7" imgW="317225" imgH="203024" progId="Equation.DSMT4">
                  <p:embed/>
                </p:oleObj>
              </mc:Choice>
              <mc:Fallback>
                <p:oleObj name="Equation" r:id="rId7" imgW="317225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4325"/>
                        <a:ext cx="671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8">
            <a:extLst>
              <a:ext uri="{FF2B5EF4-FFF2-40B4-BE49-F238E27FC236}">
                <a16:creationId xmlns:a16="http://schemas.microsoft.com/office/drawing/2014/main" id="{327E7523-E60F-4B62-B44C-6A0300A64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C57A543F-B6DD-4A17-AF04-9E7AC514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813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均是常数。</a:t>
            </a:r>
          </a:p>
        </p:txBody>
      </p:sp>
      <p:graphicFrame>
        <p:nvGraphicFramePr>
          <p:cNvPr id="20491" name="Object 10">
            <a:extLst>
              <a:ext uri="{FF2B5EF4-FFF2-40B4-BE49-F238E27FC236}">
                <a16:creationId xmlns:a16="http://schemas.microsoft.com/office/drawing/2014/main" id="{714CD20D-3283-4908-A46F-69DC4E719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1793875"/>
          <a:ext cx="3343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9" imgW="1574800" imgH="228600" progId="Equation.DSMT4">
                  <p:embed/>
                </p:oleObj>
              </mc:Choice>
              <mc:Fallback>
                <p:oleObj name="Equation" r:id="rId9" imgW="1574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93875"/>
                        <a:ext cx="3343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1">
            <a:extLst>
              <a:ext uri="{FF2B5EF4-FFF2-40B4-BE49-F238E27FC236}">
                <a16:creationId xmlns:a16="http://schemas.microsoft.com/office/drawing/2014/main" id="{ACBAF671-BF51-4C8F-BA35-E747BE7E4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47913"/>
          <a:ext cx="29511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1" imgW="1308100" imgH="228600" progId="Equation.DSMT4">
                  <p:embed/>
                </p:oleObj>
              </mc:Choice>
              <mc:Fallback>
                <p:oleObj name="Equation" r:id="rId11" imgW="1308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7913"/>
                        <a:ext cx="29511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AutoShape 12">
            <a:extLst>
              <a:ext uri="{FF2B5EF4-FFF2-40B4-BE49-F238E27FC236}">
                <a16:creationId xmlns:a16="http://schemas.microsoft.com/office/drawing/2014/main" id="{C41AB8A3-0BF8-4E19-AE70-E6F9663A4C41}"/>
              </a:ext>
            </a:extLst>
          </p:cNvPr>
          <p:cNvSpPr>
            <a:spLocks/>
          </p:cNvSpPr>
          <p:nvPr/>
        </p:nvSpPr>
        <p:spPr bwMode="auto">
          <a:xfrm>
            <a:off x="1116013" y="141287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20494" name="Text Box 13">
            <a:extLst>
              <a:ext uri="{FF2B5EF4-FFF2-40B4-BE49-F238E27FC236}">
                <a16:creationId xmlns:a16="http://schemas.microsoft.com/office/drawing/2014/main" id="{C35DBCED-3D23-4522-9039-C2F5CB538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76846" name="Object 14">
            <a:extLst>
              <a:ext uri="{FF2B5EF4-FFF2-40B4-BE49-F238E27FC236}">
                <a16:creationId xmlns:a16="http://schemas.microsoft.com/office/drawing/2014/main" id="{26AC6726-0FEC-4A6E-A04C-0BFC84C039A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86125" y="4905375"/>
          <a:ext cx="27987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3" imgW="1587500" imgH="431800" progId="Equation.DSMT4">
                  <p:embed/>
                </p:oleObj>
              </mc:Choice>
              <mc:Fallback>
                <p:oleObj name="Equation" r:id="rId13" imgW="15875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905375"/>
                        <a:ext cx="27987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15">
            <a:extLst>
              <a:ext uri="{FF2B5EF4-FFF2-40B4-BE49-F238E27FC236}">
                <a16:creationId xmlns:a16="http://schemas.microsoft.com/office/drawing/2014/main" id="{62773664-08CE-4E84-B55F-63925DF018B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5805488"/>
          <a:ext cx="79216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5" imgW="355446" imgH="228501" progId="Equation.DSMT4">
                  <p:embed/>
                </p:oleObj>
              </mc:Choice>
              <mc:Fallback>
                <p:oleObj name="Equation" r:id="rId15" imgW="355446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805488"/>
                        <a:ext cx="79216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8" name="Object 16">
            <a:extLst>
              <a:ext uri="{FF2B5EF4-FFF2-40B4-BE49-F238E27FC236}">
                <a16:creationId xmlns:a16="http://schemas.microsoft.com/office/drawing/2014/main" id="{88008F97-F7A8-4A9D-B369-E4E820121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5876925"/>
          <a:ext cx="252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17" imgW="88746" imgH="152136" progId="Equation.DSMT4">
                  <p:embed/>
                </p:oleObj>
              </mc:Choice>
              <mc:Fallback>
                <p:oleObj name="Equation" r:id="rId17" imgW="88746" imgH="15213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5876925"/>
                        <a:ext cx="252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9" name="Text Box 17">
            <a:extLst>
              <a:ext uri="{FF2B5EF4-FFF2-40B4-BE49-F238E27FC236}">
                <a16:creationId xmlns:a16="http://schemas.microsoft.com/office/drawing/2014/main" id="{EDB8F5F2-6488-4737-8DAF-AFD8E1A8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4370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首先，</a:t>
            </a:r>
          </a:p>
        </p:txBody>
      </p:sp>
      <p:sp>
        <p:nvSpPr>
          <p:cNvPr id="376850" name="Text Box 18">
            <a:extLst>
              <a:ext uri="{FF2B5EF4-FFF2-40B4-BE49-F238E27FC236}">
                <a16:creationId xmlns:a16="http://schemas.microsoft.com/office/drawing/2014/main" id="{5C544E77-0C93-460D-A6CE-39046511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370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设所求的解为</a:t>
            </a:r>
          </a:p>
        </p:txBody>
      </p:sp>
      <p:sp>
        <p:nvSpPr>
          <p:cNvPr id="376851" name="Text Box 19">
            <a:extLst>
              <a:ext uri="{FF2B5EF4-FFF2-40B4-BE49-F238E27FC236}">
                <a16:creationId xmlns:a16="http://schemas.microsoft.com/office/drawing/2014/main" id="{E8C2C227-38DC-42D7-9BB8-5E0A188E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054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76852" name="Text Box 20">
            <a:extLst>
              <a:ext uri="{FF2B5EF4-FFF2-40B4-BE49-F238E27FC236}">
                <a16:creationId xmlns:a16="http://schemas.microsoft.com/office/drawing/2014/main" id="{9F5FEDA9-7248-47A8-8D0F-72B41B08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805488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是关于</a:t>
            </a:r>
          </a:p>
        </p:txBody>
      </p:sp>
      <p:sp>
        <p:nvSpPr>
          <p:cNvPr id="376853" name="Text Box 21">
            <a:extLst>
              <a:ext uri="{FF2B5EF4-FFF2-40B4-BE49-F238E27FC236}">
                <a16:creationId xmlns:a16="http://schemas.microsoft.com/office/drawing/2014/main" id="{5435AF1A-4D23-4C80-9DF5-65CE80C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963" y="5805488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的待定函数。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/>
      <p:bldP spid="376836" grpId="0"/>
      <p:bldP spid="376849" grpId="0"/>
      <p:bldP spid="376850" grpId="0"/>
      <p:bldP spid="376851" grpId="0"/>
      <p:bldP spid="376852" grpId="0"/>
      <p:bldP spid="3768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8">
            <a:extLst>
              <a:ext uri="{FF2B5EF4-FFF2-40B4-BE49-F238E27FC236}">
                <a16:creationId xmlns:a16="http://schemas.microsoft.com/office/drawing/2014/main" id="{A0239DB3-E10C-4653-9411-76AC3A36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3CA56-3DE4-4DE4-A3A9-5B6D8E393058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/>
          </a:p>
        </p:txBody>
      </p:sp>
      <p:graphicFrame>
        <p:nvGraphicFramePr>
          <p:cNvPr id="21507" name="Object 2">
            <a:extLst>
              <a:ext uri="{FF2B5EF4-FFF2-40B4-BE49-F238E27FC236}">
                <a16:creationId xmlns:a16="http://schemas.microsoft.com/office/drawing/2014/main" id="{8462E235-9CC4-4B77-8E60-9DE0247A55B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51050" y="3228975"/>
          <a:ext cx="266541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3" imgW="1587500" imgH="431800" progId="Equation.DSMT4">
                  <p:embed/>
                </p:oleObj>
              </mc:Choice>
              <mc:Fallback>
                <p:oleObj name="Equation" r:id="rId3" imgW="15875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28975"/>
                        <a:ext cx="2665413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59" name="Object 3">
            <a:extLst>
              <a:ext uri="{FF2B5EF4-FFF2-40B4-BE49-F238E27FC236}">
                <a16:creationId xmlns:a16="http://schemas.microsoft.com/office/drawing/2014/main" id="{849B6A3E-0797-4C59-8277-36E3E14F3EE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97125" y="4076700"/>
          <a:ext cx="45783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5" imgW="2959100" imgH="508000" progId="Equation.DSMT4">
                  <p:embed/>
                </p:oleObj>
              </mc:Choice>
              <mc:Fallback>
                <p:oleObj name="Equation" r:id="rId5" imgW="29591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4076700"/>
                        <a:ext cx="45783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>
            <a:extLst>
              <a:ext uri="{FF2B5EF4-FFF2-40B4-BE49-F238E27FC236}">
                <a16:creationId xmlns:a16="http://schemas.microsoft.com/office/drawing/2014/main" id="{F99FECDD-C9F1-4737-9117-A08002DD7BE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71550" y="5300663"/>
          <a:ext cx="2447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7" imgW="1231366" imgH="469696" progId="Equation.DSMT4">
                  <p:embed/>
                </p:oleObj>
              </mc:Choice>
              <mc:Fallback>
                <p:oleObj name="Equation" r:id="rId7" imgW="1231366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24479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5">
            <a:extLst>
              <a:ext uri="{FF2B5EF4-FFF2-40B4-BE49-F238E27FC236}">
                <a16:creationId xmlns:a16="http://schemas.microsoft.com/office/drawing/2014/main" id="{783CFEA9-9266-4EF3-812C-59BBCF95E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4DF334F7-74CA-4BD0-87B2-17A8AB5F8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6727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9" imgW="2908300" imgH="393700" progId="Equation.DSMT4">
                  <p:embed/>
                </p:oleObj>
              </mc:Choice>
              <mc:Fallback>
                <p:oleObj name="Equation" r:id="rId9" imgW="29083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6727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7">
            <a:extLst>
              <a:ext uri="{FF2B5EF4-FFF2-40B4-BE49-F238E27FC236}">
                <a16:creationId xmlns:a16="http://schemas.microsoft.com/office/drawing/2014/main" id="{BD22B03B-8666-43D2-B907-90E61ACAA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4325"/>
          <a:ext cx="671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11" imgW="317225" imgH="203024" progId="Equation.DSMT4">
                  <p:embed/>
                </p:oleObj>
              </mc:Choice>
              <mc:Fallback>
                <p:oleObj name="Equation" r:id="rId11" imgW="317225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4325"/>
                        <a:ext cx="671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8">
            <a:extLst>
              <a:ext uri="{FF2B5EF4-FFF2-40B4-BE49-F238E27FC236}">
                <a16:creationId xmlns:a16="http://schemas.microsoft.com/office/drawing/2014/main" id="{A2028C44-3F82-41A5-BCDF-3311E018E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0961363F-60DF-4413-9649-662D9C22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813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均是常数。</a:t>
            </a:r>
          </a:p>
        </p:txBody>
      </p:sp>
      <p:graphicFrame>
        <p:nvGraphicFramePr>
          <p:cNvPr id="21515" name="Object 10">
            <a:extLst>
              <a:ext uri="{FF2B5EF4-FFF2-40B4-BE49-F238E27FC236}">
                <a16:creationId xmlns:a16="http://schemas.microsoft.com/office/drawing/2014/main" id="{4CFD1092-CD29-4596-9372-D531A06FF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1793875"/>
          <a:ext cx="3343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7" name="Equation" r:id="rId13" imgW="1574800" imgH="228600" progId="Equation.DSMT4">
                  <p:embed/>
                </p:oleObj>
              </mc:Choice>
              <mc:Fallback>
                <p:oleObj name="Equation" r:id="rId13" imgW="1574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93875"/>
                        <a:ext cx="3343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1">
            <a:extLst>
              <a:ext uri="{FF2B5EF4-FFF2-40B4-BE49-F238E27FC236}">
                <a16:creationId xmlns:a16="http://schemas.microsoft.com/office/drawing/2014/main" id="{ECC3A612-E98A-43AC-BA75-BE61E0EFA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49500"/>
          <a:ext cx="29511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15" imgW="1308100" imgH="228600" progId="Equation.DSMT4">
                  <p:embed/>
                </p:oleObj>
              </mc:Choice>
              <mc:Fallback>
                <p:oleObj name="Equation" r:id="rId15" imgW="1308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29511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AutoShape 12">
            <a:extLst>
              <a:ext uri="{FF2B5EF4-FFF2-40B4-BE49-F238E27FC236}">
                <a16:creationId xmlns:a16="http://schemas.microsoft.com/office/drawing/2014/main" id="{360CC935-4F79-4E12-89B2-7B9794283B14}"/>
              </a:ext>
            </a:extLst>
          </p:cNvPr>
          <p:cNvSpPr>
            <a:spLocks/>
          </p:cNvSpPr>
          <p:nvPr/>
        </p:nvSpPr>
        <p:spPr bwMode="auto">
          <a:xfrm>
            <a:off x="1116013" y="141287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21518" name="Text Box 13">
            <a:extLst>
              <a:ext uri="{FF2B5EF4-FFF2-40B4-BE49-F238E27FC236}">
                <a16:creationId xmlns:a16="http://schemas.microsoft.com/office/drawing/2014/main" id="{81AAFFDD-48A9-46AF-805A-EDC44211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77870" name="Object 14">
            <a:extLst>
              <a:ext uri="{FF2B5EF4-FFF2-40B4-BE49-F238E27FC236}">
                <a16:creationId xmlns:a16="http://schemas.microsoft.com/office/drawing/2014/main" id="{53BF456F-95DF-46D5-B4DC-175EA8FCA3D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076825" y="5307013"/>
          <a:ext cx="31670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17" imgW="1549400" imgH="469900" progId="Equation.DSMT4">
                  <p:embed/>
                </p:oleObj>
              </mc:Choice>
              <mc:Fallback>
                <p:oleObj name="Equation" r:id="rId17" imgW="15494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7013"/>
                        <a:ext cx="31670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71" name="Object 15">
            <a:extLst>
              <a:ext uri="{FF2B5EF4-FFF2-40B4-BE49-F238E27FC236}">
                <a16:creationId xmlns:a16="http://schemas.microsoft.com/office/drawing/2014/main" id="{672EF96D-CA95-454E-81CF-8502C920BB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516563"/>
          <a:ext cx="1223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19" imgW="482391" imgH="203112" progId="Equation.DSMT4">
                  <p:embed/>
                </p:oleObj>
              </mc:Choice>
              <mc:Fallback>
                <p:oleObj name="Equation" r:id="rId19" imgW="482391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16563"/>
                        <a:ext cx="1223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6">
            <a:extLst>
              <a:ext uri="{FF2B5EF4-FFF2-40B4-BE49-F238E27FC236}">
                <a16:creationId xmlns:a16="http://schemas.microsoft.com/office/drawing/2014/main" id="{DEA1FD26-6E8B-4D15-B42F-FFC6116B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28453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21522" name="Text Box 17">
            <a:extLst>
              <a:ext uri="{FF2B5EF4-FFF2-40B4-BE49-F238E27FC236}">
                <a16:creationId xmlns:a16="http://schemas.microsoft.com/office/drawing/2014/main" id="{3199622B-3DD2-4E0F-885F-2B1CDAE0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32845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代入原方程化简得</a:t>
            </a:r>
          </a:p>
        </p:txBody>
      </p:sp>
      <p:sp>
        <p:nvSpPr>
          <p:cNvPr id="377874" name="Text Box 18">
            <a:extLst>
              <a:ext uri="{FF2B5EF4-FFF2-40B4-BE49-F238E27FC236}">
                <a16:creationId xmlns:a16="http://schemas.microsoft.com/office/drawing/2014/main" id="{C61DE6D3-284C-476E-9C56-552D7BA9B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68863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比较等式两边系数即得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B45CDD47-E1F6-4E8C-ABC2-283D7145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12D2ED-DD2D-4F86-98E4-E003AF6DDFE6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/>
          </a:p>
        </p:txBody>
      </p:sp>
      <p:graphicFrame>
        <p:nvGraphicFramePr>
          <p:cNvPr id="378882" name="Object 2">
            <a:extLst>
              <a:ext uri="{FF2B5EF4-FFF2-40B4-BE49-F238E27FC236}">
                <a16:creationId xmlns:a16="http://schemas.microsoft.com/office/drawing/2014/main" id="{AB208D38-8D9B-4BF2-A8D2-1BEE3E0E6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941888"/>
          <a:ext cx="13287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132873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3" name="Text Box 3">
            <a:extLst>
              <a:ext uri="{FF2B5EF4-FFF2-40B4-BE49-F238E27FC236}">
                <a16:creationId xmlns:a16="http://schemas.microsoft.com/office/drawing/2014/main" id="{A984A745-085C-4F96-9120-8782634AF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284538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中利用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378884" name="Object 4">
            <a:extLst>
              <a:ext uri="{FF2B5EF4-FFF2-40B4-BE49-F238E27FC236}">
                <a16:creationId xmlns:a16="http://schemas.microsoft.com/office/drawing/2014/main" id="{4A772492-F51C-44FC-8BC1-A78DC12FA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933825"/>
          <a:ext cx="2633662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5" imgW="1358310" imgH="431613" progId="Equation.DSMT4">
                  <p:embed/>
                </p:oleObj>
              </mc:Choice>
              <mc:Fallback>
                <p:oleObj name="Equation" r:id="rId5" imgW="1358310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825"/>
                        <a:ext cx="2633662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5" name="Object 5">
            <a:extLst>
              <a:ext uri="{FF2B5EF4-FFF2-40B4-BE49-F238E27FC236}">
                <a16:creationId xmlns:a16="http://schemas.microsoft.com/office/drawing/2014/main" id="{356DE352-7734-439A-BBB2-6DD85382D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4941888"/>
          <a:ext cx="14700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7" imgW="736600" imgH="228600" progId="Equation.DSMT4">
                  <p:embed/>
                </p:oleObj>
              </mc:Choice>
              <mc:Fallback>
                <p:oleObj name="Equation" r:id="rId7" imgW="736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941888"/>
                        <a:ext cx="14700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86" name="Object 6">
            <a:extLst>
              <a:ext uri="{FF2B5EF4-FFF2-40B4-BE49-F238E27FC236}">
                <a16:creationId xmlns:a16="http://schemas.microsoft.com/office/drawing/2014/main" id="{10BA9F46-4A3D-4998-B0AA-CB90BAD25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933825"/>
          <a:ext cx="29051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3" name="Equation" r:id="rId9" imgW="1409088" imgH="431613" progId="Equation.DSMT4">
                  <p:embed/>
                </p:oleObj>
              </mc:Choice>
              <mc:Fallback>
                <p:oleObj name="Equation" r:id="rId9" imgW="1409088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33825"/>
                        <a:ext cx="29051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7" name="AutoShape 7">
            <a:extLst>
              <a:ext uri="{FF2B5EF4-FFF2-40B4-BE49-F238E27FC236}">
                <a16:creationId xmlns:a16="http://schemas.microsoft.com/office/drawing/2014/main" id="{E9392B0D-03AA-43CD-8C42-6CE348FB8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4581525"/>
            <a:ext cx="144462" cy="360363"/>
          </a:xfrm>
          <a:prstGeom prst="down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78888" name="AutoShape 8">
            <a:extLst>
              <a:ext uri="{FF2B5EF4-FFF2-40B4-BE49-F238E27FC236}">
                <a16:creationId xmlns:a16="http://schemas.microsoft.com/office/drawing/2014/main" id="{D22320D8-2363-4018-920E-324C222B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4583113"/>
            <a:ext cx="144462" cy="360362"/>
          </a:xfrm>
          <a:prstGeom prst="downArrow">
            <a:avLst>
              <a:gd name="adj1" fmla="val 50000"/>
              <a:gd name="adj2" fmla="val 6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5A2D25DB-F0E6-4B1F-AF41-31FC937B7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22539" name="Object 10">
            <a:extLst>
              <a:ext uri="{FF2B5EF4-FFF2-40B4-BE49-F238E27FC236}">
                <a16:creationId xmlns:a16="http://schemas.microsoft.com/office/drawing/2014/main" id="{D4530982-3390-4CAF-992E-9968FCFA5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81075"/>
          <a:ext cx="67278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4" name="Equation" r:id="rId11" imgW="2908300" imgH="393700" progId="Equation.DSMT4">
                  <p:embed/>
                </p:oleObj>
              </mc:Choice>
              <mc:Fallback>
                <p:oleObj name="Equation" r:id="rId11" imgW="29083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81075"/>
                        <a:ext cx="67278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1">
            <a:extLst>
              <a:ext uri="{FF2B5EF4-FFF2-40B4-BE49-F238E27FC236}">
                <a16:creationId xmlns:a16="http://schemas.microsoft.com/office/drawing/2014/main" id="{6C6244FA-E50D-4FB2-B420-8E9419B7E2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4325"/>
          <a:ext cx="671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13" imgW="317225" imgH="203024" progId="Equation.DSMT4">
                  <p:embed/>
                </p:oleObj>
              </mc:Choice>
              <mc:Fallback>
                <p:oleObj name="Equation" r:id="rId13" imgW="317225" imgH="2030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4325"/>
                        <a:ext cx="671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2">
            <a:extLst>
              <a:ext uri="{FF2B5EF4-FFF2-40B4-BE49-F238E27FC236}">
                <a16:creationId xmlns:a16="http://schemas.microsoft.com/office/drawing/2014/main" id="{94201E74-46C9-4E2D-89C6-9ADDFADE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B0B0A156-2BCB-4906-9862-0D755308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7813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均是常数。</a:t>
            </a:r>
          </a:p>
        </p:txBody>
      </p:sp>
      <p:graphicFrame>
        <p:nvGraphicFramePr>
          <p:cNvPr id="22543" name="Object 14">
            <a:extLst>
              <a:ext uri="{FF2B5EF4-FFF2-40B4-BE49-F238E27FC236}">
                <a16:creationId xmlns:a16="http://schemas.microsoft.com/office/drawing/2014/main" id="{B16C259D-0EA2-4508-A80C-E1CF3DFE5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0163" y="1793875"/>
          <a:ext cx="3343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15" imgW="1574800" imgH="228600" progId="Equation.DSMT4">
                  <p:embed/>
                </p:oleObj>
              </mc:Choice>
              <mc:Fallback>
                <p:oleObj name="Equation" r:id="rId15" imgW="15748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1793875"/>
                        <a:ext cx="3343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5">
            <a:extLst>
              <a:ext uri="{FF2B5EF4-FFF2-40B4-BE49-F238E27FC236}">
                <a16:creationId xmlns:a16="http://schemas.microsoft.com/office/drawing/2014/main" id="{34CF63AE-5A4C-4881-A5AB-0E87A7F79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49500"/>
          <a:ext cx="29511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17" imgW="1308100" imgH="228600" progId="Equation.DSMT4">
                  <p:embed/>
                </p:oleObj>
              </mc:Choice>
              <mc:Fallback>
                <p:oleObj name="Equation" r:id="rId17" imgW="13081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49500"/>
                        <a:ext cx="29511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AutoShape 16">
            <a:extLst>
              <a:ext uri="{FF2B5EF4-FFF2-40B4-BE49-F238E27FC236}">
                <a16:creationId xmlns:a16="http://schemas.microsoft.com/office/drawing/2014/main" id="{77E80454-49FB-40CC-AACF-EEFB668AA6E4}"/>
              </a:ext>
            </a:extLst>
          </p:cNvPr>
          <p:cNvSpPr>
            <a:spLocks/>
          </p:cNvSpPr>
          <p:nvPr/>
        </p:nvSpPr>
        <p:spPr bwMode="auto">
          <a:xfrm>
            <a:off x="1116013" y="1412875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22546" name="Text Box 17">
            <a:extLst>
              <a:ext uri="{FF2B5EF4-FFF2-40B4-BE49-F238E27FC236}">
                <a16:creationId xmlns:a16="http://schemas.microsoft.com/office/drawing/2014/main" id="{774291CB-D7A6-465E-A54A-7994CE336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78898" name="Object 18">
            <a:extLst>
              <a:ext uri="{FF2B5EF4-FFF2-40B4-BE49-F238E27FC236}">
                <a16:creationId xmlns:a16="http://schemas.microsoft.com/office/drawing/2014/main" id="{4D4A440B-7519-481F-9BDB-BF721C579AA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979613" y="3141663"/>
          <a:ext cx="26638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19" imgW="1587500" imgH="431800" progId="Equation.DSMT4">
                  <p:embed/>
                </p:oleObj>
              </mc:Choice>
              <mc:Fallback>
                <p:oleObj name="Equation" r:id="rId19" imgW="15875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41663"/>
                        <a:ext cx="26638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Text Box 19">
            <a:extLst>
              <a:ext uri="{FF2B5EF4-FFF2-40B4-BE49-F238E27FC236}">
                <a16:creationId xmlns:a16="http://schemas.microsoft.com/office/drawing/2014/main" id="{06ED96CF-0E70-41E4-B463-DEF60401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284538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graphicFrame>
        <p:nvGraphicFramePr>
          <p:cNvPr id="378903" name="Object 23">
            <a:extLst>
              <a:ext uri="{FF2B5EF4-FFF2-40B4-BE49-F238E27FC236}">
                <a16:creationId xmlns:a16="http://schemas.microsoft.com/office/drawing/2014/main" id="{91E45D94-6FDC-4CEC-BBDB-054C347771D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67475" y="4960938"/>
          <a:ext cx="1589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21" imgW="939392" imgH="203112" progId="Equation.DSMT4">
                  <p:embed/>
                </p:oleObj>
              </mc:Choice>
              <mc:Fallback>
                <p:oleObj name="Equation" r:id="rId21" imgW="939392" imgH="20311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475" y="4960938"/>
                        <a:ext cx="1589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4" name="Line 24">
            <a:extLst>
              <a:ext uri="{FF2B5EF4-FFF2-40B4-BE49-F238E27FC236}">
                <a16:creationId xmlns:a16="http://schemas.microsoft.com/office/drawing/2014/main" id="{91810AF3-3234-45F1-8D1A-15533050A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300663"/>
            <a:ext cx="13684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22551" name="Object 4">
            <a:extLst>
              <a:ext uri="{FF2B5EF4-FFF2-40B4-BE49-F238E27FC236}">
                <a16:creationId xmlns:a16="http://schemas.microsoft.com/office/drawing/2014/main" id="{568E2A6B-64B8-4FFA-AFD7-AC906B2E1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300663"/>
          <a:ext cx="2447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23" imgW="1231366" imgH="469696" progId="Equation.DSMT4">
                  <p:embed/>
                </p:oleObj>
              </mc:Choice>
              <mc:Fallback>
                <p:oleObj name="Equation" r:id="rId23" imgW="1231366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24479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14">
            <a:extLst>
              <a:ext uri="{FF2B5EF4-FFF2-40B4-BE49-F238E27FC236}">
                <a16:creationId xmlns:a16="http://schemas.microsoft.com/office/drawing/2014/main" id="{3519BCF3-2976-47A0-9FD7-BC4CDB4CC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307013"/>
          <a:ext cx="31670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1" name="Equation" r:id="rId25" imgW="1549400" imgH="469900" progId="Equation.DSMT4">
                  <p:embed/>
                </p:oleObj>
              </mc:Choice>
              <mc:Fallback>
                <p:oleObj name="Equation" r:id="rId25" imgW="1549400" imgH="469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7013"/>
                        <a:ext cx="31670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15">
            <a:extLst>
              <a:ext uri="{FF2B5EF4-FFF2-40B4-BE49-F238E27FC236}">
                <a16:creationId xmlns:a16="http://schemas.microsoft.com/office/drawing/2014/main" id="{A56F586F-9BB3-49D6-A09E-EA0610A0E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516563"/>
          <a:ext cx="122396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2" name="Equation" r:id="rId27" imgW="482391" imgH="203112" progId="Equation.DSMT4">
                  <p:embed/>
                </p:oleObj>
              </mc:Choice>
              <mc:Fallback>
                <p:oleObj name="Equation" r:id="rId27" imgW="482391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16563"/>
                        <a:ext cx="122396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8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/>
      <p:bldP spid="378887" grpId="0" animBg="1"/>
      <p:bldP spid="378888" grpId="0" animBg="1"/>
      <p:bldP spid="3788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4D9A8860-8C75-48A7-98E1-400E5EA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2777D7-0EC7-472A-9B5D-14910DAD39D1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18B97D3A-9765-42CA-842A-10F6C96C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467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一、有界弦的</a:t>
            </a:r>
            <a:r>
              <a:rPr kumimoji="0"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强迫振动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graphicFrame>
        <p:nvGraphicFramePr>
          <p:cNvPr id="349187" name="Object 3">
            <a:extLst>
              <a:ext uri="{FF2B5EF4-FFF2-40B4-BE49-F238E27FC236}">
                <a16:creationId xmlns:a16="http://schemas.microsoft.com/office/drawing/2014/main" id="{A7EDB36B-0A88-4994-8FB0-57F549DCDD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1773238"/>
          <a:ext cx="6238875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773238"/>
                        <a:ext cx="6238875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88" name="Text Box 4">
            <a:extLst>
              <a:ext uri="{FF2B5EF4-FFF2-40B4-BE49-F238E27FC236}">
                <a16:creationId xmlns:a16="http://schemas.microsoft.com/office/drawing/2014/main" id="{42F7CB48-4F1F-49CA-A733-40B865A96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764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sp>
        <p:nvSpPr>
          <p:cNvPr id="349189" name="Text Box 5">
            <a:extLst>
              <a:ext uri="{FF2B5EF4-FFF2-40B4-BE49-F238E27FC236}">
                <a16:creationId xmlns:a16="http://schemas.microsoft.com/office/drawing/2014/main" id="{92718D06-C8EE-4AAA-947B-78D1E871F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首先，我们考察下列问题</a:t>
            </a:r>
          </a:p>
        </p:txBody>
      </p:sp>
      <p:sp>
        <p:nvSpPr>
          <p:cNvPr id="349190" name="Text Box 6">
            <a:extLst>
              <a:ext uri="{FF2B5EF4-FFF2-40B4-BE49-F238E27FC236}">
                <a16:creationId xmlns:a16="http://schemas.microsoft.com/office/drawing/2014/main" id="{EB51A1AB-1FCD-4531-9ACC-3C13CD8B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449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此时，弦的振动是由两部分干扰引起的：</a:t>
            </a:r>
          </a:p>
        </p:txBody>
      </p:sp>
      <p:sp>
        <p:nvSpPr>
          <p:cNvPr id="349191" name="Text Box 7">
            <a:extLst>
              <a:ext uri="{FF2B5EF4-FFF2-40B4-BE49-F238E27FC236}">
                <a16:creationId xmlns:a16="http://schemas.microsoft.com/office/drawing/2014/main" id="{27D079DD-4DBC-4324-AD33-88A085BEB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其一是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外界的强迫力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49192" name="Text Box 8">
            <a:extLst>
              <a:ext uri="{FF2B5EF4-FFF2-40B4-BE49-F238E27FC236}">
                <a16:creationId xmlns:a16="http://schemas.microsoft.com/office/drawing/2014/main" id="{7A463419-5829-446C-8BC1-9B1AB9549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221163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其二是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弦所处的初始状态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49193" name="Text Box 9">
            <a:extLst>
              <a:ext uri="{FF2B5EF4-FFF2-40B4-BE49-F238E27FC236}">
                <a16:creationId xmlns:a16="http://schemas.microsoft.com/office/drawing/2014/main" id="{AFD1EAE4-51ED-4DF6-9DEB-57A7682FC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由物理意义知，这种振动可以看做是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仅由强迫力</a:t>
            </a:r>
          </a:p>
        </p:txBody>
      </p:sp>
      <p:sp>
        <p:nvSpPr>
          <p:cNvPr id="349194" name="Text Box 10">
            <a:extLst>
              <a:ext uri="{FF2B5EF4-FFF2-40B4-BE49-F238E27FC236}">
                <a16:creationId xmlns:a16="http://schemas.microsoft.com/office/drawing/2014/main" id="{FD25203B-8AFE-45B0-A3FB-D9BEC70C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引起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的振动和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仅由初始状态引起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的振动之合成。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  <p:bldP spid="349189" grpId="0"/>
      <p:bldP spid="349190" grpId="0"/>
      <p:bldP spid="349191" grpId="0"/>
      <p:bldP spid="349192" grpId="0"/>
      <p:bldP spid="349193" grpId="0"/>
      <p:bldP spid="34919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8">
            <a:extLst>
              <a:ext uri="{FF2B5EF4-FFF2-40B4-BE49-F238E27FC236}">
                <a16:creationId xmlns:a16="http://schemas.microsoft.com/office/drawing/2014/main" id="{DAF5D799-DCF3-447A-9B42-6D795516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0E50B-BDF6-4BA8-9A35-E11CB4EBA08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/>
          </a:p>
        </p:txBody>
      </p:sp>
      <p:graphicFrame>
        <p:nvGraphicFramePr>
          <p:cNvPr id="417794" name="Object 2">
            <a:extLst>
              <a:ext uri="{FF2B5EF4-FFF2-40B4-BE49-F238E27FC236}">
                <a16:creationId xmlns:a16="http://schemas.microsoft.com/office/drawing/2014/main" id="{A3A0761E-8017-47BF-91F2-DEB55E7BA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2205038"/>
          <a:ext cx="2590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1231366" imgH="228501" progId="Equation.DSMT4">
                  <p:embed/>
                </p:oleObj>
              </mc:Choice>
              <mc:Fallback>
                <p:oleObj name="Equation" r:id="rId3" imgW="1231366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205038"/>
                        <a:ext cx="2590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5" name="Object 3">
            <a:extLst>
              <a:ext uri="{FF2B5EF4-FFF2-40B4-BE49-F238E27FC236}">
                <a16:creationId xmlns:a16="http://schemas.microsoft.com/office/drawing/2014/main" id="{C303945E-A762-4FAE-A1C6-5FD5C5A52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205038"/>
          <a:ext cx="26543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26543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>
            <a:extLst>
              <a:ext uri="{FF2B5EF4-FFF2-40B4-BE49-F238E27FC236}">
                <a16:creationId xmlns:a16="http://schemas.microsoft.com/office/drawing/2014/main" id="{EC9024E6-E1F3-43D0-B696-599BF643B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196975"/>
          <a:ext cx="2447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7" imgW="1231366" imgH="469696" progId="Equation.DSMT4">
                  <p:embed/>
                </p:oleObj>
              </mc:Choice>
              <mc:Fallback>
                <p:oleObj name="Equation" r:id="rId7" imgW="1231366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24479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7" name="Object 5">
            <a:extLst>
              <a:ext uri="{FF2B5EF4-FFF2-40B4-BE49-F238E27FC236}">
                <a16:creationId xmlns:a16="http://schemas.microsoft.com/office/drawing/2014/main" id="{DBE19A66-EB1B-4189-864E-820CD7246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1125538"/>
          <a:ext cx="321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9" imgW="1549400" imgH="469900" progId="Equation.DSMT4">
                  <p:embed/>
                </p:oleObj>
              </mc:Choice>
              <mc:Fallback>
                <p:oleObj name="Equation" r:id="rId9" imgW="1549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125538"/>
                        <a:ext cx="32194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8" name="Object 6">
            <a:extLst>
              <a:ext uri="{FF2B5EF4-FFF2-40B4-BE49-F238E27FC236}">
                <a16:creationId xmlns:a16="http://schemas.microsoft.com/office/drawing/2014/main" id="{7BF7AA2E-1FA7-4DB8-8FE0-EFB596973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412875"/>
          <a:ext cx="1223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1" imgW="482391" imgH="203112" progId="Equation.DSMT4">
                  <p:embed/>
                </p:oleObj>
              </mc:Choice>
              <mc:Fallback>
                <p:oleObj name="Equation" r:id="rId11" imgW="48239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12875"/>
                        <a:ext cx="1223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7">
            <a:extLst>
              <a:ext uri="{FF2B5EF4-FFF2-40B4-BE49-F238E27FC236}">
                <a16:creationId xmlns:a16="http://schemas.microsoft.com/office/drawing/2014/main" id="{AF8A79D9-F1FE-4436-AE3E-6A0B78CA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于是，我们得到两组常微分方程的初值问题</a:t>
            </a:r>
          </a:p>
        </p:txBody>
      </p:sp>
      <p:sp>
        <p:nvSpPr>
          <p:cNvPr id="417800" name="AutoShape 8">
            <a:extLst>
              <a:ext uri="{FF2B5EF4-FFF2-40B4-BE49-F238E27FC236}">
                <a16:creationId xmlns:a16="http://schemas.microsoft.com/office/drawing/2014/main" id="{C0A9AF77-78D6-491F-932A-ECA50E9B6940}"/>
              </a:ext>
            </a:extLst>
          </p:cNvPr>
          <p:cNvSpPr>
            <a:spLocks/>
          </p:cNvSpPr>
          <p:nvPr/>
        </p:nvSpPr>
        <p:spPr bwMode="auto">
          <a:xfrm>
            <a:off x="611188" y="162877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7801" name="AutoShape 9">
            <a:extLst>
              <a:ext uri="{FF2B5EF4-FFF2-40B4-BE49-F238E27FC236}">
                <a16:creationId xmlns:a16="http://schemas.microsoft.com/office/drawing/2014/main" id="{31B825B3-3BD5-4167-875B-F41C1379A247}"/>
              </a:ext>
            </a:extLst>
          </p:cNvPr>
          <p:cNvSpPr>
            <a:spLocks/>
          </p:cNvSpPr>
          <p:nvPr/>
        </p:nvSpPr>
        <p:spPr bwMode="auto">
          <a:xfrm>
            <a:off x="4859338" y="1700213"/>
            <a:ext cx="215900" cy="792162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17802" name="Object 10">
            <a:extLst>
              <a:ext uri="{FF2B5EF4-FFF2-40B4-BE49-F238E27FC236}">
                <a16:creationId xmlns:a16="http://schemas.microsoft.com/office/drawing/2014/main" id="{B649F33B-EB27-430C-8B5E-FE414CA47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284538"/>
          <a:ext cx="40449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3" imgW="2070100" imgH="393700" progId="Equation.DSMT4">
                  <p:embed/>
                </p:oleObj>
              </mc:Choice>
              <mc:Fallback>
                <p:oleObj name="Equation" r:id="rId13" imgW="20701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40449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5" name="Text Box 13">
            <a:extLst>
              <a:ext uri="{FF2B5EF4-FFF2-40B4-BE49-F238E27FC236}">
                <a16:creationId xmlns:a16="http://schemas.microsoft.com/office/drawing/2014/main" id="{0A6EFBD2-4A89-4829-AE8F-4B4562FF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7813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利用通解公式有</a:t>
            </a:r>
          </a:p>
        </p:txBody>
      </p:sp>
      <p:sp>
        <p:nvSpPr>
          <p:cNvPr id="417806" name="Text Box 14">
            <a:extLst>
              <a:ext uri="{FF2B5EF4-FFF2-40B4-BE49-F238E27FC236}">
                <a16:creationId xmlns:a16="http://schemas.microsoft.com/office/drawing/2014/main" id="{6BB7DEE6-24D3-4D7C-8EAD-536B7E286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首先当</a:t>
            </a:r>
          </a:p>
        </p:txBody>
      </p:sp>
      <p:graphicFrame>
        <p:nvGraphicFramePr>
          <p:cNvPr id="417807" name="Object 15">
            <a:extLst>
              <a:ext uri="{FF2B5EF4-FFF2-40B4-BE49-F238E27FC236}">
                <a16:creationId xmlns:a16="http://schemas.microsoft.com/office/drawing/2014/main" id="{AF514A93-B52C-4CE5-98FC-2FE2E6C19C4A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35150" y="2852738"/>
          <a:ext cx="7000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15" imgW="342603" imgH="177646" progId="Equation.DSMT4">
                  <p:embed/>
                </p:oleObj>
              </mc:Choice>
              <mc:Fallback>
                <p:oleObj name="Equation" r:id="rId15" imgW="342603" imgH="1776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7000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8" name="Object 16">
            <a:extLst>
              <a:ext uri="{FF2B5EF4-FFF2-40B4-BE49-F238E27FC236}">
                <a16:creationId xmlns:a16="http://schemas.microsoft.com/office/drawing/2014/main" id="{F5AFDFBE-FFE5-41E5-BC65-6FAB1E7581E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95738" y="5734050"/>
          <a:ext cx="13366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17" imgW="622030" imgH="228501" progId="Equation.DSMT4">
                  <p:embed/>
                </p:oleObj>
              </mc:Choice>
              <mc:Fallback>
                <p:oleObj name="Equation" r:id="rId17" imgW="622030" imgH="228501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734050"/>
                        <a:ext cx="13366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1" name="Text Box 19">
            <a:extLst>
              <a:ext uri="{FF2B5EF4-FFF2-40B4-BE49-F238E27FC236}">
                <a16:creationId xmlns:a16="http://schemas.microsoft.com/office/drawing/2014/main" id="{B7748C3D-3C60-48A0-9B59-0877C63E0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27813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</a:p>
        </p:txBody>
      </p:sp>
      <p:sp>
        <p:nvSpPr>
          <p:cNvPr id="417812" name="Text Box 20">
            <a:extLst>
              <a:ext uri="{FF2B5EF4-FFF2-40B4-BE49-F238E27FC236}">
                <a16:creationId xmlns:a16="http://schemas.microsoft.com/office/drawing/2014/main" id="{2AC68357-36EF-4980-807E-7D161A4F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01332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利用条件</a:t>
            </a:r>
          </a:p>
        </p:txBody>
      </p:sp>
      <p:sp>
        <p:nvSpPr>
          <p:cNvPr id="417813" name="Text Box 21">
            <a:extLst>
              <a:ext uri="{FF2B5EF4-FFF2-40B4-BE49-F238E27FC236}">
                <a16:creationId xmlns:a16="http://schemas.microsoft.com/office/drawing/2014/main" id="{D3134BD7-532F-495A-B942-D8F9E9E7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0133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</a:p>
        </p:txBody>
      </p:sp>
      <p:graphicFrame>
        <p:nvGraphicFramePr>
          <p:cNvPr id="417816" name="Object 24">
            <a:extLst>
              <a:ext uri="{FF2B5EF4-FFF2-40B4-BE49-F238E27FC236}">
                <a16:creationId xmlns:a16="http://schemas.microsoft.com/office/drawing/2014/main" id="{1419CEBE-38A0-4E82-80BA-1A8259617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076700"/>
          <a:ext cx="5434013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9" imgW="2781300" imgH="393700" progId="Equation.DSMT4">
                  <p:embed/>
                </p:oleObj>
              </mc:Choice>
              <mc:Fallback>
                <p:oleObj name="Equation" r:id="rId19" imgW="27813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076700"/>
                        <a:ext cx="5434013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8" name="Object 26">
            <a:extLst>
              <a:ext uri="{FF2B5EF4-FFF2-40B4-BE49-F238E27FC236}">
                <a16:creationId xmlns:a16="http://schemas.microsoft.com/office/drawing/2014/main" id="{8BA28D7E-E392-4FC8-B205-83AE823B3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084763"/>
          <a:ext cx="2590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21" imgW="1231366" imgH="228501" progId="Equation.DSMT4">
                  <p:embed/>
                </p:oleObj>
              </mc:Choice>
              <mc:Fallback>
                <p:oleObj name="Equation" r:id="rId21" imgW="1231366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84763"/>
                        <a:ext cx="2590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6CE51DD9-679E-4F16-B1CA-BA247C32C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1013" y="5705475"/>
          <a:ext cx="8810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22" imgW="431613" imgH="203112" progId="Equation.DSMT4">
                  <p:embed/>
                </p:oleObj>
              </mc:Choice>
              <mc:Fallback>
                <p:oleObj name="Equation" r:id="rId22" imgW="431613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5705475"/>
                        <a:ext cx="8810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0" grpId="0" animBg="1"/>
      <p:bldP spid="417801" grpId="0" animBg="1"/>
      <p:bldP spid="417805" grpId="0"/>
      <p:bldP spid="417806" grpId="0"/>
      <p:bldP spid="417811" grpId="0"/>
      <p:bldP spid="417812" grpId="0"/>
      <p:bldP spid="4178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8">
            <a:extLst>
              <a:ext uri="{FF2B5EF4-FFF2-40B4-BE49-F238E27FC236}">
                <a16:creationId xmlns:a16="http://schemas.microsoft.com/office/drawing/2014/main" id="{432FE473-648F-4ED1-8F48-759E9AE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D9C7D8-C441-49C9-BFC0-4CEEAFF816EA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/>
          </a:p>
        </p:txBody>
      </p:sp>
      <p:graphicFrame>
        <p:nvGraphicFramePr>
          <p:cNvPr id="24579" name="Object 2">
            <a:extLst>
              <a:ext uri="{FF2B5EF4-FFF2-40B4-BE49-F238E27FC236}">
                <a16:creationId xmlns:a16="http://schemas.microsoft.com/office/drawing/2014/main" id="{34E36DAD-806D-43BF-918B-560891AE8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2205038"/>
          <a:ext cx="2590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1231366" imgH="228501" progId="Equation.DSMT4">
                  <p:embed/>
                </p:oleObj>
              </mc:Choice>
              <mc:Fallback>
                <p:oleObj name="Equation" r:id="rId3" imgW="1231366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205038"/>
                        <a:ext cx="2590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3">
            <a:extLst>
              <a:ext uri="{FF2B5EF4-FFF2-40B4-BE49-F238E27FC236}">
                <a16:creationId xmlns:a16="http://schemas.microsoft.com/office/drawing/2014/main" id="{B04B59BD-DE9C-45D8-9025-19F3A7CE2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205038"/>
          <a:ext cx="26543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1181100" imgH="228600" progId="Equation.DSMT4">
                  <p:embed/>
                </p:oleObj>
              </mc:Choice>
              <mc:Fallback>
                <p:oleObj name="Equation" r:id="rId5" imgW="1181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05038"/>
                        <a:ext cx="26543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17BAE4CE-1DD4-4E5B-A12E-1A919A1DA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196975"/>
          <a:ext cx="24479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7" imgW="1231366" imgH="469696" progId="Equation.DSMT4">
                  <p:embed/>
                </p:oleObj>
              </mc:Choice>
              <mc:Fallback>
                <p:oleObj name="Equation" r:id="rId7" imgW="1231366" imgH="46969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24479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EF3EC4CD-FAFA-4738-81CE-90FCB912D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1125538"/>
          <a:ext cx="32194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9" imgW="1549400" imgH="469900" progId="Equation.DSMT4">
                  <p:embed/>
                </p:oleObj>
              </mc:Choice>
              <mc:Fallback>
                <p:oleObj name="Equation" r:id="rId9" imgW="1549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125538"/>
                        <a:ext cx="32194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>
            <a:extLst>
              <a:ext uri="{FF2B5EF4-FFF2-40B4-BE49-F238E27FC236}">
                <a16:creationId xmlns:a16="http://schemas.microsoft.com/office/drawing/2014/main" id="{F861A383-09E7-4C94-AE62-5BD44D2EA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1412875"/>
          <a:ext cx="1223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11" imgW="482391" imgH="203112" progId="Equation.DSMT4">
                  <p:embed/>
                </p:oleObj>
              </mc:Choice>
              <mc:Fallback>
                <p:oleObj name="Equation" r:id="rId11" imgW="48239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12875"/>
                        <a:ext cx="1223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Text Box 7">
            <a:extLst>
              <a:ext uri="{FF2B5EF4-FFF2-40B4-BE49-F238E27FC236}">
                <a16:creationId xmlns:a16="http://schemas.microsoft.com/office/drawing/2014/main" id="{105E2690-7CA2-4531-AAD4-0F74C692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于是，我们得到两组常微分方程的初值问题</a:t>
            </a:r>
          </a:p>
        </p:txBody>
      </p:sp>
      <p:sp>
        <p:nvSpPr>
          <p:cNvPr id="24585" name="AutoShape 8">
            <a:extLst>
              <a:ext uri="{FF2B5EF4-FFF2-40B4-BE49-F238E27FC236}">
                <a16:creationId xmlns:a16="http://schemas.microsoft.com/office/drawing/2014/main" id="{E2BEC43E-501F-491C-834E-512E92C27E76}"/>
              </a:ext>
            </a:extLst>
          </p:cNvPr>
          <p:cNvSpPr>
            <a:spLocks/>
          </p:cNvSpPr>
          <p:nvPr/>
        </p:nvSpPr>
        <p:spPr bwMode="auto">
          <a:xfrm>
            <a:off x="611188" y="1628775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24586" name="AutoShape 9">
            <a:extLst>
              <a:ext uri="{FF2B5EF4-FFF2-40B4-BE49-F238E27FC236}">
                <a16:creationId xmlns:a16="http://schemas.microsoft.com/office/drawing/2014/main" id="{ECF1FC00-9593-45D4-83AB-791AF52C484D}"/>
              </a:ext>
            </a:extLst>
          </p:cNvPr>
          <p:cNvSpPr>
            <a:spLocks/>
          </p:cNvSpPr>
          <p:nvPr/>
        </p:nvSpPr>
        <p:spPr bwMode="auto">
          <a:xfrm>
            <a:off x="4859338" y="1700213"/>
            <a:ext cx="215900" cy="792162"/>
          </a:xfrm>
          <a:prstGeom prst="leftBrace">
            <a:avLst>
              <a:gd name="adj1" fmla="val 30576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379914" name="Object 10">
            <a:extLst>
              <a:ext uri="{FF2B5EF4-FFF2-40B4-BE49-F238E27FC236}">
                <a16:creationId xmlns:a16="http://schemas.microsoft.com/office/drawing/2014/main" id="{82828035-A9FC-481A-95DF-4C4E5DB3B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141663"/>
          <a:ext cx="44656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3" imgW="2286000" imgH="393700" progId="Equation.DSMT4">
                  <p:embed/>
                </p:oleObj>
              </mc:Choice>
              <mc:Fallback>
                <p:oleObj name="Equation" r:id="rId13" imgW="22860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141663"/>
                        <a:ext cx="44656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6" name="Text Box 12">
            <a:extLst>
              <a:ext uri="{FF2B5EF4-FFF2-40B4-BE49-F238E27FC236}">
                <a16:creationId xmlns:a16="http://schemas.microsoft.com/office/drawing/2014/main" id="{3C77425D-CE39-4057-B3C7-54F1CF250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28453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79917" name="Text Box 13">
            <a:extLst>
              <a:ext uri="{FF2B5EF4-FFF2-40B4-BE49-F238E27FC236}">
                <a16:creationId xmlns:a16="http://schemas.microsoft.com/office/drawing/2014/main" id="{D09F19F8-948F-4F33-8B1A-8AA7B3FF7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85273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利用公式</a:t>
            </a:r>
          </a:p>
        </p:txBody>
      </p:sp>
      <p:graphicFrame>
        <p:nvGraphicFramePr>
          <p:cNvPr id="379921" name="Object 17">
            <a:extLst>
              <a:ext uri="{FF2B5EF4-FFF2-40B4-BE49-F238E27FC236}">
                <a16:creationId xmlns:a16="http://schemas.microsoft.com/office/drawing/2014/main" id="{82F81FD3-F176-496E-A135-2BB8B0241EF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98725" y="5030788"/>
          <a:ext cx="394493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5" imgW="2273300" imgH="393700" progId="Equation.DSMT4">
                  <p:embed/>
                </p:oleObj>
              </mc:Choice>
              <mc:Fallback>
                <p:oleObj name="Equation" r:id="rId15" imgW="22733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030788"/>
                        <a:ext cx="394493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2" name="Object 18">
            <a:extLst>
              <a:ext uri="{FF2B5EF4-FFF2-40B4-BE49-F238E27FC236}">
                <a16:creationId xmlns:a16="http://schemas.microsoft.com/office/drawing/2014/main" id="{2E7B2AB6-026B-4E30-B94B-F023F065C29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17663" y="4294188"/>
          <a:ext cx="7000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17" imgW="329914" imgH="177646" progId="Equation.DSMT4">
                  <p:embed/>
                </p:oleObj>
              </mc:Choice>
              <mc:Fallback>
                <p:oleObj name="Equation" r:id="rId17" imgW="329914" imgH="17764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4294188"/>
                        <a:ext cx="7000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24" name="Text Box 20">
            <a:extLst>
              <a:ext uri="{FF2B5EF4-FFF2-40B4-BE49-F238E27FC236}">
                <a16:creationId xmlns:a16="http://schemas.microsoft.com/office/drawing/2014/main" id="{F3D6AFB0-B398-4195-81CE-96644EE8C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2211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</a:p>
        </p:txBody>
      </p:sp>
      <p:sp>
        <p:nvSpPr>
          <p:cNvPr id="379925" name="Text Box 21">
            <a:extLst>
              <a:ext uri="{FF2B5EF4-FFF2-40B4-BE49-F238E27FC236}">
                <a16:creationId xmlns:a16="http://schemas.microsoft.com/office/drawing/2014/main" id="{C5E7938F-CB57-4731-84B7-83102077F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42211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</a:p>
        </p:txBody>
      </p:sp>
      <p:sp>
        <p:nvSpPr>
          <p:cNvPr id="379927" name="Line 23">
            <a:extLst>
              <a:ext uri="{FF2B5EF4-FFF2-40B4-BE49-F238E27FC236}">
                <a16:creationId xmlns:a16="http://schemas.microsoft.com/office/drawing/2014/main" id="{31B34EA9-8063-40CD-8C18-ABD1DD00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862388"/>
            <a:ext cx="6492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4">
            <a:extLst>
              <a:ext uri="{FF2B5EF4-FFF2-40B4-BE49-F238E27FC236}">
                <a16:creationId xmlns:a16="http://schemas.microsoft.com/office/drawing/2014/main" id="{08C5EC74-7A4F-4A43-A06E-55E5D44A7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1844675"/>
            <a:ext cx="10795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6" grpId="0"/>
      <p:bldP spid="379917" grpId="0"/>
      <p:bldP spid="379924" grpId="0"/>
      <p:bldP spid="3799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8">
            <a:extLst>
              <a:ext uri="{FF2B5EF4-FFF2-40B4-BE49-F238E27FC236}">
                <a16:creationId xmlns:a16="http://schemas.microsoft.com/office/drawing/2014/main" id="{45AB09A4-3707-44FA-BDC6-008BCFCD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72C35-E6BA-404F-8558-D9233F3316A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/>
          </a:p>
        </p:txBody>
      </p:sp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AC405449-E64E-4DCA-AF79-CF59EA94E0D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84438" y="620713"/>
          <a:ext cx="42481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3" imgW="2273300" imgH="393700" progId="Equation.DSMT4">
                  <p:embed/>
                </p:oleObj>
              </mc:Choice>
              <mc:Fallback>
                <p:oleObj name="Equation" r:id="rId3" imgW="22733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20713"/>
                        <a:ext cx="42481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1" name="Object 3">
            <a:extLst>
              <a:ext uri="{FF2B5EF4-FFF2-40B4-BE49-F238E27FC236}">
                <a16:creationId xmlns:a16="http://schemas.microsoft.com/office/drawing/2014/main" id="{284B806B-6E1E-449E-B378-8748E24FB5D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1188" y="1412875"/>
          <a:ext cx="7848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5" imgW="4381500" imgH="482600" progId="Equation.DSMT4">
                  <p:embed/>
                </p:oleObj>
              </mc:Choice>
              <mc:Fallback>
                <p:oleObj name="Equation" r:id="rId5" imgW="43815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7848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2" name="Object 4">
            <a:extLst>
              <a:ext uri="{FF2B5EF4-FFF2-40B4-BE49-F238E27FC236}">
                <a16:creationId xmlns:a16="http://schemas.microsoft.com/office/drawing/2014/main" id="{836EEE51-21F6-4F1A-A249-0E3763981E5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16038" y="2346325"/>
          <a:ext cx="36893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7" imgW="2540000" imgH="889000" progId="Equation.DSMT4">
                  <p:embed/>
                </p:oleObj>
              </mc:Choice>
              <mc:Fallback>
                <p:oleObj name="Equation" r:id="rId7" imgW="25400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346325"/>
                        <a:ext cx="3689350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>
            <a:extLst>
              <a:ext uri="{FF2B5EF4-FFF2-40B4-BE49-F238E27FC236}">
                <a16:creationId xmlns:a16="http://schemas.microsoft.com/office/drawing/2014/main" id="{2C53F18A-38F6-4F0B-9E7E-A3A123941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graphicFrame>
        <p:nvGraphicFramePr>
          <p:cNvPr id="380934" name="Object 6">
            <a:extLst>
              <a:ext uri="{FF2B5EF4-FFF2-40B4-BE49-F238E27FC236}">
                <a16:creationId xmlns:a16="http://schemas.microsoft.com/office/drawing/2014/main" id="{567AB510-2E8F-4D12-A380-97C76D415071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316038" y="3722688"/>
          <a:ext cx="438785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9" imgW="2654300" imgH="812800" progId="Equation.DSMT4">
                  <p:embed/>
                </p:oleObj>
              </mc:Choice>
              <mc:Fallback>
                <p:oleObj name="Equation" r:id="rId9" imgW="2654300" imgH="812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722688"/>
                        <a:ext cx="438785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7">
            <a:extLst>
              <a:ext uri="{FF2B5EF4-FFF2-40B4-BE49-F238E27FC236}">
                <a16:creationId xmlns:a16="http://schemas.microsoft.com/office/drawing/2014/main" id="{EF4954B6-864A-4EDD-9C0E-FC326778E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2205038"/>
          <a:ext cx="37449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1" imgW="2247900" imgH="889000" progId="Equation.DSMT4">
                  <p:embed/>
                </p:oleObj>
              </mc:Choice>
              <mc:Fallback>
                <p:oleObj name="Equation" r:id="rId11" imgW="22479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205038"/>
                        <a:ext cx="37449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8">
            <a:extLst>
              <a:ext uri="{FF2B5EF4-FFF2-40B4-BE49-F238E27FC236}">
                <a16:creationId xmlns:a16="http://schemas.microsoft.com/office/drawing/2014/main" id="{346C24A5-31C1-472A-AF3C-E68A2A6A8F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157788"/>
          <a:ext cx="5256212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13" imgW="2628900" imgH="673100" progId="Equation.DSMT4">
                  <p:embed/>
                </p:oleObj>
              </mc:Choice>
              <mc:Fallback>
                <p:oleObj name="Equation" r:id="rId13" imgW="26289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5256212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Line 9">
            <a:extLst>
              <a:ext uri="{FF2B5EF4-FFF2-40B4-BE49-F238E27FC236}">
                <a16:creationId xmlns:a16="http://schemas.microsoft.com/office/drawing/2014/main" id="{ECED0038-4240-42C0-864B-A36F2E29C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268413"/>
            <a:ext cx="22320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7">
            <a:extLst>
              <a:ext uri="{FF2B5EF4-FFF2-40B4-BE49-F238E27FC236}">
                <a16:creationId xmlns:a16="http://schemas.microsoft.com/office/drawing/2014/main" id="{031B1127-F0BC-4EA4-A6BD-204B730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E181F9-48B4-41CA-9225-21A7348F0DFE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/>
          </a:p>
        </p:txBody>
      </p:sp>
      <p:graphicFrame>
        <p:nvGraphicFramePr>
          <p:cNvPr id="381954" name="Object 2">
            <a:extLst>
              <a:ext uri="{FF2B5EF4-FFF2-40B4-BE49-F238E27FC236}">
                <a16:creationId xmlns:a16="http://schemas.microsoft.com/office/drawing/2014/main" id="{3BDCA981-18CA-43B9-9E8D-7F36EFF4542A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63713" y="1773238"/>
          <a:ext cx="6192837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Equation" r:id="rId3" imgW="2946400" imgH="673100" progId="Equation.DSMT4">
                  <p:embed/>
                </p:oleObj>
              </mc:Choice>
              <mc:Fallback>
                <p:oleObj name="Equation" r:id="rId3" imgW="29464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6192837" cy="141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5" name="Object 3">
            <a:extLst>
              <a:ext uri="{FF2B5EF4-FFF2-40B4-BE49-F238E27FC236}">
                <a16:creationId xmlns:a16="http://schemas.microsoft.com/office/drawing/2014/main" id="{DE47727F-4B2D-4263-AEDD-1B46D75F2EB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33713" y="3476625"/>
          <a:ext cx="28606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5" imgW="1587500" imgH="431800" progId="Equation.DSMT4">
                  <p:embed/>
                </p:oleObj>
              </mc:Choice>
              <mc:Fallback>
                <p:oleObj name="Equation" r:id="rId5" imgW="15875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476625"/>
                        <a:ext cx="28606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6" name="Object 4">
            <a:extLst>
              <a:ext uri="{FF2B5EF4-FFF2-40B4-BE49-F238E27FC236}">
                <a16:creationId xmlns:a16="http://schemas.microsoft.com/office/drawing/2014/main" id="{DCA41F5A-43CA-45C3-B137-C641A7D05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962025"/>
          <a:ext cx="7921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7" imgW="342603" imgH="177646" progId="Equation.DSMT4">
                  <p:embed/>
                </p:oleObj>
              </mc:Choice>
              <mc:Fallback>
                <p:oleObj name="Equation" r:id="rId7" imgW="342603" imgH="17764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962025"/>
                        <a:ext cx="7921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>
            <a:extLst>
              <a:ext uri="{FF2B5EF4-FFF2-40B4-BE49-F238E27FC236}">
                <a16:creationId xmlns:a16="http://schemas.microsoft.com/office/drawing/2014/main" id="{26688E35-EAC9-4616-AB58-AC7BD10CD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893763"/>
          <a:ext cx="15128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9" imgW="622030" imgH="228501" progId="Equation.DSMT4">
                  <p:embed/>
                </p:oleObj>
              </mc:Choice>
              <mc:Fallback>
                <p:oleObj name="Equation" r:id="rId9" imgW="622030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93763"/>
                        <a:ext cx="15128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8" name="Text Box 6">
            <a:extLst>
              <a:ext uri="{FF2B5EF4-FFF2-40B4-BE49-F238E27FC236}">
                <a16:creationId xmlns:a16="http://schemas.microsoft.com/office/drawing/2014/main" id="{0CD4EF3A-39E8-4A58-9980-CB342D17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381959" name="Text Box 7">
            <a:extLst>
              <a:ext uri="{FF2B5EF4-FFF2-40B4-BE49-F238E27FC236}">
                <a16:creationId xmlns:a16="http://schemas.microsoft.com/office/drawing/2014/main" id="{4EABDF5A-E510-485D-9C15-4FFEB99CD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924175"/>
            <a:ext cx="115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graphicFrame>
        <p:nvGraphicFramePr>
          <p:cNvPr id="381960" name="Object 8">
            <a:extLst>
              <a:ext uri="{FF2B5EF4-FFF2-40B4-BE49-F238E27FC236}">
                <a16:creationId xmlns:a16="http://schemas.microsoft.com/office/drawing/2014/main" id="{AACEA087-0256-4553-87F9-FC4CE5B399D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4868863"/>
          <a:ext cx="705802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11" imgW="3517900" imgH="673100" progId="Equation.DSMT4">
                  <p:embed/>
                </p:oleObj>
              </mc:Choice>
              <mc:Fallback>
                <p:oleObj name="Equation" r:id="rId11" imgW="35179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7058025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1" name="Text Box 9">
            <a:extLst>
              <a:ext uri="{FF2B5EF4-FFF2-40B4-BE49-F238E27FC236}">
                <a16:creationId xmlns:a16="http://schemas.microsoft.com/office/drawing/2014/main" id="{D290D94A-21CC-41B1-874B-10ADE57AB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35463"/>
            <a:ext cx="2808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即得所求解为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8" grpId="0"/>
      <p:bldP spid="381959" grpId="0"/>
      <p:bldP spid="3819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1E779C45-62D9-4292-B8D0-263A87FC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7E8E9D-F47E-4C75-AE45-E01A3ADE8D91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C2528C68-DC31-45DB-AE23-C965085F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二、有限长杆的导热问题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有热源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382979" name="Object 3">
            <a:extLst>
              <a:ext uri="{FF2B5EF4-FFF2-40B4-BE49-F238E27FC236}">
                <a16:creationId xmlns:a16="http://schemas.microsoft.com/office/drawing/2014/main" id="{ECD503F7-980F-4D48-86DF-FE424244F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3650" y="1773238"/>
          <a:ext cx="6238875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1773238"/>
                        <a:ext cx="6238875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0" name="Text Box 4">
            <a:extLst>
              <a:ext uri="{FF2B5EF4-FFF2-40B4-BE49-F238E27FC236}">
                <a16:creationId xmlns:a16="http://schemas.microsoft.com/office/drawing/2014/main" id="{2FEE3CF8-A7E2-4EB9-A760-B414D907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764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(70)</a:t>
            </a:r>
          </a:p>
        </p:txBody>
      </p:sp>
      <p:sp>
        <p:nvSpPr>
          <p:cNvPr id="382981" name="Text Box 5">
            <a:extLst>
              <a:ext uri="{FF2B5EF4-FFF2-40B4-BE49-F238E27FC236}">
                <a16:creationId xmlns:a16="http://schemas.microsoft.com/office/drawing/2014/main" id="{8FEC076F-FFBA-4037-B14B-4F261970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268413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首先，我们考察下列问题</a:t>
            </a:r>
          </a:p>
        </p:txBody>
      </p:sp>
      <p:sp>
        <p:nvSpPr>
          <p:cNvPr id="382982" name="Text Box 6">
            <a:extLst>
              <a:ext uri="{FF2B5EF4-FFF2-40B4-BE49-F238E27FC236}">
                <a16:creationId xmlns:a16="http://schemas.microsoft.com/office/drawing/2014/main" id="{3FEF5788-BF35-439F-AD3B-CBA76BA77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此时，导热现象是由两部分引起的：</a:t>
            </a:r>
          </a:p>
        </p:txBody>
      </p:sp>
      <p:sp>
        <p:nvSpPr>
          <p:cNvPr id="382983" name="Text Box 7">
            <a:extLst>
              <a:ext uri="{FF2B5EF4-FFF2-40B4-BE49-F238E27FC236}">
                <a16:creationId xmlns:a16="http://schemas.microsoft.com/office/drawing/2014/main" id="{FA1E4E38-ED57-422A-BAF1-D605EB21C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21163"/>
            <a:ext cx="3529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其一是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内部有热源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82984" name="Text Box 8">
            <a:extLst>
              <a:ext uri="{FF2B5EF4-FFF2-40B4-BE49-F238E27FC236}">
                <a16:creationId xmlns:a16="http://schemas.microsoft.com/office/drawing/2014/main" id="{FCAE8B62-15FE-498E-AE71-F50B9EA4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211638"/>
            <a:ext cx="424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其二是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长杆的初始温度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82985" name="Text Box 9">
            <a:extLst>
              <a:ext uri="{FF2B5EF4-FFF2-40B4-BE49-F238E27FC236}">
                <a16:creationId xmlns:a16="http://schemas.microsoft.com/office/drawing/2014/main" id="{9EAE693A-23A4-43EC-96A9-2B1ADB310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那么这种导热现象可以看做是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仅由内部热源</a:t>
            </a:r>
          </a:p>
        </p:txBody>
      </p:sp>
      <p:sp>
        <p:nvSpPr>
          <p:cNvPr id="382986" name="Text Box 10">
            <a:extLst>
              <a:ext uri="{FF2B5EF4-FFF2-40B4-BE49-F238E27FC236}">
                <a16:creationId xmlns:a16="http://schemas.microsoft.com/office/drawing/2014/main" id="{9177678C-9609-4E53-B787-B37652FF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引起的导热和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仅由初始温度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引起的导热之合成。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382981" grpId="0"/>
      <p:bldP spid="382982" grpId="0"/>
      <p:bldP spid="382983" grpId="0"/>
      <p:bldP spid="382984" grpId="0"/>
      <p:bldP spid="382985" grpId="0"/>
      <p:bldP spid="3829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8">
            <a:extLst>
              <a:ext uri="{FF2B5EF4-FFF2-40B4-BE49-F238E27FC236}">
                <a16:creationId xmlns:a16="http://schemas.microsoft.com/office/drawing/2014/main" id="{B56447E0-43C2-471D-9118-24611C1B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AA45B-C3FD-436D-A0C1-B5CF1584335D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/>
          </a:p>
        </p:txBody>
      </p:sp>
      <p:graphicFrame>
        <p:nvGraphicFramePr>
          <p:cNvPr id="384002" name="Object 2">
            <a:extLst>
              <a:ext uri="{FF2B5EF4-FFF2-40B4-BE49-F238E27FC236}">
                <a16:creationId xmlns:a16="http://schemas.microsoft.com/office/drawing/2014/main" id="{8077077E-0C08-48ED-B49B-BA19C8E931C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78125" y="3417888"/>
          <a:ext cx="30527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3" imgW="1485900" imgH="203200" progId="Equation.DSMT4">
                  <p:embed/>
                </p:oleObj>
              </mc:Choice>
              <mc:Fallback>
                <p:oleObj name="Equation" r:id="rId3" imgW="14859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417888"/>
                        <a:ext cx="30527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3">
            <a:extLst>
              <a:ext uri="{FF2B5EF4-FFF2-40B4-BE49-F238E27FC236}">
                <a16:creationId xmlns:a16="http://schemas.microsoft.com/office/drawing/2014/main" id="{4AB6E51C-1904-4BA7-8A9A-FEFE457B54B5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035425"/>
          <a:ext cx="8255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35425"/>
                        <a:ext cx="8255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4">
            <a:extLst>
              <a:ext uri="{FF2B5EF4-FFF2-40B4-BE49-F238E27FC236}">
                <a16:creationId xmlns:a16="http://schemas.microsoft.com/office/drawing/2014/main" id="{9F0CB079-68A2-4DA0-91F1-8961D973E6C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35050" y="4672013"/>
          <a:ext cx="828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7" imgW="431613" imgH="203112" progId="Equation.DSMT4">
                  <p:embed/>
                </p:oleObj>
              </mc:Choice>
              <mc:Fallback>
                <p:oleObj name="Equation" r:id="rId7" imgW="43161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4672013"/>
                        <a:ext cx="828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5" name="Text Box 5">
            <a:extLst>
              <a:ext uri="{FF2B5EF4-FFF2-40B4-BE49-F238E27FC236}">
                <a16:creationId xmlns:a16="http://schemas.microsoft.com/office/drawing/2014/main" id="{F3351BE0-A79A-4D83-85AD-756907AB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于是，我们可以设问题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(70)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84006" name="Text Box 6">
            <a:extLst>
              <a:ext uri="{FF2B5EF4-FFF2-40B4-BE49-F238E27FC236}">
                <a16:creationId xmlns:a16="http://schemas.microsoft.com/office/drawing/2014/main" id="{667DD51F-E1A0-4F21-B2CD-EC208A150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624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84007" name="Text Box 7">
            <a:extLst>
              <a:ext uri="{FF2B5EF4-FFF2-40B4-BE49-F238E27FC236}">
                <a16:creationId xmlns:a16="http://schemas.microsoft.com/office/drawing/2014/main" id="{3D56144F-95D0-42D3-A66D-DB4F4BC8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62400"/>
            <a:ext cx="597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仅由内部热源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引起的温度函数；</a:t>
            </a:r>
          </a:p>
        </p:txBody>
      </p:sp>
      <p:sp>
        <p:nvSpPr>
          <p:cNvPr id="384008" name="Text Box 8">
            <a:extLst>
              <a:ext uri="{FF2B5EF4-FFF2-40B4-BE49-F238E27FC236}">
                <a16:creationId xmlns:a16="http://schemas.microsoft.com/office/drawing/2014/main" id="{2B11C681-6F70-4BCE-A850-9CAF595D1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60057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</a:p>
        </p:txBody>
      </p:sp>
      <p:sp>
        <p:nvSpPr>
          <p:cNvPr id="384009" name="Text Box 9">
            <a:extLst>
              <a:ext uri="{FF2B5EF4-FFF2-40B4-BE49-F238E27FC236}">
                <a16:creationId xmlns:a16="http://schemas.microsoft.com/office/drawing/2014/main" id="{6917390E-D0BB-4744-A8C3-41532506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4600575"/>
            <a:ext cx="604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仅由初始温度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引起的温度函数；</a:t>
            </a:r>
          </a:p>
        </p:txBody>
      </p:sp>
      <p:graphicFrame>
        <p:nvGraphicFramePr>
          <p:cNvPr id="384010" name="Object 10">
            <a:extLst>
              <a:ext uri="{FF2B5EF4-FFF2-40B4-BE49-F238E27FC236}">
                <a16:creationId xmlns:a16="http://schemas.microsoft.com/office/drawing/2014/main" id="{3A592FE7-D3F8-43C8-BFE9-44C7D411F0D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65150" y="5316538"/>
          <a:ext cx="8905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316538"/>
                        <a:ext cx="8905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1" name="Object 11">
            <a:extLst>
              <a:ext uri="{FF2B5EF4-FFF2-40B4-BE49-F238E27FC236}">
                <a16:creationId xmlns:a16="http://schemas.microsoft.com/office/drawing/2014/main" id="{4C01F7B5-5916-4F41-B532-51192C54C4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5316538"/>
          <a:ext cx="10080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316538"/>
                        <a:ext cx="10080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2" name="Text Box 12">
            <a:extLst>
              <a:ext uri="{FF2B5EF4-FFF2-40B4-BE49-F238E27FC236}">
                <a16:creationId xmlns:a16="http://schemas.microsoft.com/office/drawing/2014/main" id="{B8961FD8-BCEE-47F8-BC1B-8A06DA3E0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2451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384013" name="Text Box 13">
            <a:extLst>
              <a:ext uri="{FF2B5EF4-FFF2-40B4-BE49-F238E27FC236}">
                <a16:creationId xmlns:a16="http://schemas.microsoft.com/office/drawing/2014/main" id="{B5185B94-39CE-484C-9EEC-487BAD914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5245100"/>
            <a:ext cx="417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分别满足如下定解问题：</a:t>
            </a:r>
          </a:p>
        </p:txBody>
      </p:sp>
      <p:graphicFrame>
        <p:nvGraphicFramePr>
          <p:cNvPr id="28687" name="Object 14">
            <a:extLst>
              <a:ext uri="{FF2B5EF4-FFF2-40B4-BE49-F238E27FC236}">
                <a16:creationId xmlns:a16="http://schemas.microsoft.com/office/drawing/2014/main" id="{85F7BE18-3750-4FEF-9A5D-38DBB86C0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08050"/>
          <a:ext cx="623887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08050"/>
                        <a:ext cx="623887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5">
            <a:extLst>
              <a:ext uri="{FF2B5EF4-FFF2-40B4-BE49-F238E27FC236}">
                <a16:creationId xmlns:a16="http://schemas.microsoft.com/office/drawing/2014/main" id="{1FB16825-D568-4092-804E-0898377A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141128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/>
      <p:bldP spid="384006" grpId="0"/>
      <p:bldP spid="384007" grpId="0"/>
      <p:bldP spid="384008" grpId="0"/>
      <p:bldP spid="384009" grpId="0"/>
      <p:bldP spid="384012" grpId="0"/>
      <p:bldP spid="3840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>
            <a:extLst>
              <a:ext uri="{FF2B5EF4-FFF2-40B4-BE49-F238E27FC236}">
                <a16:creationId xmlns:a16="http://schemas.microsoft.com/office/drawing/2014/main" id="{C7944F29-77CB-4D38-9867-0A62678C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31BB4-DC63-4B08-B4DC-C88E726AE353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/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C47A6239-6A5A-496A-AA47-E8B8E36B8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49275"/>
          <a:ext cx="623887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9275"/>
                        <a:ext cx="623887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3">
            <a:extLst>
              <a:ext uri="{FF2B5EF4-FFF2-40B4-BE49-F238E27FC236}">
                <a16:creationId xmlns:a16="http://schemas.microsoft.com/office/drawing/2014/main" id="{B48FC240-3E15-4996-A628-18BBDA556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105251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(70)</a:t>
            </a:r>
          </a:p>
        </p:txBody>
      </p:sp>
      <p:graphicFrame>
        <p:nvGraphicFramePr>
          <p:cNvPr id="385028" name="Object 4">
            <a:extLst>
              <a:ext uri="{FF2B5EF4-FFF2-40B4-BE49-F238E27FC236}">
                <a16:creationId xmlns:a16="http://schemas.microsoft.com/office/drawing/2014/main" id="{9BFDE5BC-AFD6-438B-999D-8BDE3DB983F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71650" y="2768600"/>
          <a:ext cx="5446713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5" imgW="2552700" imgH="736600" progId="Equation.DSMT4">
                  <p:embed/>
                </p:oleObj>
              </mc:Choice>
              <mc:Fallback>
                <p:oleObj name="Equation" r:id="rId5" imgW="25527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768600"/>
                        <a:ext cx="5446713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9" name="Object 5">
            <a:extLst>
              <a:ext uri="{FF2B5EF4-FFF2-40B4-BE49-F238E27FC236}">
                <a16:creationId xmlns:a16="http://schemas.microsoft.com/office/drawing/2014/main" id="{F1D06860-D3CF-46CC-98A1-9D51DE08534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4579938"/>
          <a:ext cx="612140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7" imgW="2616200" imgH="736600" progId="Equation.DSMT4">
                  <p:embed/>
                </p:oleObj>
              </mc:Choice>
              <mc:Fallback>
                <p:oleObj name="Equation" r:id="rId7" imgW="26162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79938"/>
                        <a:ext cx="6121400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>
            <a:extLst>
              <a:ext uri="{FF2B5EF4-FFF2-40B4-BE49-F238E27FC236}">
                <a16:creationId xmlns:a16="http://schemas.microsoft.com/office/drawing/2014/main" id="{00B5D155-0AE0-4EC1-8A64-4ED2A7BF4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7">
            <a:extLst>
              <a:ext uri="{FF2B5EF4-FFF2-40B4-BE49-F238E27FC236}">
                <a16:creationId xmlns:a16="http://schemas.microsoft.com/office/drawing/2014/main" id="{61974397-A3E0-4738-8137-43D5D522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008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008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8">
            <a:extLst>
              <a:ext uri="{FF2B5EF4-FFF2-40B4-BE49-F238E27FC236}">
                <a16:creationId xmlns:a16="http://schemas.microsoft.com/office/drawing/2014/main" id="{9B66E811-6604-47F5-BA08-A7E1BAC1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2050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29706" name="Text Box 9">
            <a:extLst>
              <a:ext uri="{FF2B5EF4-FFF2-40B4-BE49-F238E27FC236}">
                <a16:creationId xmlns:a16="http://schemas.microsoft.com/office/drawing/2014/main" id="{0B68670F-CA04-429D-9A8F-D5689ED64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205038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分别满足如下定解问题：</a:t>
            </a:r>
          </a:p>
        </p:txBody>
      </p:sp>
      <p:sp>
        <p:nvSpPr>
          <p:cNvPr id="385034" name="Text Box 10">
            <a:extLst>
              <a:ext uri="{FF2B5EF4-FFF2-40B4-BE49-F238E27FC236}">
                <a16:creationId xmlns:a16="http://schemas.microsoft.com/office/drawing/2014/main" id="{6D5302AA-0007-4B66-8F41-3BA2A26F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84538"/>
            <a:ext cx="649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(*)</a:t>
            </a:r>
          </a:p>
        </p:txBody>
      </p:sp>
      <p:sp>
        <p:nvSpPr>
          <p:cNvPr id="385035" name="Text Box 11">
            <a:extLst>
              <a:ext uri="{FF2B5EF4-FFF2-40B4-BE49-F238E27FC236}">
                <a16:creationId xmlns:a16="http://schemas.microsoft.com/office/drawing/2014/main" id="{30BEB7A5-4F4E-4F4C-8228-52954C664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84763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(**)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34" grpId="0"/>
      <p:bldP spid="3850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3D5EAD9D-F97A-4F04-8984-6934F8B0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D68C8-4A83-4504-A0FA-BCDFC4559C25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386050" name="Text Box 2">
            <a:extLst>
              <a:ext uri="{FF2B5EF4-FFF2-40B4-BE49-F238E27FC236}">
                <a16:creationId xmlns:a16="http://schemas.microsoft.com/office/drawing/2014/main" id="{66876895-4627-4365-B2FD-6F65E54D9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为此，我们首先讨论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零初始条件</a:t>
            </a:r>
          </a:p>
        </p:txBody>
      </p:sp>
      <p:sp>
        <p:nvSpPr>
          <p:cNvPr id="386051" name="Text Box 3">
            <a:extLst>
              <a:ext uri="{FF2B5EF4-FFF2-40B4-BE49-F238E27FC236}">
                <a16:creationId xmlns:a16="http://schemas.microsoft.com/office/drawing/2014/main" id="{464512A0-9434-43DC-9074-527D785E6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的情形，</a:t>
            </a:r>
          </a:p>
        </p:txBody>
      </p:sp>
      <p:graphicFrame>
        <p:nvGraphicFramePr>
          <p:cNvPr id="386052" name="Object 4">
            <a:extLst>
              <a:ext uri="{FF2B5EF4-FFF2-40B4-BE49-F238E27FC236}">
                <a16:creationId xmlns:a16="http://schemas.microsoft.com/office/drawing/2014/main" id="{1C692FA3-CF52-44F5-A03A-9A8B4F4C2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8446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446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3" name="Text Box 5">
            <a:extLst>
              <a:ext uri="{FF2B5EF4-FFF2-40B4-BE49-F238E27FC236}">
                <a16:creationId xmlns:a16="http://schemas.microsoft.com/office/drawing/2014/main" id="{F9D315B6-AA4E-4656-AB6A-C1E0F2327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209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86054" name="Text Box 6">
            <a:extLst>
              <a:ext uri="{FF2B5EF4-FFF2-40B4-BE49-F238E27FC236}">
                <a16:creationId xmlns:a16="http://schemas.microsoft.com/office/drawing/2014/main" id="{295E46B4-0158-4CB3-B743-B650C67F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86055" name="Text Box 7">
            <a:extLst>
              <a:ext uri="{FF2B5EF4-FFF2-40B4-BE49-F238E27FC236}">
                <a16:creationId xmlns:a16="http://schemas.microsoft.com/office/drawing/2014/main" id="{5256A02E-1231-48AA-9E9A-9FE73C875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8446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386056" name="Text Box 8">
            <a:extLst>
              <a:ext uri="{FF2B5EF4-FFF2-40B4-BE49-F238E27FC236}">
                <a16:creationId xmlns:a16="http://schemas.microsoft.com/office/drawing/2014/main" id="{B561ED71-8A4B-454F-B013-B167C3196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3463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我们依然用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来求这个定解问题的解。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6057" name="Text Box 9">
            <a:extLst>
              <a:ext uri="{FF2B5EF4-FFF2-40B4-BE49-F238E27FC236}">
                <a16:creationId xmlns:a16="http://schemas.microsoft.com/office/drawing/2014/main" id="{B58CACF9-B43E-4F0F-B9CA-ACC877E6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6841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两端温度保持</a:t>
            </a:r>
            <a:r>
              <a:rPr kumimoji="0"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度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为例：</a:t>
            </a:r>
          </a:p>
        </p:txBody>
      </p:sp>
      <p:sp>
        <p:nvSpPr>
          <p:cNvPr id="386058" name="Text Box 10">
            <a:extLst>
              <a:ext uri="{FF2B5EF4-FFF2-40B4-BE49-F238E27FC236}">
                <a16:creationId xmlns:a16="http://schemas.microsoft.com/office/drawing/2014/main" id="{65B08483-84C5-48ED-8083-1DC6C762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6562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2.2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节的知识可知，</a:t>
            </a:r>
          </a:p>
        </p:txBody>
      </p:sp>
      <p:sp>
        <p:nvSpPr>
          <p:cNvPr id="386059" name="Text Box 11">
            <a:extLst>
              <a:ext uri="{FF2B5EF4-FFF2-40B4-BE49-F238E27FC236}">
                <a16:creationId xmlns:a16="http://schemas.microsoft.com/office/drawing/2014/main" id="{6B47C6B5-20D9-4AC7-8B08-DA69287CE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365625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相应的齐次方程</a:t>
            </a:r>
          </a:p>
        </p:txBody>
      </p:sp>
      <p:graphicFrame>
        <p:nvGraphicFramePr>
          <p:cNvPr id="386060" name="Object 12">
            <a:extLst>
              <a:ext uri="{FF2B5EF4-FFF2-40B4-BE49-F238E27FC236}">
                <a16:creationId xmlns:a16="http://schemas.microsoft.com/office/drawing/2014/main" id="{B04ECD5B-7292-4EFD-8983-A0CE80620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0925" y="4868863"/>
          <a:ext cx="160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5" imgW="736600" imgH="241300" progId="Equation.DSMT4">
                  <p:embed/>
                </p:oleObj>
              </mc:Choice>
              <mc:Fallback>
                <p:oleObj name="Equation" r:id="rId5" imgW="7366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868863"/>
                        <a:ext cx="1600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1" name="Text Box 13">
            <a:extLst>
              <a:ext uri="{FF2B5EF4-FFF2-40B4-BE49-F238E27FC236}">
                <a16:creationId xmlns:a16="http://schemas.microsoft.com/office/drawing/2014/main" id="{A4AD9943-C5A3-4E35-88F8-50721396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73688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满足齐次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6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/>
      <p:bldP spid="386051" grpId="0"/>
      <p:bldP spid="386053" grpId="0"/>
      <p:bldP spid="386054" grpId="0"/>
      <p:bldP spid="386055" grpId="0"/>
      <p:bldP spid="386056" grpId="0"/>
      <p:bldP spid="386057" grpId="0"/>
      <p:bldP spid="386058" grpId="0"/>
      <p:bldP spid="386059" grpId="0"/>
      <p:bldP spid="3860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B041BB15-185B-4D4A-A868-BF0D8B84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0AD223-C454-45C4-83B2-2B82756896E6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/>
          </a:p>
        </p:txBody>
      </p:sp>
      <p:graphicFrame>
        <p:nvGraphicFramePr>
          <p:cNvPr id="387074" name="Object 2">
            <a:extLst>
              <a:ext uri="{FF2B5EF4-FFF2-40B4-BE49-F238E27FC236}">
                <a16:creationId xmlns:a16="http://schemas.microsoft.com/office/drawing/2014/main" id="{656E8CF9-031B-4266-8527-DEB560308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789363"/>
          <a:ext cx="5329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3" imgW="2489200" imgH="203200" progId="Equation.DSMT4">
                  <p:embed/>
                </p:oleObj>
              </mc:Choice>
              <mc:Fallback>
                <p:oleObj name="Equation" r:id="rId3" imgW="24892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53292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5" name="Object 3">
            <a:extLst>
              <a:ext uri="{FF2B5EF4-FFF2-40B4-BE49-F238E27FC236}">
                <a16:creationId xmlns:a16="http://schemas.microsoft.com/office/drawing/2014/main" id="{D6DCE17A-AA2E-4E3D-ACA5-CFA0A1F0DF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292600"/>
          <a:ext cx="46815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name="Equation" r:id="rId5" imgW="2247900" imgH="393700" progId="Equation.DSMT4">
                  <p:embed/>
                </p:oleObj>
              </mc:Choice>
              <mc:Fallback>
                <p:oleObj name="Equation" r:id="rId5" imgW="2247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4681538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76" name="Object 4">
            <a:extLst>
              <a:ext uri="{FF2B5EF4-FFF2-40B4-BE49-F238E27FC236}">
                <a16:creationId xmlns:a16="http://schemas.microsoft.com/office/drawing/2014/main" id="{FA35672C-6453-4F67-8BED-BC8448BF8FF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300788" y="5589588"/>
          <a:ext cx="14398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7" imgW="672808" imgH="393529" progId="Equation.DSMT4">
                  <p:embed/>
                </p:oleObj>
              </mc:Choice>
              <mc:Fallback>
                <p:oleObj name="Equation" r:id="rId7" imgW="672808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589588"/>
                        <a:ext cx="14398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7" name="AutoShape 5">
            <a:extLst>
              <a:ext uri="{FF2B5EF4-FFF2-40B4-BE49-F238E27FC236}">
                <a16:creationId xmlns:a16="http://schemas.microsoft.com/office/drawing/2014/main" id="{4F60482C-D59B-4C7C-B557-E4A07FC3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81525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87078" name="Text Box 6">
            <a:extLst>
              <a:ext uri="{FF2B5EF4-FFF2-40B4-BE49-F238E27FC236}">
                <a16:creationId xmlns:a16="http://schemas.microsoft.com/office/drawing/2014/main" id="{1AA4FEDA-6939-47D9-8D81-64D07538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因此可知与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相应的齐次方程且同时满足齐次</a:t>
            </a:r>
          </a:p>
        </p:txBody>
      </p:sp>
      <p:sp>
        <p:nvSpPr>
          <p:cNvPr id="387079" name="Text Box 7">
            <a:extLst>
              <a:ext uri="{FF2B5EF4-FFF2-40B4-BE49-F238E27FC236}">
                <a16:creationId xmlns:a16="http://schemas.microsoft.com/office/drawing/2014/main" id="{B1EA3043-F295-4DCB-B19C-A6D583B1D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34050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系为</a:t>
            </a:r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6026F90D-B8A5-4116-93D4-007D6CF3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为此，我们首先讨论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零初始条件</a:t>
            </a: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D593CC4D-70FF-4975-99BA-368F7CE2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的情形，</a:t>
            </a:r>
          </a:p>
        </p:txBody>
      </p:sp>
      <p:graphicFrame>
        <p:nvGraphicFramePr>
          <p:cNvPr id="31755" name="Object 10">
            <a:extLst>
              <a:ext uri="{FF2B5EF4-FFF2-40B4-BE49-F238E27FC236}">
                <a16:creationId xmlns:a16="http://schemas.microsoft.com/office/drawing/2014/main" id="{C48B58C4-D35B-4835-BC77-DAAFF8A3AB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8446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9" imgW="2578100" imgH="736600" progId="Equation.DSMT4">
                  <p:embed/>
                </p:oleObj>
              </mc:Choice>
              <mc:Fallback>
                <p:oleObj name="Equation" r:id="rId9" imgW="2578100" imgH="736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446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1">
            <a:extLst>
              <a:ext uri="{FF2B5EF4-FFF2-40B4-BE49-F238E27FC236}">
                <a16:creationId xmlns:a16="http://schemas.microsoft.com/office/drawing/2014/main" id="{F001BC2A-5984-4E91-A991-D1359E56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209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1757" name="Text Box 12">
            <a:extLst>
              <a:ext uri="{FF2B5EF4-FFF2-40B4-BE49-F238E27FC236}">
                <a16:creationId xmlns:a16="http://schemas.microsoft.com/office/drawing/2014/main" id="{E9092738-F2E4-4172-AD9E-154ABB941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899846AA-36E4-4E16-A937-C52D0FEF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8446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31759" name="Text Box 14">
            <a:extLst>
              <a:ext uri="{FF2B5EF4-FFF2-40B4-BE49-F238E27FC236}">
                <a16:creationId xmlns:a16="http://schemas.microsoft.com/office/drawing/2014/main" id="{6559EEEB-C2BF-4943-BC67-1F2DDDBD8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126841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两端温度保持</a:t>
            </a:r>
            <a:r>
              <a:rPr kumimoji="0"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度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7" grpId="0" animBg="1"/>
      <p:bldP spid="387078" grpId="0"/>
      <p:bldP spid="3870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8">
            <a:extLst>
              <a:ext uri="{FF2B5EF4-FFF2-40B4-BE49-F238E27FC236}">
                <a16:creationId xmlns:a16="http://schemas.microsoft.com/office/drawing/2014/main" id="{58DDE173-BDBA-44EE-8FF7-371F3664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D0EE4-630A-4168-8642-C4502DCBE1A6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/>
          </a:p>
        </p:txBody>
      </p:sp>
      <p:graphicFrame>
        <p:nvGraphicFramePr>
          <p:cNvPr id="32771" name="Object 2">
            <a:extLst>
              <a:ext uri="{FF2B5EF4-FFF2-40B4-BE49-F238E27FC236}">
                <a16:creationId xmlns:a16="http://schemas.microsoft.com/office/drawing/2014/main" id="{DD502765-B5D6-469C-9B11-43973FA2C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3">
            <a:extLst>
              <a:ext uri="{FF2B5EF4-FFF2-40B4-BE49-F238E27FC236}">
                <a16:creationId xmlns:a16="http://schemas.microsoft.com/office/drawing/2014/main" id="{D0A4D9A3-55AC-42BE-9F9C-79663BEE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2773" name="Text Box 4">
            <a:extLst>
              <a:ext uri="{FF2B5EF4-FFF2-40B4-BE49-F238E27FC236}">
                <a16:creationId xmlns:a16="http://schemas.microsoft.com/office/drawing/2014/main" id="{15634944-09E6-40F3-974E-7949F4DC7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2774" name="Text Box 5">
            <a:extLst>
              <a:ext uri="{FF2B5EF4-FFF2-40B4-BE49-F238E27FC236}">
                <a16:creationId xmlns:a16="http://schemas.microsoft.com/office/drawing/2014/main" id="{38521B4D-911A-41F8-81EE-E3C45149A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graphicFrame>
        <p:nvGraphicFramePr>
          <p:cNvPr id="388102" name="Object 6">
            <a:extLst>
              <a:ext uri="{FF2B5EF4-FFF2-40B4-BE49-F238E27FC236}">
                <a16:creationId xmlns:a16="http://schemas.microsoft.com/office/drawing/2014/main" id="{AC5892B4-1592-4CB1-AFF6-A609F300679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68625" y="3335338"/>
          <a:ext cx="26066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5" imgW="1574800" imgH="431800" progId="Equation.DSMT4">
                  <p:embed/>
                </p:oleObj>
              </mc:Choice>
              <mc:Fallback>
                <p:oleObj name="Equation" r:id="rId5" imgW="1574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335338"/>
                        <a:ext cx="26066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>
            <a:extLst>
              <a:ext uri="{FF2B5EF4-FFF2-40B4-BE49-F238E27FC236}">
                <a16:creationId xmlns:a16="http://schemas.microsoft.com/office/drawing/2014/main" id="{21513893-677C-40D8-AFE6-0BBA8E27E565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940300" y="4324350"/>
          <a:ext cx="8270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1" name="Equation" r:id="rId7" imgW="444307" imgH="203112" progId="Equation.DSMT4">
                  <p:embed/>
                </p:oleObj>
              </mc:Choice>
              <mc:Fallback>
                <p:oleObj name="Equation" r:id="rId7" imgW="444307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324350"/>
                        <a:ext cx="8270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>
            <a:extLst>
              <a:ext uri="{FF2B5EF4-FFF2-40B4-BE49-F238E27FC236}">
                <a16:creationId xmlns:a16="http://schemas.microsoft.com/office/drawing/2014/main" id="{DE54EC5D-3938-4D8A-A4B0-D6BD42807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30241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9" imgW="1600200" imgH="431800" progId="Equation.DSMT4">
                  <p:embed/>
                </p:oleObj>
              </mc:Choice>
              <mc:Fallback>
                <p:oleObj name="Equation" r:id="rId9" imgW="16002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30241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5" name="Text Box 9">
            <a:extLst>
              <a:ext uri="{FF2B5EF4-FFF2-40B4-BE49-F238E27FC236}">
                <a16:creationId xmlns:a16="http://schemas.microsoft.com/office/drawing/2014/main" id="{194E75F3-7289-4830-9E3C-C57182369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764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第一步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88106" name="Text Box 10">
            <a:extLst>
              <a:ext uri="{FF2B5EF4-FFF2-40B4-BE49-F238E27FC236}">
                <a16:creationId xmlns:a16="http://schemas.microsoft.com/office/drawing/2014/main" id="{99048FE9-6A60-49DF-8F69-7A48F1AA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76475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将定解问题的解关于</a:t>
            </a:r>
          </a:p>
        </p:txBody>
      </p:sp>
      <p:sp>
        <p:nvSpPr>
          <p:cNvPr id="388107" name="Text Box 11">
            <a:extLst>
              <a:ext uri="{FF2B5EF4-FFF2-40B4-BE49-F238E27FC236}">
                <a16:creationId xmlns:a16="http://schemas.microsoft.com/office/drawing/2014/main" id="{A13C6CB0-A7D6-4516-9F24-EC9305956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第二步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88108" name="Text Box 12">
            <a:extLst>
              <a:ext uri="{FF2B5EF4-FFF2-40B4-BE49-F238E27FC236}">
                <a16:creationId xmlns:a16="http://schemas.microsoft.com/office/drawing/2014/main" id="{6548CCBA-CA71-4B2D-9D74-8D644EB1C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221163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将方程中的自由项</a:t>
            </a:r>
          </a:p>
        </p:txBody>
      </p:sp>
      <p:sp>
        <p:nvSpPr>
          <p:cNvPr id="388109" name="Text Box 13">
            <a:extLst>
              <a:ext uri="{FF2B5EF4-FFF2-40B4-BE49-F238E27FC236}">
                <a16:creationId xmlns:a16="http://schemas.microsoft.com/office/drawing/2014/main" id="{22030827-C004-482F-9AC1-2CC122DC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21163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也按上述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</a:t>
            </a:r>
          </a:p>
        </p:txBody>
      </p:sp>
      <p:sp>
        <p:nvSpPr>
          <p:cNvPr id="388110" name="Text Box 14">
            <a:extLst>
              <a:ext uri="{FF2B5EF4-FFF2-40B4-BE49-F238E27FC236}">
                <a16:creationId xmlns:a16="http://schemas.microsoft.com/office/drawing/2014/main" id="{ECDD241F-6586-484B-86EB-3FA0202D5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展成傅里叶级数：</a:t>
            </a:r>
          </a:p>
        </p:txBody>
      </p:sp>
      <p:sp>
        <p:nvSpPr>
          <p:cNvPr id="388111" name="Text Box 15">
            <a:extLst>
              <a:ext uri="{FF2B5EF4-FFF2-40B4-BE49-F238E27FC236}">
                <a16:creationId xmlns:a16="http://schemas.microsoft.com/office/drawing/2014/main" id="{4CBC2BD6-6550-4DEA-A097-98FBA2A19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357563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E2D28A53-C7F7-44DE-A8EE-0F76D5A61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37368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(61)</a:t>
            </a:r>
          </a:p>
        </p:txBody>
      </p:sp>
      <p:graphicFrame>
        <p:nvGraphicFramePr>
          <p:cNvPr id="388113" name="Object 17">
            <a:extLst>
              <a:ext uri="{FF2B5EF4-FFF2-40B4-BE49-F238E27FC236}">
                <a16:creationId xmlns:a16="http://schemas.microsoft.com/office/drawing/2014/main" id="{774FE1C9-D7CB-4997-9AA8-9D4BC792C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2349500"/>
          <a:ext cx="3921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349500"/>
                        <a:ext cx="3921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4" name="Text Box 18">
            <a:extLst>
              <a:ext uri="{FF2B5EF4-FFF2-40B4-BE49-F238E27FC236}">
                <a16:creationId xmlns:a16="http://schemas.microsoft.com/office/drawing/2014/main" id="{892BDEF5-772C-499F-883F-8BE91234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276475"/>
            <a:ext cx="313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固有函数系展开</a:t>
            </a:r>
          </a:p>
        </p:txBody>
      </p:sp>
      <p:sp>
        <p:nvSpPr>
          <p:cNvPr id="388115" name="Text Box 19">
            <a:extLst>
              <a:ext uri="{FF2B5EF4-FFF2-40B4-BE49-F238E27FC236}">
                <a16:creationId xmlns:a16="http://schemas.microsoft.com/office/drawing/2014/main" id="{AA5A9FB8-F79B-43E0-BD2E-2A79039DC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813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傅里叶级数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8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5" grpId="0"/>
      <p:bldP spid="388106" grpId="0"/>
      <p:bldP spid="388107" grpId="0"/>
      <p:bldP spid="388108" grpId="0"/>
      <p:bldP spid="388109" grpId="0"/>
      <p:bldP spid="388110" grpId="0"/>
      <p:bldP spid="388111" grpId="0"/>
      <p:bldP spid="388112" grpId="0"/>
      <p:bldP spid="388114" grpId="0"/>
      <p:bldP spid="388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8">
            <a:extLst>
              <a:ext uri="{FF2B5EF4-FFF2-40B4-BE49-F238E27FC236}">
                <a16:creationId xmlns:a16="http://schemas.microsoft.com/office/drawing/2014/main" id="{61CDF9DB-C2DB-4A82-AFD8-6FC3172D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998168-A977-4CBD-BEB4-ACABBBA4C3AE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b="0"/>
          </a:p>
        </p:txBody>
      </p:sp>
      <p:graphicFrame>
        <p:nvGraphicFramePr>
          <p:cNvPr id="350210" name="Object 2">
            <a:extLst>
              <a:ext uri="{FF2B5EF4-FFF2-40B4-BE49-F238E27FC236}">
                <a16:creationId xmlns:a16="http://schemas.microsoft.com/office/drawing/2014/main" id="{05E832D3-3EBD-41E4-A9ED-D070B5B8987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78125" y="3421063"/>
          <a:ext cx="30527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511300" imgH="203200" progId="Equation.DSMT4">
                  <p:embed/>
                </p:oleObj>
              </mc:Choice>
              <mc:Fallback>
                <p:oleObj name="Equation" r:id="rId3" imgW="1511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3421063"/>
                        <a:ext cx="30527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1" name="Object 3">
            <a:extLst>
              <a:ext uri="{FF2B5EF4-FFF2-40B4-BE49-F238E27FC236}">
                <a16:creationId xmlns:a16="http://schemas.microsoft.com/office/drawing/2014/main" id="{DF419098-3180-4FAD-9CF6-1A25CAF0CDA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6375" y="4005263"/>
          <a:ext cx="825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406048" imgH="203024" progId="Equation.DSMT4">
                  <p:embed/>
                </p:oleObj>
              </mc:Choice>
              <mc:Fallback>
                <p:oleObj name="Equation" r:id="rId5" imgW="406048" imgH="20302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8255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>
            <a:extLst>
              <a:ext uri="{FF2B5EF4-FFF2-40B4-BE49-F238E27FC236}">
                <a16:creationId xmlns:a16="http://schemas.microsoft.com/office/drawing/2014/main" id="{DFEDAA6C-74A5-4192-A1B4-2F05AF68DDC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87450" y="4652963"/>
          <a:ext cx="8286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7" imgW="431613" imgH="203112" progId="Equation.DSMT4">
                  <p:embed/>
                </p:oleObj>
              </mc:Choice>
              <mc:Fallback>
                <p:oleObj name="Equation" r:id="rId7" imgW="43161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52963"/>
                        <a:ext cx="8286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>
            <a:extLst>
              <a:ext uri="{FF2B5EF4-FFF2-40B4-BE49-F238E27FC236}">
                <a16:creationId xmlns:a16="http://schemas.microsoft.com/office/drawing/2014/main" id="{97FE97EE-52CB-4583-AE7A-3AF2E8B4D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981075"/>
          <a:ext cx="623887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9" imgW="2578100" imgH="736600" progId="Equation.DSMT4">
                  <p:embed/>
                </p:oleObj>
              </mc:Choice>
              <mc:Fallback>
                <p:oleObj name="Equation" r:id="rId9" imgW="25781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81075"/>
                        <a:ext cx="6238875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6">
            <a:extLst>
              <a:ext uri="{FF2B5EF4-FFF2-40B4-BE49-F238E27FC236}">
                <a16:creationId xmlns:a16="http://schemas.microsoft.com/office/drawing/2014/main" id="{877114AA-4CFA-4433-BD2D-67B0C4B4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148431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sp>
        <p:nvSpPr>
          <p:cNvPr id="350215" name="Text Box 7">
            <a:extLst>
              <a:ext uri="{FF2B5EF4-FFF2-40B4-BE49-F238E27FC236}">
                <a16:creationId xmlns:a16="http://schemas.microsoft.com/office/drawing/2014/main" id="{C9891653-8DA4-40F3-944F-9F79F0F90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447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于是，我们可以设问题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50216" name="Text Box 8">
            <a:extLst>
              <a:ext uri="{FF2B5EF4-FFF2-40B4-BE49-F238E27FC236}">
                <a16:creationId xmlns:a16="http://schemas.microsoft.com/office/drawing/2014/main" id="{9E28753D-AED8-4983-88A7-B9B990E24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22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50217" name="Text Box 9">
            <a:extLst>
              <a:ext uri="{FF2B5EF4-FFF2-40B4-BE49-F238E27FC236}">
                <a16:creationId xmlns:a16="http://schemas.microsoft.com/office/drawing/2014/main" id="{D36AE6F7-3E9E-4EEE-81F2-3BDADD991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932238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仅由强迫力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引起的弦振动的位移；</a:t>
            </a:r>
          </a:p>
        </p:txBody>
      </p:sp>
      <p:sp>
        <p:nvSpPr>
          <p:cNvPr id="350218" name="Text Box 10">
            <a:extLst>
              <a:ext uri="{FF2B5EF4-FFF2-40B4-BE49-F238E27FC236}">
                <a16:creationId xmlns:a16="http://schemas.microsoft.com/office/drawing/2014/main" id="{A2997BD2-7A59-4C97-A80C-7836AD1CB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45640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</a:p>
        </p:txBody>
      </p:sp>
      <p:sp>
        <p:nvSpPr>
          <p:cNvPr id="350219" name="Text Box 11">
            <a:extLst>
              <a:ext uri="{FF2B5EF4-FFF2-40B4-BE49-F238E27FC236}">
                <a16:creationId xmlns:a16="http://schemas.microsoft.com/office/drawing/2014/main" id="{F523A81F-3A71-4351-AFB2-953F9AC9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581525"/>
            <a:ext cx="6697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仅由初始状态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引起的弦振动的位移；</a:t>
            </a:r>
          </a:p>
        </p:txBody>
      </p:sp>
      <p:graphicFrame>
        <p:nvGraphicFramePr>
          <p:cNvPr id="350220" name="Object 12">
            <a:extLst>
              <a:ext uri="{FF2B5EF4-FFF2-40B4-BE49-F238E27FC236}">
                <a16:creationId xmlns:a16="http://schemas.microsoft.com/office/drawing/2014/main" id="{058937C7-ABAF-4F81-8C2B-E3562EAC753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088" y="5229225"/>
          <a:ext cx="8905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11" imgW="406048" imgH="203024" progId="Equation.DSMT4">
                  <p:embed/>
                </p:oleObj>
              </mc:Choice>
              <mc:Fallback>
                <p:oleObj name="Equation" r:id="rId11" imgW="406048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8905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1" name="Object 13">
            <a:extLst>
              <a:ext uri="{FF2B5EF4-FFF2-40B4-BE49-F238E27FC236}">
                <a16:creationId xmlns:a16="http://schemas.microsoft.com/office/drawing/2014/main" id="{5FD04E35-BED0-4BD4-81ED-AA74709E8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229225"/>
          <a:ext cx="10080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13" imgW="431613" imgH="203112" progId="Equation.DSMT4">
                  <p:embed/>
                </p:oleObj>
              </mc:Choice>
              <mc:Fallback>
                <p:oleObj name="Equation" r:id="rId13" imgW="431613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29225"/>
                        <a:ext cx="10080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2" name="Text Box 14">
            <a:extLst>
              <a:ext uri="{FF2B5EF4-FFF2-40B4-BE49-F238E27FC236}">
                <a16:creationId xmlns:a16="http://schemas.microsoft.com/office/drawing/2014/main" id="{55977B0F-D581-440C-9CC9-8C5564B4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15778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350223" name="Text Box 15">
            <a:extLst>
              <a:ext uri="{FF2B5EF4-FFF2-40B4-BE49-F238E27FC236}">
                <a16:creationId xmlns:a16="http://schemas.microsoft.com/office/drawing/2014/main" id="{32BC30AE-267C-473D-9B39-85C10437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157788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分别满足如下定解问题：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/>
      <p:bldP spid="350216" grpId="0"/>
      <p:bldP spid="350217" grpId="0"/>
      <p:bldP spid="350218" grpId="0"/>
      <p:bldP spid="350219" grpId="0"/>
      <p:bldP spid="350222" grpId="0"/>
      <p:bldP spid="3502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7">
            <a:extLst>
              <a:ext uri="{FF2B5EF4-FFF2-40B4-BE49-F238E27FC236}">
                <a16:creationId xmlns:a16="http://schemas.microsoft.com/office/drawing/2014/main" id="{F50E3DC1-193B-43F3-B664-DD2C754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10DCC6-5F50-4E48-9575-70F24EE939AB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/>
          </a:p>
        </p:txBody>
      </p:sp>
      <p:graphicFrame>
        <p:nvGraphicFramePr>
          <p:cNvPr id="389122" name="Object 2">
            <a:extLst>
              <a:ext uri="{FF2B5EF4-FFF2-40B4-BE49-F238E27FC236}">
                <a16:creationId xmlns:a16="http://schemas.microsoft.com/office/drawing/2014/main" id="{F86AEF84-513F-47C7-8544-FD5D07623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5300663"/>
          <a:ext cx="5581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3" imgW="2844800" imgH="533400" progId="Equation.DSMT4">
                  <p:embed/>
                </p:oleObj>
              </mc:Choice>
              <mc:Fallback>
                <p:oleObj name="Equation" r:id="rId3" imgW="28448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5300663"/>
                        <a:ext cx="5581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Object 3">
            <a:extLst>
              <a:ext uri="{FF2B5EF4-FFF2-40B4-BE49-F238E27FC236}">
                <a16:creationId xmlns:a16="http://schemas.microsoft.com/office/drawing/2014/main" id="{D887A92A-A7ED-4302-8CE6-3B3006349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292600"/>
          <a:ext cx="15843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92600"/>
                        <a:ext cx="15843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4">
            <a:extLst>
              <a:ext uri="{FF2B5EF4-FFF2-40B4-BE49-F238E27FC236}">
                <a16:creationId xmlns:a16="http://schemas.microsoft.com/office/drawing/2014/main" id="{FBF44EF8-AEF6-46E3-8E2E-3C5D07E18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078288"/>
          <a:ext cx="33845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7" imgW="1765300" imgH="393700" progId="Equation.DSMT4">
                  <p:embed/>
                </p:oleObj>
              </mc:Choice>
              <mc:Fallback>
                <p:oleObj name="Equation" r:id="rId7" imgW="1765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8288"/>
                        <a:ext cx="33845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624C454D-E2CE-4B2C-A10E-585B83573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068638"/>
          <a:ext cx="30241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name="Equation" r:id="rId9" imgW="1600200" imgH="431800" progId="Equation.DSMT4">
                  <p:embed/>
                </p:oleObj>
              </mc:Choice>
              <mc:Fallback>
                <p:oleObj name="Equation" r:id="rId9" imgW="1600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30241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>
            <a:extLst>
              <a:ext uri="{FF2B5EF4-FFF2-40B4-BE49-F238E27FC236}">
                <a16:creationId xmlns:a16="http://schemas.microsoft.com/office/drawing/2014/main" id="{B295F162-7CB3-4A69-BC09-13C928762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0686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(61)</a:t>
            </a:r>
          </a:p>
        </p:txBody>
      </p:sp>
      <p:sp>
        <p:nvSpPr>
          <p:cNvPr id="389127" name="Text Box 7">
            <a:extLst>
              <a:ext uri="{FF2B5EF4-FFF2-40B4-BE49-F238E27FC236}">
                <a16:creationId xmlns:a16="http://schemas.microsoft.com/office/drawing/2014/main" id="{160B1FEE-37E1-4C68-B72E-47028C0B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89128" name="Text Box 8">
            <a:extLst>
              <a:ext uri="{FF2B5EF4-FFF2-40B4-BE49-F238E27FC236}">
                <a16:creationId xmlns:a16="http://schemas.microsoft.com/office/drawing/2014/main" id="{7E63B8AE-00BC-4CC0-9494-D7BCE233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1497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graphicFrame>
        <p:nvGraphicFramePr>
          <p:cNvPr id="33802" name="Object 9">
            <a:extLst>
              <a:ext uri="{FF2B5EF4-FFF2-40B4-BE49-F238E27FC236}">
                <a16:creationId xmlns:a16="http://schemas.microsoft.com/office/drawing/2014/main" id="{C1319286-D874-41A9-BA50-525BB7BC8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76475"/>
          <a:ext cx="29511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name="Equation" r:id="rId11" imgW="1574800" imgH="431800" progId="Equation.DSMT4">
                  <p:embed/>
                </p:oleObj>
              </mc:Choice>
              <mc:Fallback>
                <p:oleObj name="Equation" r:id="rId11" imgW="15748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29511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0">
            <a:extLst>
              <a:ext uri="{FF2B5EF4-FFF2-40B4-BE49-F238E27FC236}">
                <a16:creationId xmlns:a16="http://schemas.microsoft.com/office/drawing/2014/main" id="{CD504D74-6DE2-4527-A02F-F79D1FA9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1935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  <p:sp>
        <p:nvSpPr>
          <p:cNvPr id="389131" name="Text Box 11">
            <a:extLst>
              <a:ext uri="{FF2B5EF4-FFF2-40B4-BE49-F238E27FC236}">
                <a16:creationId xmlns:a16="http://schemas.microsoft.com/office/drawing/2014/main" id="{8BDEC146-E3D9-43EF-88A5-F2D6E3BD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(60)-(61)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中可得</a:t>
            </a:r>
            <a:endParaRPr kumimoji="0"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3805" name="Object 12">
            <a:extLst>
              <a:ext uri="{FF2B5EF4-FFF2-40B4-BE49-F238E27FC236}">
                <a16:creationId xmlns:a16="http://schemas.microsoft.com/office/drawing/2014/main" id="{171CD8FB-F404-4839-BAC2-3D5FF743D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3">
            <a:extLst>
              <a:ext uri="{FF2B5EF4-FFF2-40B4-BE49-F238E27FC236}">
                <a16:creationId xmlns:a16="http://schemas.microsoft.com/office/drawing/2014/main" id="{B6D9B413-245A-4CBF-B476-FE0ABC99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3807" name="Text Box 14">
            <a:extLst>
              <a:ext uri="{FF2B5EF4-FFF2-40B4-BE49-F238E27FC236}">
                <a16:creationId xmlns:a16="http://schemas.microsoft.com/office/drawing/2014/main" id="{73E0113C-83F3-4A0C-8B16-855DF9920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3808" name="Text Box 15">
            <a:extLst>
              <a:ext uri="{FF2B5EF4-FFF2-40B4-BE49-F238E27FC236}">
                <a16:creationId xmlns:a16="http://schemas.microsoft.com/office/drawing/2014/main" id="{DF23C7ED-8FC0-4ED7-B2F5-00330B8A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7" grpId="0"/>
      <p:bldP spid="389128" grpId="0"/>
      <p:bldP spid="3891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B0681DD8-5E30-4555-9449-1DAA0129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AC5B2E-F72A-414E-AA37-21FE79D8E55D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/>
          </a:p>
        </p:txBody>
      </p:sp>
      <p:graphicFrame>
        <p:nvGraphicFramePr>
          <p:cNvPr id="390146" name="Object 2">
            <a:extLst>
              <a:ext uri="{FF2B5EF4-FFF2-40B4-BE49-F238E27FC236}">
                <a16:creationId xmlns:a16="http://schemas.microsoft.com/office/drawing/2014/main" id="{0EB71FF6-52DF-4DA4-BE46-B4D71C711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5516563"/>
          <a:ext cx="13287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516563"/>
                        <a:ext cx="13287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7" name="Object 3">
            <a:extLst>
              <a:ext uri="{FF2B5EF4-FFF2-40B4-BE49-F238E27FC236}">
                <a16:creationId xmlns:a16="http://schemas.microsoft.com/office/drawing/2014/main" id="{DC54841B-EF18-4591-B1E4-A5C6A1C36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3933825"/>
          <a:ext cx="33829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1" name="Equation" r:id="rId5" imgW="1803400" imgH="469900" progId="Equation.DSMT4">
                  <p:embed/>
                </p:oleObj>
              </mc:Choice>
              <mc:Fallback>
                <p:oleObj name="Equation" r:id="rId5" imgW="18034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933825"/>
                        <a:ext cx="33829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D0B40D21-337B-4CFC-B8B1-31973A01F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3014663"/>
          <a:ext cx="5116512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2" name="Equation" r:id="rId7" imgW="2844800" imgH="533400" progId="Equation.DSMT4">
                  <p:embed/>
                </p:oleObj>
              </mc:Choice>
              <mc:Fallback>
                <p:oleObj name="Equation" r:id="rId7" imgW="2844800" imgH="533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3014663"/>
                        <a:ext cx="5116512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49" name="Object 5">
            <a:extLst>
              <a:ext uri="{FF2B5EF4-FFF2-40B4-BE49-F238E27FC236}">
                <a16:creationId xmlns:a16="http://schemas.microsoft.com/office/drawing/2014/main" id="{79E3ABC1-7BE8-447D-B93F-09C08035F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149725"/>
          <a:ext cx="172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49725"/>
                        <a:ext cx="172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Text Box 6">
            <a:extLst>
              <a:ext uri="{FF2B5EF4-FFF2-40B4-BE49-F238E27FC236}">
                <a16:creationId xmlns:a16="http://schemas.microsoft.com/office/drawing/2014/main" id="{A4FD25BE-F414-497F-8E9E-82C12114B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3787775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由此得</a:t>
            </a:r>
          </a:p>
        </p:txBody>
      </p:sp>
      <p:sp>
        <p:nvSpPr>
          <p:cNvPr id="390151" name="Text Box 7">
            <a:extLst>
              <a:ext uri="{FF2B5EF4-FFF2-40B4-BE49-F238E27FC236}">
                <a16:creationId xmlns:a16="http://schemas.microsoft.com/office/drawing/2014/main" id="{24CCA983-89F9-461F-B786-59A72DDED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在表达式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中利用</a:t>
            </a:r>
            <a:r>
              <a:rPr kumimoji="0"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34825" name="Object 8">
            <a:extLst>
              <a:ext uri="{FF2B5EF4-FFF2-40B4-BE49-F238E27FC236}">
                <a16:creationId xmlns:a16="http://schemas.microsoft.com/office/drawing/2014/main" id="{001503C3-0134-4C44-BA0E-518349FA2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76475"/>
          <a:ext cx="29511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11" imgW="1574800" imgH="431800" progId="Equation.DSMT4">
                  <p:embed/>
                </p:oleObj>
              </mc:Choice>
              <mc:Fallback>
                <p:oleObj name="Equation" r:id="rId11" imgW="1574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29511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Text Box 9">
            <a:extLst>
              <a:ext uri="{FF2B5EF4-FFF2-40B4-BE49-F238E27FC236}">
                <a16:creationId xmlns:a16="http://schemas.microsoft.com/office/drawing/2014/main" id="{0E6DC063-D0FC-4383-BFE9-5D1C64183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1935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  <p:graphicFrame>
        <p:nvGraphicFramePr>
          <p:cNvPr id="390154" name="Object 10">
            <a:extLst>
              <a:ext uri="{FF2B5EF4-FFF2-40B4-BE49-F238E27FC236}">
                <a16:creationId xmlns:a16="http://schemas.microsoft.com/office/drawing/2014/main" id="{D2430C93-AD27-4D0F-9F4B-875FC35C6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5300663"/>
          <a:ext cx="2608262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13" imgW="1346200" imgH="431800" progId="Equation.DSMT4">
                  <p:embed/>
                </p:oleObj>
              </mc:Choice>
              <mc:Fallback>
                <p:oleObj name="Equation" r:id="rId13" imgW="1346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00663"/>
                        <a:ext cx="2608262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1">
            <a:extLst>
              <a:ext uri="{FF2B5EF4-FFF2-40B4-BE49-F238E27FC236}">
                <a16:creationId xmlns:a16="http://schemas.microsoft.com/office/drawing/2014/main" id="{37B697CF-3558-4D1C-AD50-7BCFC22913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15" imgW="2578100" imgH="736600" progId="Equation.DSMT4">
                  <p:embed/>
                </p:oleObj>
              </mc:Choice>
              <mc:Fallback>
                <p:oleObj name="Equation" r:id="rId15" imgW="25781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Text Box 12">
            <a:extLst>
              <a:ext uri="{FF2B5EF4-FFF2-40B4-BE49-F238E27FC236}">
                <a16:creationId xmlns:a16="http://schemas.microsoft.com/office/drawing/2014/main" id="{5E77EDDE-5E9B-4FDC-884E-45056A9AB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4830" name="Text Box 13">
            <a:extLst>
              <a:ext uri="{FF2B5EF4-FFF2-40B4-BE49-F238E27FC236}">
                <a16:creationId xmlns:a16="http://schemas.microsoft.com/office/drawing/2014/main" id="{63C4636D-C958-41D0-82D4-F59D9DF9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4831" name="Text Box 14">
            <a:extLst>
              <a:ext uri="{FF2B5EF4-FFF2-40B4-BE49-F238E27FC236}">
                <a16:creationId xmlns:a16="http://schemas.microsoft.com/office/drawing/2014/main" id="{7BAD6D75-B121-4C1E-87A4-5B1624645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390159" name="AutoShape 15">
            <a:extLst>
              <a:ext uri="{FF2B5EF4-FFF2-40B4-BE49-F238E27FC236}">
                <a16:creationId xmlns:a16="http://schemas.microsoft.com/office/drawing/2014/main" id="{19BA1478-1A43-4712-A5A7-7FEBC0C08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661025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390160" name="Object 16">
            <a:extLst>
              <a:ext uri="{FF2B5EF4-FFF2-40B4-BE49-F238E27FC236}">
                <a16:creationId xmlns:a16="http://schemas.microsoft.com/office/drawing/2014/main" id="{3FD23523-54DE-40DA-B2B1-F13AF4141E7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372225" y="5445125"/>
          <a:ext cx="13985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7" imgW="799753" imgH="203112" progId="Equation.DSMT4">
                  <p:embed/>
                </p:oleObj>
              </mc:Choice>
              <mc:Fallback>
                <p:oleObj name="Equation" r:id="rId17" imgW="799753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445125"/>
                        <a:ext cx="13985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/>
      <p:bldP spid="390151" grpId="0"/>
      <p:bldP spid="3901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4A748537-7554-46F5-9919-F8383D39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8E2711-E648-411A-8EA5-81877185C9B2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/>
          </a:p>
        </p:txBody>
      </p:sp>
      <p:graphicFrame>
        <p:nvGraphicFramePr>
          <p:cNvPr id="391170" name="Object 2">
            <a:extLst>
              <a:ext uri="{FF2B5EF4-FFF2-40B4-BE49-F238E27FC236}">
                <a16:creationId xmlns:a16="http://schemas.microsoft.com/office/drawing/2014/main" id="{2E3F916D-D581-4B1E-8731-6EF1C370DC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229225"/>
          <a:ext cx="3889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3" imgW="1777229" imgH="393529" progId="Equation.DSMT4">
                  <p:embed/>
                </p:oleObj>
              </mc:Choice>
              <mc:Fallback>
                <p:oleObj name="Equation" r:id="rId3" imgW="1777229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29225"/>
                        <a:ext cx="38893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3">
            <a:extLst>
              <a:ext uri="{FF2B5EF4-FFF2-40B4-BE49-F238E27FC236}">
                <a16:creationId xmlns:a16="http://schemas.microsoft.com/office/drawing/2014/main" id="{7518D432-C4EB-41E9-A5E3-566972BEA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516563"/>
          <a:ext cx="172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16563"/>
                        <a:ext cx="172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2" name="Object 4">
            <a:extLst>
              <a:ext uri="{FF2B5EF4-FFF2-40B4-BE49-F238E27FC236}">
                <a16:creationId xmlns:a16="http://schemas.microsoft.com/office/drawing/2014/main" id="{08AC9D38-4B86-4B7F-A62C-7708BF33A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716338"/>
          <a:ext cx="15843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6338"/>
                        <a:ext cx="15843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5">
            <a:extLst>
              <a:ext uri="{FF2B5EF4-FFF2-40B4-BE49-F238E27FC236}">
                <a16:creationId xmlns:a16="http://schemas.microsoft.com/office/drawing/2014/main" id="{3F045C21-D26B-48E7-9F81-BF37C9BF5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708275"/>
          <a:ext cx="3595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9" imgW="1803400" imgH="469900" progId="Equation.DSMT4">
                  <p:embed/>
                </p:oleObj>
              </mc:Choice>
              <mc:Fallback>
                <p:oleObj name="Equation" r:id="rId9" imgW="1803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708275"/>
                        <a:ext cx="35956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>
            <a:extLst>
              <a:ext uri="{FF2B5EF4-FFF2-40B4-BE49-F238E27FC236}">
                <a16:creationId xmlns:a16="http://schemas.microsoft.com/office/drawing/2014/main" id="{D5FBC5D4-AA8D-4401-8229-528C258217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716338"/>
          <a:ext cx="1368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1368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5" name="Text Box 7">
            <a:extLst>
              <a:ext uri="{FF2B5EF4-FFF2-40B4-BE49-F238E27FC236}">
                <a16:creationId xmlns:a16="http://schemas.microsoft.com/office/drawing/2014/main" id="{3C3EA825-B238-4C5D-8A78-10E5DE75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于是得如下常微分方程的初值问题</a:t>
            </a:r>
          </a:p>
        </p:txBody>
      </p:sp>
      <p:sp>
        <p:nvSpPr>
          <p:cNvPr id="391176" name="AutoShape 8">
            <a:extLst>
              <a:ext uri="{FF2B5EF4-FFF2-40B4-BE49-F238E27FC236}">
                <a16:creationId xmlns:a16="http://schemas.microsoft.com/office/drawing/2014/main" id="{4EC8C462-0E24-4BAD-892D-CC3E3FF7DC04}"/>
              </a:ext>
            </a:extLst>
          </p:cNvPr>
          <p:cNvSpPr>
            <a:spLocks/>
          </p:cNvSpPr>
          <p:nvPr/>
        </p:nvSpPr>
        <p:spPr bwMode="auto">
          <a:xfrm>
            <a:off x="1835150" y="321151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A1457C54-0CC2-4AC7-B2A4-0C080DA6D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14166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2DB07E04-F723-40ED-A9A0-88896DE0B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一阶线性微分方程的通解公式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拉氏变换法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A36E9A41-4A06-462C-95A8-FBEA5944F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D0FAF634-CF5E-4244-839B-D53334E9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445125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35854" name="Object 13">
            <a:extLst>
              <a:ext uri="{FF2B5EF4-FFF2-40B4-BE49-F238E27FC236}">
                <a16:creationId xmlns:a16="http://schemas.microsoft.com/office/drawing/2014/main" id="{521C35CE-806B-4FE3-A0B0-375E56307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4">
            <a:extLst>
              <a:ext uri="{FF2B5EF4-FFF2-40B4-BE49-F238E27FC236}">
                <a16:creationId xmlns:a16="http://schemas.microsoft.com/office/drawing/2014/main" id="{11EF37A4-DBBF-4748-8DF6-5AF0CB13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5856" name="Text Box 15">
            <a:extLst>
              <a:ext uri="{FF2B5EF4-FFF2-40B4-BE49-F238E27FC236}">
                <a16:creationId xmlns:a16="http://schemas.microsoft.com/office/drawing/2014/main" id="{B49BE8EE-AE00-4204-8861-A3072156F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5857" name="Text Box 16">
            <a:extLst>
              <a:ext uri="{FF2B5EF4-FFF2-40B4-BE49-F238E27FC236}">
                <a16:creationId xmlns:a16="http://schemas.microsoft.com/office/drawing/2014/main" id="{D856FAFA-CCC5-41DA-92DA-B45E5FC9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391185" name="Line 17">
            <a:extLst>
              <a:ext uri="{FF2B5EF4-FFF2-40B4-BE49-F238E27FC236}">
                <a16:creationId xmlns:a16="http://schemas.microsoft.com/office/drawing/2014/main" id="{87287B4C-E2E2-48BD-AC6D-ACF158394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805488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186" name="Line 18">
            <a:extLst>
              <a:ext uri="{FF2B5EF4-FFF2-40B4-BE49-F238E27FC236}">
                <a16:creationId xmlns:a16="http://schemas.microsoft.com/office/drawing/2014/main" id="{6D12ABD1-2185-43A2-9C68-79C2BAFA8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644900"/>
            <a:ext cx="79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/>
      <p:bldP spid="391176" grpId="0" animBg="1"/>
      <p:bldP spid="391177" grpId="0"/>
      <p:bldP spid="391178" grpId="0"/>
      <p:bldP spid="391179" grpId="0"/>
      <p:bldP spid="3911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8">
            <a:extLst>
              <a:ext uri="{FF2B5EF4-FFF2-40B4-BE49-F238E27FC236}">
                <a16:creationId xmlns:a16="http://schemas.microsoft.com/office/drawing/2014/main" id="{CCF6F998-B352-40EE-B8C8-A61516D23AE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E5D2B3F-08F7-4ED9-A405-358F7E320C9D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/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F92F3260-6568-460D-A170-410A46B09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693738"/>
          <a:ext cx="27066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2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93738"/>
                        <a:ext cx="27066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C63E53E7-982C-4842-86CB-1606D95C1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6738" y="1341438"/>
          <a:ext cx="1190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3" name="Equation" r:id="rId5" imgW="571252" imgH="203112" progId="Equation.DSMT4">
                  <p:embed/>
                </p:oleObj>
              </mc:Choice>
              <mc:Fallback>
                <p:oleObj name="Equation" r:id="rId5" imgW="57125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1341438"/>
                        <a:ext cx="1190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>
            <a:extLst>
              <a:ext uri="{FF2B5EF4-FFF2-40B4-BE49-F238E27FC236}">
                <a16:creationId xmlns:a16="http://schemas.microsoft.com/office/drawing/2014/main" id="{C795C619-A12E-4812-81C3-2D2CD37E8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937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</a:p>
        </p:txBody>
      </p:sp>
      <p:sp>
        <p:nvSpPr>
          <p:cNvPr id="415752" name="Text Box 8">
            <a:extLst>
              <a:ext uri="{FF2B5EF4-FFF2-40B4-BE49-F238E27FC236}">
                <a16:creationId xmlns:a16="http://schemas.microsoft.com/office/drawing/2014/main" id="{23A0B31E-2CB5-4487-8463-85FC80485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1773238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直接利用一阶线性微分方程的通解公式得</a:t>
            </a:r>
          </a:p>
        </p:txBody>
      </p:sp>
      <p:sp>
        <p:nvSpPr>
          <p:cNvPr id="415753" name="Text Box 9">
            <a:extLst>
              <a:ext uri="{FF2B5EF4-FFF2-40B4-BE49-F238E27FC236}">
                <a16:creationId xmlns:a16="http://schemas.microsoft.com/office/drawing/2014/main" id="{665BE764-4CD5-4FCF-8F8B-D4A5A00C5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415757" name="Object 13">
            <a:extLst>
              <a:ext uri="{FF2B5EF4-FFF2-40B4-BE49-F238E27FC236}">
                <a16:creationId xmlns:a16="http://schemas.microsoft.com/office/drawing/2014/main" id="{EA3DC808-0E51-45F8-87BE-501DF2935D0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55875" y="3286125"/>
          <a:ext cx="1320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7" imgW="533169" imgH="203112" progId="Equation.DSMT4">
                  <p:embed/>
                </p:oleObj>
              </mc:Choice>
              <mc:Fallback>
                <p:oleObj name="Equation" r:id="rId7" imgW="533169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6125"/>
                        <a:ext cx="1320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58" name="Object 14">
            <a:extLst>
              <a:ext uri="{FF2B5EF4-FFF2-40B4-BE49-F238E27FC236}">
                <a16:creationId xmlns:a16="http://schemas.microsoft.com/office/drawing/2014/main" id="{0B9234B7-29CE-4C0A-90F6-5E8F7D35F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4510088"/>
          <a:ext cx="32131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5" name="Equation" r:id="rId9" imgW="1485900" imgH="330200" progId="Equation.DSMT4">
                  <p:embed/>
                </p:oleObj>
              </mc:Choice>
              <mc:Fallback>
                <p:oleObj name="Equation" r:id="rId9" imgW="14859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4510088"/>
                        <a:ext cx="32131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0" name="Object 16">
            <a:extLst>
              <a:ext uri="{FF2B5EF4-FFF2-40B4-BE49-F238E27FC236}">
                <a16:creationId xmlns:a16="http://schemas.microsoft.com/office/drawing/2014/main" id="{0A7DDD7D-7642-41E9-A77D-9896D717F1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286125"/>
          <a:ext cx="86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11" imgW="380670" imgH="177646" progId="Equation.DSMT4">
                  <p:embed/>
                </p:oleObj>
              </mc:Choice>
              <mc:Fallback>
                <p:oleObj name="Equation" r:id="rId11" imgW="380670" imgH="17764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286125"/>
                        <a:ext cx="8636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AutoShape 17">
            <a:extLst>
              <a:ext uri="{FF2B5EF4-FFF2-40B4-BE49-F238E27FC236}">
                <a16:creationId xmlns:a16="http://schemas.microsoft.com/office/drawing/2014/main" id="{BB202984-EB29-4155-A041-D471CF94D54D}"/>
              </a:ext>
            </a:extLst>
          </p:cNvPr>
          <p:cNvSpPr>
            <a:spLocks/>
          </p:cNvSpPr>
          <p:nvPr/>
        </p:nvSpPr>
        <p:spPr bwMode="auto">
          <a:xfrm>
            <a:off x="2984500" y="958850"/>
            <a:ext cx="71438" cy="576263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5762" name="Text Box 18">
            <a:extLst>
              <a:ext uri="{FF2B5EF4-FFF2-40B4-BE49-F238E27FC236}">
                <a16:creationId xmlns:a16="http://schemas.microsoft.com/office/drawing/2014/main" id="{185431AB-46EB-4728-8654-12837F785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1468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利用条件</a:t>
            </a:r>
            <a:endParaRPr kumimoji="0"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5764" name="Text Box 20">
            <a:extLst>
              <a:ext uri="{FF2B5EF4-FFF2-40B4-BE49-F238E27FC236}">
                <a16:creationId xmlns:a16="http://schemas.microsoft.com/office/drawing/2014/main" id="{C51BB791-B1D4-4B48-A699-65C40BA6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321468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即得</a:t>
            </a:r>
          </a:p>
        </p:txBody>
      </p:sp>
      <p:sp>
        <p:nvSpPr>
          <p:cNvPr id="415765" name="Text Box 21">
            <a:extLst>
              <a:ext uri="{FF2B5EF4-FFF2-40B4-BE49-F238E27FC236}">
                <a16:creationId xmlns:a16="http://schemas.microsoft.com/office/drawing/2014/main" id="{AC777E1E-88B9-471D-B2C0-09507A181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62388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所以原问题的解可表示为</a:t>
            </a:r>
          </a:p>
        </p:txBody>
      </p:sp>
      <p:graphicFrame>
        <p:nvGraphicFramePr>
          <p:cNvPr id="415767" name="Object 23">
            <a:extLst>
              <a:ext uri="{FF2B5EF4-FFF2-40B4-BE49-F238E27FC236}">
                <a16:creationId xmlns:a16="http://schemas.microsoft.com/office/drawing/2014/main" id="{AC0B6D8F-AA33-4799-8009-925F35908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2325688"/>
          <a:ext cx="40259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13" imgW="1816100" imgH="330200" progId="Equation.DSMT4">
                  <p:embed/>
                </p:oleObj>
              </mc:Choice>
              <mc:Fallback>
                <p:oleObj name="Equation" r:id="rId13" imgW="1816100" imgH="330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325688"/>
                        <a:ext cx="40259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/>
      <p:bldP spid="415753" grpId="0"/>
      <p:bldP spid="415762" grpId="0"/>
      <p:bldP spid="415764" grpId="0"/>
      <p:bldP spid="4157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8">
            <a:extLst>
              <a:ext uri="{FF2B5EF4-FFF2-40B4-BE49-F238E27FC236}">
                <a16:creationId xmlns:a16="http://schemas.microsoft.com/office/drawing/2014/main" id="{512024EC-D5C0-4224-A07E-A26A3FE614B7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86D4E3D-5760-4196-8996-704D65FD6ECF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0E22348C-19DF-40D4-974E-C302F0737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补充</a:t>
            </a:r>
          </a:p>
        </p:txBody>
      </p:sp>
      <p:graphicFrame>
        <p:nvGraphicFramePr>
          <p:cNvPr id="37892" name="Object 3">
            <a:extLst>
              <a:ext uri="{FF2B5EF4-FFF2-40B4-BE49-F238E27FC236}">
                <a16:creationId xmlns:a16="http://schemas.microsoft.com/office/drawing/2014/main" id="{8F800F28-980A-46FC-948E-F99175A89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4513" y="1196975"/>
          <a:ext cx="270668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5" name="Equation" r:id="rId3" imgW="1295400" imgH="228600" progId="Equation.DSMT4">
                  <p:embed/>
                </p:oleObj>
              </mc:Choice>
              <mc:Fallback>
                <p:oleObj name="Equation" r:id="rId3" imgW="12954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1196975"/>
                        <a:ext cx="270668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41848D4C-D483-4004-8FC6-85F931C27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844675"/>
          <a:ext cx="11906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Equation" r:id="rId5" imgW="571252" imgH="203112" progId="Equation.DSMT4">
                  <p:embed/>
                </p:oleObj>
              </mc:Choice>
              <mc:Fallback>
                <p:oleObj name="Equation" r:id="rId5" imgW="57125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44675"/>
                        <a:ext cx="11906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5">
            <a:extLst>
              <a:ext uri="{FF2B5EF4-FFF2-40B4-BE49-F238E27FC236}">
                <a16:creationId xmlns:a16="http://schemas.microsoft.com/office/drawing/2014/main" id="{6A7978B1-FCD4-4465-A341-BA39FF64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20713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</a:p>
        </p:txBody>
      </p:sp>
      <p:graphicFrame>
        <p:nvGraphicFramePr>
          <p:cNvPr id="414726" name="Object 6">
            <a:extLst>
              <a:ext uri="{FF2B5EF4-FFF2-40B4-BE49-F238E27FC236}">
                <a16:creationId xmlns:a16="http://schemas.microsoft.com/office/drawing/2014/main" id="{4A72E8AE-E49F-40A5-97A5-8D413E813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332038"/>
          <a:ext cx="16557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7" imgW="825500" imgH="203200" progId="Equation.DSMT4">
                  <p:embed/>
                </p:oleObj>
              </mc:Choice>
              <mc:Fallback>
                <p:oleObj name="Equation" r:id="rId7" imgW="8255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332038"/>
                        <a:ext cx="16557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7" name="Text Box 7">
            <a:extLst>
              <a:ext uri="{FF2B5EF4-FFF2-40B4-BE49-F238E27FC236}">
                <a16:creationId xmlns:a16="http://schemas.microsoft.com/office/drawing/2014/main" id="{01B2579D-A4AF-4D50-A9C6-2578B91A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050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</a:p>
        </p:txBody>
      </p:sp>
      <p:sp>
        <p:nvSpPr>
          <p:cNvPr id="414728" name="Text Box 8">
            <a:extLst>
              <a:ext uri="{FF2B5EF4-FFF2-40B4-BE49-F238E27FC236}">
                <a16:creationId xmlns:a16="http://schemas.microsoft.com/office/drawing/2014/main" id="{0C4B82E8-3E1D-4F14-BA5D-2822B1B1A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276475"/>
            <a:ext cx="2519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对方程两边作</a:t>
            </a:r>
          </a:p>
        </p:txBody>
      </p:sp>
      <p:sp>
        <p:nvSpPr>
          <p:cNvPr id="414729" name="Text Box 9">
            <a:extLst>
              <a:ext uri="{FF2B5EF4-FFF2-40B4-BE49-F238E27FC236}">
                <a16:creationId xmlns:a16="http://schemas.microsoft.com/office/drawing/2014/main" id="{30EC3B6D-1C10-4F38-943E-97168F6A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050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414730" name="Object 10">
            <a:extLst>
              <a:ext uri="{FF2B5EF4-FFF2-40B4-BE49-F238E27FC236}">
                <a16:creationId xmlns:a16="http://schemas.microsoft.com/office/drawing/2014/main" id="{6D1B929B-9CC9-4ACA-99F1-F7A58776759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51050" y="2339975"/>
          <a:ext cx="13684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39975"/>
                        <a:ext cx="13684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1" name="Object 11">
            <a:extLst>
              <a:ext uri="{FF2B5EF4-FFF2-40B4-BE49-F238E27FC236}">
                <a16:creationId xmlns:a16="http://schemas.microsoft.com/office/drawing/2014/main" id="{C3E61B08-26B3-410D-8076-F0F5164915C3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76525" y="3276600"/>
          <a:ext cx="346868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11" imgW="1816100" imgH="228600" progId="Equation.DSMT4">
                  <p:embed/>
                </p:oleObj>
              </mc:Choice>
              <mc:Fallback>
                <p:oleObj name="Equation" r:id="rId11" imgW="1816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276600"/>
                        <a:ext cx="346868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2" name="Object 12">
            <a:extLst>
              <a:ext uri="{FF2B5EF4-FFF2-40B4-BE49-F238E27FC236}">
                <a16:creationId xmlns:a16="http://schemas.microsoft.com/office/drawing/2014/main" id="{2303DCD6-7385-4975-9F2D-D32ACD091C9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9625" y="3910013"/>
          <a:ext cx="25447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13" imgW="1422400" imgH="228600" progId="Equation.DSMT4">
                  <p:embed/>
                </p:oleObj>
              </mc:Choice>
              <mc:Fallback>
                <p:oleObj name="Equation" r:id="rId13" imgW="1422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3910013"/>
                        <a:ext cx="25447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3" name="Object 13">
            <a:extLst>
              <a:ext uri="{FF2B5EF4-FFF2-40B4-BE49-F238E27FC236}">
                <a16:creationId xmlns:a16="http://schemas.microsoft.com/office/drawing/2014/main" id="{EFCBC2AD-D05B-4D32-B804-85ECF516058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348038" y="4365625"/>
          <a:ext cx="2139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15" imgW="1205977" imgH="393529" progId="Equation.DSMT4">
                  <p:embed/>
                </p:oleObj>
              </mc:Choice>
              <mc:Fallback>
                <p:oleObj name="Equation" r:id="rId15" imgW="1205977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365625"/>
                        <a:ext cx="2139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4" name="Object 14">
            <a:extLst>
              <a:ext uri="{FF2B5EF4-FFF2-40B4-BE49-F238E27FC236}">
                <a16:creationId xmlns:a16="http://schemas.microsoft.com/office/drawing/2014/main" id="{49DB2FAF-1BAC-4EF1-ADAA-03725EF19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661025"/>
          <a:ext cx="26368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17" imgW="1219200" imgH="330200" progId="Equation.DSMT4">
                  <p:embed/>
                </p:oleObj>
              </mc:Choice>
              <mc:Fallback>
                <p:oleObj name="Equation" r:id="rId17" imgW="1219200" imgH="330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661025"/>
                        <a:ext cx="26368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5" name="Object 15">
            <a:extLst>
              <a:ext uri="{FF2B5EF4-FFF2-40B4-BE49-F238E27FC236}">
                <a16:creationId xmlns:a16="http://schemas.microsoft.com/office/drawing/2014/main" id="{9421CEAE-C3FD-4AA1-A54B-6FA786EA2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724525"/>
          <a:ext cx="2168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19" imgW="1054100" imgH="254000" progId="Equation.DSMT4">
                  <p:embed/>
                </p:oleObj>
              </mc:Choice>
              <mc:Fallback>
                <p:oleObj name="Equation" r:id="rId19" imgW="10541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24525"/>
                        <a:ext cx="2168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36" name="Object 16">
            <a:extLst>
              <a:ext uri="{FF2B5EF4-FFF2-40B4-BE49-F238E27FC236}">
                <a16:creationId xmlns:a16="http://schemas.microsoft.com/office/drawing/2014/main" id="{F123105A-A61D-4F5A-8446-A8B291EED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292600"/>
          <a:ext cx="16176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21" imgW="914400" imgH="393700" progId="Equation.DSMT4">
                  <p:embed/>
                </p:oleObj>
              </mc:Choice>
              <mc:Fallback>
                <p:oleObj name="Equation" r:id="rId21" imgW="9144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92600"/>
                        <a:ext cx="1617662" cy="6969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AutoShape 17">
            <a:extLst>
              <a:ext uri="{FF2B5EF4-FFF2-40B4-BE49-F238E27FC236}">
                <a16:creationId xmlns:a16="http://schemas.microsoft.com/office/drawing/2014/main" id="{2202982D-E43D-4728-BDDF-234AC74ADEC1}"/>
              </a:ext>
            </a:extLst>
          </p:cNvPr>
          <p:cNvSpPr>
            <a:spLocks/>
          </p:cNvSpPr>
          <p:nvPr/>
        </p:nvSpPr>
        <p:spPr bwMode="auto">
          <a:xfrm>
            <a:off x="3009900" y="1462088"/>
            <a:ext cx="71438" cy="576262"/>
          </a:xfrm>
          <a:prstGeom prst="leftBrace">
            <a:avLst>
              <a:gd name="adj1" fmla="val 6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4738" name="Text Box 18">
            <a:extLst>
              <a:ext uri="{FF2B5EF4-FFF2-40B4-BE49-F238E27FC236}">
                <a16:creationId xmlns:a16="http://schemas.microsoft.com/office/drawing/2014/main" id="{CE8A8CA0-A35E-4D34-8883-DAAFC3823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08275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14739" name="AutoShape 19">
            <a:extLst>
              <a:ext uri="{FF2B5EF4-FFF2-40B4-BE49-F238E27FC236}">
                <a16:creationId xmlns:a16="http://schemas.microsoft.com/office/drawing/2014/main" id="{9620B956-9B3A-469A-8C8E-027BA1078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789363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14740" name="Text Box 20">
            <a:extLst>
              <a:ext uri="{FF2B5EF4-FFF2-40B4-BE49-F238E27FC236}">
                <a16:creationId xmlns:a16="http://schemas.microsoft.com/office/drawing/2014/main" id="{31D9F030-070E-428C-83E9-919806816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211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</a:p>
        </p:txBody>
      </p:sp>
      <p:sp>
        <p:nvSpPr>
          <p:cNvPr id="414741" name="Text Box 21">
            <a:extLst>
              <a:ext uri="{FF2B5EF4-FFF2-40B4-BE49-F238E27FC236}">
                <a16:creationId xmlns:a16="http://schemas.microsoft.com/office/drawing/2014/main" id="{AE464549-1E96-40A6-AD6F-4552A9A9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08476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对上式作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拉普拉斯逆变换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14742" name="Line 22">
            <a:extLst>
              <a:ext uri="{FF2B5EF4-FFF2-40B4-BE49-F238E27FC236}">
                <a16:creationId xmlns:a16="http://schemas.microsoft.com/office/drawing/2014/main" id="{29AB3FDD-0956-42FC-8B91-05460F407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716338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4743" name="Object 23">
            <a:extLst>
              <a:ext uri="{FF2B5EF4-FFF2-40B4-BE49-F238E27FC236}">
                <a16:creationId xmlns:a16="http://schemas.microsoft.com/office/drawing/2014/main" id="{99629D89-3119-45A5-9DD0-A83A5C168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2781300"/>
          <a:ext cx="28654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23" imgW="1524000" imgH="203200" progId="Equation.DSMT4">
                  <p:embed/>
                </p:oleObj>
              </mc:Choice>
              <mc:Fallback>
                <p:oleObj name="Equation" r:id="rId23" imgW="1524000" imgH="203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781300"/>
                        <a:ext cx="2865438" cy="382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4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4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4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7" grpId="0"/>
      <p:bldP spid="414728" grpId="0"/>
      <p:bldP spid="414729" grpId="0"/>
      <p:bldP spid="414738" grpId="0"/>
      <p:bldP spid="414739" grpId="0" animBg="1"/>
      <p:bldP spid="414740" grpId="0"/>
      <p:bldP spid="4147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7653353D-5228-44A1-AF4F-D08EE41DB7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D99A38-3688-4BD4-A578-AD3C263D2FB1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b="0"/>
          </a:p>
        </p:txBody>
      </p:sp>
      <p:graphicFrame>
        <p:nvGraphicFramePr>
          <p:cNvPr id="391170" name="Object 2">
            <a:extLst>
              <a:ext uri="{FF2B5EF4-FFF2-40B4-BE49-F238E27FC236}">
                <a16:creationId xmlns:a16="http://schemas.microsoft.com/office/drawing/2014/main" id="{05CF50F6-2A28-4EA5-8F22-CDEEA1F48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5229225"/>
          <a:ext cx="3889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3" imgW="1777229" imgH="393529" progId="Equation.DSMT4">
                  <p:embed/>
                </p:oleObj>
              </mc:Choice>
              <mc:Fallback>
                <p:oleObj name="Equation" r:id="rId3" imgW="1777229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229225"/>
                        <a:ext cx="38893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3">
            <a:extLst>
              <a:ext uri="{FF2B5EF4-FFF2-40B4-BE49-F238E27FC236}">
                <a16:creationId xmlns:a16="http://schemas.microsoft.com/office/drawing/2014/main" id="{16839DFC-EA12-4FB6-8ADF-8765EEEEC5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516563"/>
          <a:ext cx="172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516563"/>
                        <a:ext cx="172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2" name="Object 4">
            <a:extLst>
              <a:ext uri="{FF2B5EF4-FFF2-40B4-BE49-F238E27FC236}">
                <a16:creationId xmlns:a16="http://schemas.microsoft.com/office/drawing/2014/main" id="{FA586146-DB0F-40FE-B053-665BD68F2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716338"/>
          <a:ext cx="15843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716338"/>
                        <a:ext cx="15843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5">
            <a:extLst>
              <a:ext uri="{FF2B5EF4-FFF2-40B4-BE49-F238E27FC236}">
                <a16:creationId xmlns:a16="http://schemas.microsoft.com/office/drawing/2014/main" id="{A9F65CAB-2526-48C4-B36B-3FDC9583E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708275"/>
          <a:ext cx="35956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9" imgW="1803400" imgH="469900" progId="Equation.DSMT4">
                  <p:embed/>
                </p:oleObj>
              </mc:Choice>
              <mc:Fallback>
                <p:oleObj name="Equation" r:id="rId9" imgW="18034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708275"/>
                        <a:ext cx="35956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6">
            <a:extLst>
              <a:ext uri="{FF2B5EF4-FFF2-40B4-BE49-F238E27FC236}">
                <a16:creationId xmlns:a16="http://schemas.microsoft.com/office/drawing/2014/main" id="{29D56E73-E040-4FA3-9184-C473E3E46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716338"/>
          <a:ext cx="1368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1" imgW="685800" imgH="228600" progId="Equation.DSMT4">
                  <p:embed/>
                </p:oleObj>
              </mc:Choice>
              <mc:Fallback>
                <p:oleObj name="Equation" r:id="rId11" imgW="6858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1368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5" name="Text Box 7">
            <a:extLst>
              <a:ext uri="{FF2B5EF4-FFF2-40B4-BE49-F238E27FC236}">
                <a16:creationId xmlns:a16="http://schemas.microsoft.com/office/drawing/2014/main" id="{C7639311-DE20-4520-AC1B-6A1B36659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于是得如下常微分方程的初值问题</a:t>
            </a:r>
          </a:p>
        </p:txBody>
      </p:sp>
      <p:sp>
        <p:nvSpPr>
          <p:cNvPr id="391176" name="AutoShape 8">
            <a:extLst>
              <a:ext uri="{FF2B5EF4-FFF2-40B4-BE49-F238E27FC236}">
                <a16:creationId xmlns:a16="http://schemas.microsoft.com/office/drawing/2014/main" id="{6D0A614B-FAEC-4BB7-B901-F0AA70666939}"/>
              </a:ext>
            </a:extLst>
          </p:cNvPr>
          <p:cNvSpPr>
            <a:spLocks/>
          </p:cNvSpPr>
          <p:nvPr/>
        </p:nvSpPr>
        <p:spPr bwMode="auto">
          <a:xfrm>
            <a:off x="1835150" y="321151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91177" name="Text Box 9">
            <a:extLst>
              <a:ext uri="{FF2B5EF4-FFF2-40B4-BE49-F238E27FC236}">
                <a16:creationId xmlns:a16="http://schemas.microsoft.com/office/drawing/2014/main" id="{FA6DDEB2-2AF5-411B-9A44-F9CDB2638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14166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391178" name="Text Box 10">
            <a:extLst>
              <a:ext uri="{FF2B5EF4-FFF2-40B4-BE49-F238E27FC236}">
                <a16:creationId xmlns:a16="http://schemas.microsoft.com/office/drawing/2014/main" id="{47FD004C-4242-4CF8-8B3D-BFB37E13C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一阶线性微分方程的通解公式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拉氏变换法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91179" name="Text Box 11">
            <a:extLst>
              <a:ext uri="{FF2B5EF4-FFF2-40B4-BE49-F238E27FC236}">
                <a16:creationId xmlns:a16="http://schemas.microsoft.com/office/drawing/2014/main" id="{85856A5E-2B6D-4F36-9F66-E1B2119C4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24400"/>
            <a:ext cx="3382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91180" name="Text Box 12">
            <a:extLst>
              <a:ext uri="{FF2B5EF4-FFF2-40B4-BE49-F238E27FC236}">
                <a16:creationId xmlns:a16="http://schemas.microsoft.com/office/drawing/2014/main" id="{F10FA8FE-8355-4172-AAF1-D68C92C08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445125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38926" name="Object 13">
            <a:extLst>
              <a:ext uri="{FF2B5EF4-FFF2-40B4-BE49-F238E27FC236}">
                <a16:creationId xmlns:a16="http://schemas.microsoft.com/office/drawing/2014/main" id="{6ED73643-97CF-4029-9282-EBD28B668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13" imgW="2578100" imgH="736600" progId="Equation.DSMT4">
                  <p:embed/>
                </p:oleObj>
              </mc:Choice>
              <mc:Fallback>
                <p:oleObj name="Equation" r:id="rId13" imgW="25781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Text Box 14">
            <a:extLst>
              <a:ext uri="{FF2B5EF4-FFF2-40B4-BE49-F238E27FC236}">
                <a16:creationId xmlns:a16="http://schemas.microsoft.com/office/drawing/2014/main" id="{876F9C15-6688-49D0-A987-C997E5EB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8928" name="Text Box 15">
            <a:extLst>
              <a:ext uri="{FF2B5EF4-FFF2-40B4-BE49-F238E27FC236}">
                <a16:creationId xmlns:a16="http://schemas.microsoft.com/office/drawing/2014/main" id="{1C217EB1-AD6D-436F-AC73-520B89ECC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8929" name="Text Box 16">
            <a:extLst>
              <a:ext uri="{FF2B5EF4-FFF2-40B4-BE49-F238E27FC236}">
                <a16:creationId xmlns:a16="http://schemas.microsoft.com/office/drawing/2014/main" id="{1E2EEEE0-C7D2-47D6-9F2B-03749C5F0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391185" name="Line 17">
            <a:extLst>
              <a:ext uri="{FF2B5EF4-FFF2-40B4-BE49-F238E27FC236}">
                <a16:creationId xmlns:a16="http://schemas.microsoft.com/office/drawing/2014/main" id="{9FEE29F2-CA42-4014-BEC8-F953E6E6A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5805488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1186" name="Line 18">
            <a:extLst>
              <a:ext uri="{FF2B5EF4-FFF2-40B4-BE49-F238E27FC236}">
                <a16:creationId xmlns:a16="http://schemas.microsoft.com/office/drawing/2014/main" id="{B89E2FB6-0282-44DC-8DD3-53BEFB8E5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3644900"/>
            <a:ext cx="79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5" grpId="0"/>
      <p:bldP spid="391176" grpId="0" animBg="1"/>
      <p:bldP spid="391177" grpId="0"/>
      <p:bldP spid="391178" grpId="0"/>
      <p:bldP spid="391179" grpId="0"/>
      <p:bldP spid="3911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4A86DC71-5A29-4320-B49E-90A825AF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73377B-F3BF-4EC4-B85A-995F865087AE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b="0"/>
          </a:p>
        </p:txBody>
      </p:sp>
      <p:graphicFrame>
        <p:nvGraphicFramePr>
          <p:cNvPr id="392194" name="Object 2">
            <a:extLst>
              <a:ext uri="{FF2B5EF4-FFF2-40B4-BE49-F238E27FC236}">
                <a16:creationId xmlns:a16="http://schemas.microsoft.com/office/drawing/2014/main" id="{531F3610-DEA3-43E0-A61C-14E58A54E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716338"/>
          <a:ext cx="29511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2" name="Equation" r:id="rId3" imgW="1574800" imgH="431800" progId="Equation.DSMT4">
                  <p:embed/>
                </p:oleObj>
              </mc:Choice>
              <mc:Fallback>
                <p:oleObj name="Equation" r:id="rId3" imgW="1574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295116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2195" name="Text Box 3">
            <a:extLst>
              <a:ext uri="{FF2B5EF4-FFF2-40B4-BE49-F238E27FC236}">
                <a16:creationId xmlns:a16="http://schemas.microsoft.com/office/drawing/2014/main" id="{57DEC8AB-08A6-49B9-913D-32D60C8D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789363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  <p:sp>
        <p:nvSpPr>
          <p:cNvPr id="39941" name="Text Box 4">
            <a:extLst>
              <a:ext uri="{FF2B5EF4-FFF2-40B4-BE49-F238E27FC236}">
                <a16:creationId xmlns:a16="http://schemas.microsoft.com/office/drawing/2014/main" id="{0270BA4C-0190-4351-AD2F-EB0F43E8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392197" name="Text Box 5">
            <a:extLst>
              <a:ext uri="{FF2B5EF4-FFF2-40B4-BE49-F238E27FC236}">
                <a16:creationId xmlns:a16="http://schemas.microsoft.com/office/drawing/2014/main" id="{343BEC40-1063-4A8A-A70A-84FC4948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sp>
        <p:nvSpPr>
          <p:cNvPr id="392198" name="Text Box 6">
            <a:extLst>
              <a:ext uri="{FF2B5EF4-FFF2-40B4-BE49-F238E27FC236}">
                <a16:creationId xmlns:a16="http://schemas.microsoft.com/office/drawing/2014/main" id="{87005404-764B-4DE8-8074-CFC94FB31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即得定解问题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(57)-(59)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的解。</a:t>
            </a:r>
          </a:p>
        </p:txBody>
      </p:sp>
      <p:sp>
        <p:nvSpPr>
          <p:cNvPr id="392199" name="Text Box 7">
            <a:extLst>
              <a:ext uri="{FF2B5EF4-FFF2-40B4-BE49-F238E27FC236}">
                <a16:creationId xmlns:a16="http://schemas.microsoft.com/office/drawing/2014/main" id="{A1F7C5B0-8C94-4BC9-9C9F-838D269C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13325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值得指出的是：</a:t>
            </a:r>
          </a:p>
        </p:txBody>
      </p:sp>
      <p:sp>
        <p:nvSpPr>
          <p:cNvPr id="392200" name="Text Box 8">
            <a:extLst>
              <a:ext uri="{FF2B5EF4-FFF2-40B4-BE49-F238E27FC236}">
                <a16:creationId xmlns:a16="http://schemas.microsoft.com/office/drawing/2014/main" id="{31CC57E2-64FA-4148-AB0C-400CAC332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5013325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对于有热源的有限长杆的热</a:t>
            </a:r>
          </a:p>
        </p:txBody>
      </p:sp>
      <p:sp>
        <p:nvSpPr>
          <p:cNvPr id="392201" name="Text Box 9">
            <a:extLst>
              <a:ext uri="{FF2B5EF4-FFF2-40B4-BE49-F238E27FC236}">
                <a16:creationId xmlns:a16="http://schemas.microsoft.com/office/drawing/2014/main" id="{BACA5BC2-10E9-4AC7-98CC-F2E3B29A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79216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传导方程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和零初值条件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(59),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是通用的。</a:t>
            </a:r>
          </a:p>
        </p:txBody>
      </p:sp>
      <p:graphicFrame>
        <p:nvGraphicFramePr>
          <p:cNvPr id="39947" name="Object 10">
            <a:extLst>
              <a:ext uri="{FF2B5EF4-FFF2-40B4-BE49-F238E27FC236}">
                <a16:creationId xmlns:a16="http://schemas.microsoft.com/office/drawing/2014/main" id="{C44919DB-0193-4ADA-BDC1-F88FC819B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5400"/>
          <a:ext cx="3889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5" imgW="1777229" imgH="393529" progId="Equation.DSMT4">
                  <p:embed/>
                </p:oleObj>
              </mc:Choice>
              <mc:Fallback>
                <p:oleObj name="Equation" r:id="rId5" imgW="1777229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38893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1">
            <a:extLst>
              <a:ext uri="{FF2B5EF4-FFF2-40B4-BE49-F238E27FC236}">
                <a16:creationId xmlns:a16="http://schemas.microsoft.com/office/drawing/2014/main" id="{8665A71B-551F-41FC-AA9B-EC02AF2D9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852738"/>
          <a:ext cx="172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852738"/>
                        <a:ext cx="172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2">
            <a:extLst>
              <a:ext uri="{FF2B5EF4-FFF2-40B4-BE49-F238E27FC236}">
                <a16:creationId xmlns:a16="http://schemas.microsoft.com/office/drawing/2014/main" id="{A1D5C36B-0094-4351-8BD9-CAC8A533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7813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39950" name="Object 13">
            <a:extLst>
              <a:ext uri="{FF2B5EF4-FFF2-40B4-BE49-F238E27FC236}">
                <a16:creationId xmlns:a16="http://schemas.microsoft.com/office/drawing/2014/main" id="{2CF6E9A2-1D70-4ECC-8073-B3A8AFA9E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9" imgW="2578100" imgH="736600" progId="Equation.DSMT4">
                  <p:embed/>
                </p:oleObj>
              </mc:Choice>
              <mc:Fallback>
                <p:oleObj name="Equation" r:id="rId9" imgW="2578100" imgH="736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4">
            <a:extLst>
              <a:ext uri="{FF2B5EF4-FFF2-40B4-BE49-F238E27FC236}">
                <a16:creationId xmlns:a16="http://schemas.microsoft.com/office/drawing/2014/main" id="{3D176D5B-3262-4010-8695-0CA05613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39952" name="Text Box 15">
            <a:extLst>
              <a:ext uri="{FF2B5EF4-FFF2-40B4-BE49-F238E27FC236}">
                <a16:creationId xmlns:a16="http://schemas.microsoft.com/office/drawing/2014/main" id="{53FFF096-5831-42EE-A1E3-321FE6D7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9953" name="Text Box 16">
            <a:extLst>
              <a:ext uri="{FF2B5EF4-FFF2-40B4-BE49-F238E27FC236}">
                <a16:creationId xmlns:a16="http://schemas.microsoft.com/office/drawing/2014/main" id="{B9296161-06A8-4BC6-AE9E-C5F75D8A2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/>
      <p:bldP spid="392197" grpId="0"/>
      <p:bldP spid="392198" grpId="0"/>
      <p:bldP spid="392199" grpId="0"/>
      <p:bldP spid="392200" grpId="0"/>
      <p:bldP spid="39220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08CAC51C-1D33-4BE4-8237-46EEBA1B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8533CD-647A-478F-95E9-6D5384E6C4B5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689E10CA-77C2-4780-8EE4-7CE2CB5C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4FCB31AB-FC10-419E-8797-523699DA3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2108200" imgH="241300" progId="Equation.DSMT4">
                  <p:embed/>
                </p:oleObj>
              </mc:Choice>
              <mc:Fallback>
                <p:oleObj name="Equation" r:id="rId3" imgW="2108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5AB4BA3F-C1A2-4D53-ABC1-1CDCA9780589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412875" y="2825750"/>
          <a:ext cx="349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825750"/>
                        <a:ext cx="349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5">
            <a:extLst>
              <a:ext uri="{FF2B5EF4-FFF2-40B4-BE49-F238E27FC236}">
                <a16:creationId xmlns:a16="http://schemas.microsoft.com/office/drawing/2014/main" id="{4EACA6D3-46A9-422B-B3CD-861B5F1A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D94EE83D-AA51-4049-9401-732AF7351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2784475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  <p:sp>
        <p:nvSpPr>
          <p:cNvPr id="40968" name="Text Box 7">
            <a:extLst>
              <a:ext uri="{FF2B5EF4-FFF2-40B4-BE49-F238E27FC236}">
                <a16:creationId xmlns:a16="http://schemas.microsoft.com/office/drawing/2014/main" id="{490D7969-BAD1-4F4A-A1BC-3447DC2E8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393224" name="Text Box 8">
            <a:extLst>
              <a:ext uri="{FF2B5EF4-FFF2-40B4-BE49-F238E27FC236}">
                <a16:creationId xmlns:a16="http://schemas.microsoft.com/office/drawing/2014/main" id="{D1A1C7F4-FF20-4041-A4D3-A74EC60E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7488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类似于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中的分析，与原方程相应的齐次</a:t>
            </a:r>
          </a:p>
        </p:txBody>
      </p:sp>
      <p:graphicFrame>
        <p:nvGraphicFramePr>
          <p:cNvPr id="393225" name="Object 9">
            <a:extLst>
              <a:ext uri="{FF2B5EF4-FFF2-40B4-BE49-F238E27FC236}">
                <a16:creationId xmlns:a16="http://schemas.microsoft.com/office/drawing/2014/main" id="{4DFDC914-0B08-491E-8264-53A3B45BB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3860800"/>
          <a:ext cx="17160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3860800"/>
                        <a:ext cx="17160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26" name="Text Box 10">
            <a:extLst>
              <a:ext uri="{FF2B5EF4-FFF2-40B4-BE49-F238E27FC236}">
                <a16:creationId xmlns:a16="http://schemas.microsoft.com/office/drawing/2014/main" id="{AE6BA618-9016-4B14-A5C9-3B9DE83A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65625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  <p:graphicFrame>
        <p:nvGraphicFramePr>
          <p:cNvPr id="40972" name="Object 11">
            <a:extLst>
              <a:ext uri="{FF2B5EF4-FFF2-40B4-BE49-F238E27FC236}">
                <a16:creationId xmlns:a16="http://schemas.microsoft.com/office/drawing/2014/main" id="{C83ACC9D-74BD-4F29-BC04-4D2C5A525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9" imgW="1498600" imgH="228600" progId="Equation.DSMT4">
                  <p:embed/>
                </p:oleObj>
              </mc:Choice>
              <mc:Fallback>
                <p:oleObj name="Equation" r:id="rId9" imgW="1498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12">
            <a:extLst>
              <a:ext uri="{FF2B5EF4-FFF2-40B4-BE49-F238E27FC236}">
                <a16:creationId xmlns:a16="http://schemas.microsoft.com/office/drawing/2014/main" id="{93249C12-477E-44CA-B80E-30EB209FC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11" imgW="723586" imgH="203112" progId="Equation.DSMT4">
                  <p:embed/>
                </p:oleObj>
              </mc:Choice>
              <mc:Fallback>
                <p:oleObj name="Equation" r:id="rId11" imgW="72358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AutoShape 13">
            <a:extLst>
              <a:ext uri="{FF2B5EF4-FFF2-40B4-BE49-F238E27FC236}">
                <a16:creationId xmlns:a16="http://schemas.microsoft.com/office/drawing/2014/main" id="{6CFEE371-AA41-436B-9308-3BA9BE4F6818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93230" name="Text Box 14">
            <a:extLst>
              <a:ext uri="{FF2B5EF4-FFF2-40B4-BE49-F238E27FC236}">
                <a16:creationId xmlns:a16="http://schemas.microsoft.com/office/drawing/2014/main" id="{B5AB8DE8-F459-405B-A0A6-CB917C43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8608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</a:p>
        </p:txBody>
      </p:sp>
      <p:graphicFrame>
        <p:nvGraphicFramePr>
          <p:cNvPr id="393231" name="Object 15">
            <a:extLst>
              <a:ext uri="{FF2B5EF4-FFF2-40B4-BE49-F238E27FC236}">
                <a16:creationId xmlns:a16="http://schemas.microsoft.com/office/drawing/2014/main" id="{813D5FDA-F898-4D28-994D-943F6EC69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4941888"/>
          <a:ext cx="54387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13" imgW="2540000" imgH="203200" progId="Equation.DSMT4">
                  <p:embed/>
                </p:oleObj>
              </mc:Choice>
              <mc:Fallback>
                <p:oleObj name="Equation" r:id="rId13" imgW="25400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4941888"/>
                        <a:ext cx="54387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32" name="Object 16">
            <a:extLst>
              <a:ext uri="{FF2B5EF4-FFF2-40B4-BE49-F238E27FC236}">
                <a16:creationId xmlns:a16="http://schemas.microsoft.com/office/drawing/2014/main" id="{3AA79313-297F-4370-A98E-DA35EA76F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5445125"/>
          <a:ext cx="53705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15" imgW="2578100" imgH="393700" progId="Equation.DSMT4">
                  <p:embed/>
                </p:oleObj>
              </mc:Choice>
              <mc:Fallback>
                <p:oleObj name="Equation" r:id="rId15" imgW="25781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445125"/>
                        <a:ext cx="5370513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3" name="AutoShape 17">
            <a:extLst>
              <a:ext uri="{FF2B5EF4-FFF2-40B4-BE49-F238E27FC236}">
                <a16:creationId xmlns:a16="http://schemas.microsoft.com/office/drawing/2014/main" id="{EC4C1CF3-1270-4770-9264-106C816C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734050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979" name="Text Box 18">
            <a:extLst>
              <a:ext uri="{FF2B5EF4-FFF2-40B4-BE49-F238E27FC236}">
                <a16:creationId xmlns:a16="http://schemas.microsoft.com/office/drawing/2014/main" id="{8CAA650C-9412-4DF3-BA05-24028BB99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/>
      <p:bldP spid="393226" grpId="0"/>
      <p:bldP spid="393230" grpId="0"/>
      <p:bldP spid="3932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>
            <a:extLst>
              <a:ext uri="{FF2B5EF4-FFF2-40B4-BE49-F238E27FC236}">
                <a16:creationId xmlns:a16="http://schemas.microsoft.com/office/drawing/2014/main" id="{5B569BCB-43E7-4A19-86A0-F0031639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C4640-DB29-4032-B14E-86E3D5DF454A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400" b="0"/>
          </a:p>
        </p:txBody>
      </p:sp>
      <p:graphicFrame>
        <p:nvGraphicFramePr>
          <p:cNvPr id="394242" name="Object 2">
            <a:extLst>
              <a:ext uri="{FF2B5EF4-FFF2-40B4-BE49-F238E27FC236}">
                <a16:creationId xmlns:a16="http://schemas.microsoft.com/office/drawing/2014/main" id="{B60B9AD0-1971-4F8E-AC9E-E187E38D2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3716338"/>
          <a:ext cx="23637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3" imgW="1104900" imgH="431800" progId="Equation.DSMT4">
                  <p:embed/>
                </p:oleObj>
              </mc:Choice>
              <mc:Fallback>
                <p:oleObj name="Equation" r:id="rId3" imgW="11049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3716338"/>
                        <a:ext cx="23637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3" name="Text Box 3">
            <a:extLst>
              <a:ext uri="{FF2B5EF4-FFF2-40B4-BE49-F238E27FC236}">
                <a16:creationId xmlns:a16="http://schemas.microsoft.com/office/drawing/2014/main" id="{FFE5DF10-594F-4C97-A4ED-F2DABFFB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8453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因此可知与方程相应的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齐次方程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且同时满足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</a:t>
            </a:r>
          </a:p>
        </p:txBody>
      </p:sp>
      <p:sp>
        <p:nvSpPr>
          <p:cNvPr id="394244" name="Text Box 4">
            <a:extLst>
              <a:ext uri="{FF2B5EF4-FFF2-40B4-BE49-F238E27FC236}">
                <a16:creationId xmlns:a16="http://schemas.microsoft.com/office/drawing/2014/main" id="{6D08F775-B846-4F9F-A6EF-07C63ED99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sp>
        <p:nvSpPr>
          <p:cNvPr id="41990" name="Text Box 5">
            <a:extLst>
              <a:ext uri="{FF2B5EF4-FFF2-40B4-BE49-F238E27FC236}">
                <a16:creationId xmlns:a16="http://schemas.microsoft.com/office/drawing/2014/main" id="{F7A0CE1E-95FE-40F5-8378-D2E26ED4A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94246" name="Object 6">
            <a:extLst>
              <a:ext uri="{FF2B5EF4-FFF2-40B4-BE49-F238E27FC236}">
                <a16:creationId xmlns:a16="http://schemas.microsoft.com/office/drawing/2014/main" id="{CB4FC535-631D-44A0-9897-5B289D181C1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24125" y="5068888"/>
          <a:ext cx="3687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5" imgW="1968500" imgH="431800" progId="Equation.DSMT4">
                  <p:embed/>
                </p:oleObj>
              </mc:Choice>
              <mc:Fallback>
                <p:oleObj name="Equation" r:id="rId5" imgW="1968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068888"/>
                        <a:ext cx="36877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7" name="Text Box 7">
            <a:extLst>
              <a:ext uri="{FF2B5EF4-FFF2-40B4-BE49-F238E27FC236}">
                <a16:creationId xmlns:a16="http://schemas.microsoft.com/office/drawing/2014/main" id="{9AC24255-279A-4A29-8111-CD04453CD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4370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首先，</a:t>
            </a:r>
          </a:p>
        </p:txBody>
      </p:sp>
      <p:sp>
        <p:nvSpPr>
          <p:cNvPr id="394248" name="Text Box 8">
            <a:extLst>
              <a:ext uri="{FF2B5EF4-FFF2-40B4-BE49-F238E27FC236}">
                <a16:creationId xmlns:a16="http://schemas.microsoft.com/office/drawing/2014/main" id="{05A5EF3F-CEAB-4107-A667-3EA93F90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370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设所求的解为</a:t>
            </a:r>
          </a:p>
        </p:txBody>
      </p:sp>
      <p:sp>
        <p:nvSpPr>
          <p:cNvPr id="394258" name="Text Box 18">
            <a:extLst>
              <a:ext uri="{FF2B5EF4-FFF2-40B4-BE49-F238E27FC236}">
                <a16:creationId xmlns:a16="http://schemas.microsoft.com/office/drawing/2014/main" id="{81CDCDC9-2CC1-4C75-B9D7-85E12EF5F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2292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sp>
        <p:nvSpPr>
          <p:cNvPr id="41995" name="Text Box 2">
            <a:extLst>
              <a:ext uri="{FF2B5EF4-FFF2-40B4-BE49-F238E27FC236}">
                <a16:creationId xmlns:a16="http://schemas.microsoft.com/office/drawing/2014/main" id="{F4324A0C-4FD8-4AE1-96A7-75A9CEA55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1996" name="Object 3">
            <a:extLst>
              <a:ext uri="{FF2B5EF4-FFF2-40B4-BE49-F238E27FC236}">
                <a16:creationId xmlns:a16="http://schemas.microsoft.com/office/drawing/2014/main" id="{D47364C3-0644-4E41-9C4A-5E5FD60402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7" imgW="2108200" imgH="241300" progId="Equation.DSMT4">
                  <p:embed/>
                </p:oleObj>
              </mc:Choice>
              <mc:Fallback>
                <p:oleObj name="Equation" r:id="rId7" imgW="2108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4">
            <a:extLst>
              <a:ext uri="{FF2B5EF4-FFF2-40B4-BE49-F238E27FC236}">
                <a16:creationId xmlns:a16="http://schemas.microsoft.com/office/drawing/2014/main" id="{1F5B3001-C8EF-4857-8B42-F97F8DEB089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412875" y="2825750"/>
          <a:ext cx="349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9" imgW="152268" imgH="164957" progId="Equation.DSMT4">
                  <p:embed/>
                </p:oleObj>
              </mc:Choice>
              <mc:Fallback>
                <p:oleObj name="Equation" r:id="rId9" imgW="152268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825750"/>
                        <a:ext cx="349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Text Box 5">
            <a:extLst>
              <a:ext uri="{FF2B5EF4-FFF2-40B4-BE49-F238E27FC236}">
                <a16:creationId xmlns:a16="http://schemas.microsoft.com/office/drawing/2014/main" id="{DBACA5BB-4B21-4DC7-9D01-1BCF58CC2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41999" name="Text Box 6">
            <a:extLst>
              <a:ext uri="{FF2B5EF4-FFF2-40B4-BE49-F238E27FC236}">
                <a16:creationId xmlns:a16="http://schemas.microsoft.com/office/drawing/2014/main" id="{B50F3BD5-CAEA-4833-B86E-2680035F2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188" y="2784475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  <p:graphicFrame>
        <p:nvGraphicFramePr>
          <p:cNvPr id="42000" name="Object 11">
            <a:extLst>
              <a:ext uri="{FF2B5EF4-FFF2-40B4-BE49-F238E27FC236}">
                <a16:creationId xmlns:a16="http://schemas.microsoft.com/office/drawing/2014/main" id="{05DA6084-1661-4117-BC28-9691EAD41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11" imgW="1498600" imgH="228600" progId="Equation.DSMT4">
                  <p:embed/>
                </p:oleObj>
              </mc:Choice>
              <mc:Fallback>
                <p:oleObj name="Equation" r:id="rId11" imgW="1498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2">
            <a:extLst>
              <a:ext uri="{FF2B5EF4-FFF2-40B4-BE49-F238E27FC236}">
                <a16:creationId xmlns:a16="http://schemas.microsoft.com/office/drawing/2014/main" id="{16D249C1-7C06-41B7-8759-121775CAA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13" imgW="723586" imgH="203112" progId="Equation.DSMT4">
                  <p:embed/>
                </p:oleObj>
              </mc:Choice>
              <mc:Fallback>
                <p:oleObj name="Equation" r:id="rId13" imgW="72358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2" name="AutoShape 13">
            <a:extLst>
              <a:ext uri="{FF2B5EF4-FFF2-40B4-BE49-F238E27FC236}">
                <a16:creationId xmlns:a16="http://schemas.microsoft.com/office/drawing/2014/main" id="{16AA2B46-0DE3-4132-AD43-E6D2A1B96FB9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2003" name="Text Box 18">
            <a:extLst>
              <a:ext uri="{FF2B5EF4-FFF2-40B4-BE49-F238E27FC236}">
                <a16:creationId xmlns:a16="http://schemas.microsoft.com/office/drawing/2014/main" id="{2955C3CF-D44B-401C-B90A-B80C448BD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/>
      <p:bldP spid="394244" grpId="0"/>
      <p:bldP spid="394247" grpId="0"/>
      <p:bldP spid="394248" grpId="0"/>
      <p:bldP spid="3942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1704DBAC-2849-4827-9EE8-1F451ED4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F1AD4-D98A-42AF-BD4B-5A9650015721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b="0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99ABE4C2-E0C7-4995-B653-9ADC51037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3012" name="Object 3">
            <a:extLst>
              <a:ext uri="{FF2B5EF4-FFF2-40B4-BE49-F238E27FC236}">
                <a16:creationId xmlns:a16="http://schemas.microsoft.com/office/drawing/2014/main" id="{8DF10FCF-384D-48FD-8CA8-417862710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2108200" imgH="241300" progId="Equation.DSMT4">
                  <p:embed/>
                </p:oleObj>
              </mc:Choice>
              <mc:Fallback>
                <p:oleObj name="Equation" r:id="rId3" imgW="21082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>
            <a:extLst>
              <a:ext uri="{FF2B5EF4-FFF2-40B4-BE49-F238E27FC236}">
                <a16:creationId xmlns:a16="http://schemas.microsoft.com/office/drawing/2014/main" id="{9626392D-FA97-4589-9DAA-597AE8968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396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396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5">
            <a:extLst>
              <a:ext uri="{FF2B5EF4-FFF2-40B4-BE49-F238E27FC236}">
                <a16:creationId xmlns:a16="http://schemas.microsoft.com/office/drawing/2014/main" id="{49DC03DB-22F9-431C-8907-4150957D6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43015" name="Text Box 6">
            <a:extLst>
              <a:ext uri="{FF2B5EF4-FFF2-40B4-BE49-F238E27FC236}">
                <a16:creationId xmlns:a16="http://schemas.microsoft.com/office/drawing/2014/main" id="{E39CE491-800A-4146-8905-73B8730CB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813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  <p:graphicFrame>
        <p:nvGraphicFramePr>
          <p:cNvPr id="43016" name="Object 7">
            <a:extLst>
              <a:ext uri="{FF2B5EF4-FFF2-40B4-BE49-F238E27FC236}">
                <a16:creationId xmlns:a16="http://schemas.microsoft.com/office/drawing/2014/main" id="{F9539C15-F576-4A06-B7C1-1702C4225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7" imgW="1498600" imgH="228600" progId="Equation.DSMT4">
                  <p:embed/>
                </p:oleObj>
              </mc:Choice>
              <mc:Fallback>
                <p:oleObj name="Equation" r:id="rId7" imgW="1498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8">
            <a:extLst>
              <a:ext uri="{FF2B5EF4-FFF2-40B4-BE49-F238E27FC236}">
                <a16:creationId xmlns:a16="http://schemas.microsoft.com/office/drawing/2014/main" id="{C8C3AD19-8AE7-4E29-AEB8-20F48450B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9" imgW="723586" imgH="203112" progId="Equation.DSMT4">
                  <p:embed/>
                </p:oleObj>
              </mc:Choice>
              <mc:Fallback>
                <p:oleObj name="Equation" r:id="rId9" imgW="723586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AutoShape 9">
            <a:extLst>
              <a:ext uri="{FF2B5EF4-FFF2-40B4-BE49-F238E27FC236}">
                <a16:creationId xmlns:a16="http://schemas.microsoft.com/office/drawing/2014/main" id="{5C75FDA2-1DFC-4B8B-8ACD-A8881C687F38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8E589FDF-6F53-4005-890E-BF813C14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sp>
        <p:nvSpPr>
          <p:cNvPr id="43020" name="Text Box 11">
            <a:extLst>
              <a:ext uri="{FF2B5EF4-FFF2-40B4-BE49-F238E27FC236}">
                <a16:creationId xmlns:a16="http://schemas.microsoft.com/office/drawing/2014/main" id="{F1D25C3E-0842-46DC-B8DB-37D5538B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95276" name="Object 12">
            <a:extLst>
              <a:ext uri="{FF2B5EF4-FFF2-40B4-BE49-F238E27FC236}">
                <a16:creationId xmlns:a16="http://schemas.microsoft.com/office/drawing/2014/main" id="{DE8335D8-2FCC-4535-9249-33FC85D952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221163"/>
          <a:ext cx="396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396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7" name="Text Box 13">
            <a:extLst>
              <a:ext uri="{FF2B5EF4-FFF2-40B4-BE49-F238E27FC236}">
                <a16:creationId xmlns:a16="http://schemas.microsoft.com/office/drawing/2014/main" id="{6AB79D81-007C-45E5-AA15-04A44856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14972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再将</a:t>
            </a:r>
          </a:p>
        </p:txBody>
      </p:sp>
      <p:sp>
        <p:nvSpPr>
          <p:cNvPr id="395278" name="Text Box 14">
            <a:extLst>
              <a:ext uri="{FF2B5EF4-FFF2-40B4-BE49-F238E27FC236}">
                <a16:creationId xmlns:a16="http://schemas.microsoft.com/office/drawing/2014/main" id="{CE24BD00-885D-4E5B-95A2-41354FE57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14972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按上述固有函数系展成傅里叶级数</a:t>
            </a:r>
          </a:p>
        </p:txBody>
      </p:sp>
      <p:graphicFrame>
        <p:nvGraphicFramePr>
          <p:cNvPr id="395279" name="Object 15">
            <a:extLst>
              <a:ext uri="{FF2B5EF4-FFF2-40B4-BE49-F238E27FC236}">
                <a16:creationId xmlns:a16="http://schemas.microsoft.com/office/drawing/2014/main" id="{89D3810F-83AD-4BE3-AD85-617E2D8BD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589588"/>
          <a:ext cx="1511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2" imgW="787400" imgH="419100" progId="Equation.DSMT4">
                  <p:embed/>
                </p:oleObj>
              </mc:Choice>
              <mc:Fallback>
                <p:oleObj name="Equation" r:id="rId12" imgW="787400" imgH="419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89588"/>
                        <a:ext cx="15113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80" name="Object 16">
            <a:extLst>
              <a:ext uri="{FF2B5EF4-FFF2-40B4-BE49-F238E27FC236}">
                <a16:creationId xmlns:a16="http://schemas.microsoft.com/office/drawing/2014/main" id="{CFEEDA78-72B9-42CE-A399-D24B1CBAA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1988" y="5589588"/>
          <a:ext cx="360362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14" imgW="1879600" imgH="393700" progId="Equation.DSMT4">
                  <p:embed/>
                </p:oleObj>
              </mc:Choice>
              <mc:Fallback>
                <p:oleObj name="Equation" r:id="rId14" imgW="18796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589588"/>
                        <a:ext cx="3603625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81" name="Object 17">
            <a:extLst>
              <a:ext uri="{FF2B5EF4-FFF2-40B4-BE49-F238E27FC236}">
                <a16:creationId xmlns:a16="http://schemas.microsoft.com/office/drawing/2014/main" id="{0CE02F78-58E4-4C31-8DD3-AA7128C7F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4652963"/>
          <a:ext cx="32639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6" imgW="1727200" imgH="431800" progId="Equation.DSMT4">
                  <p:embed/>
                </p:oleObj>
              </mc:Choice>
              <mc:Fallback>
                <p:oleObj name="Equation" r:id="rId16" imgW="17272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4652963"/>
                        <a:ext cx="32639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82" name="Text Box 18">
            <a:extLst>
              <a:ext uri="{FF2B5EF4-FFF2-40B4-BE49-F238E27FC236}">
                <a16:creationId xmlns:a16="http://schemas.microsoft.com/office/drawing/2014/main" id="{B2DD2A99-C745-4194-B45D-854DAA2D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7974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</a:p>
        </p:txBody>
      </p:sp>
      <p:sp>
        <p:nvSpPr>
          <p:cNvPr id="395283" name="Text Box 19">
            <a:extLst>
              <a:ext uri="{FF2B5EF4-FFF2-40B4-BE49-F238E27FC236}">
                <a16:creationId xmlns:a16="http://schemas.microsoft.com/office/drawing/2014/main" id="{7648DBC8-28A4-4B85-AD61-4DC5283F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6610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graphicFrame>
        <p:nvGraphicFramePr>
          <p:cNvPr id="43029" name="Object 20">
            <a:extLst>
              <a:ext uri="{FF2B5EF4-FFF2-40B4-BE49-F238E27FC236}">
                <a16:creationId xmlns:a16="http://schemas.microsoft.com/office/drawing/2014/main" id="{1187D2EC-9BD6-4A6B-B9DE-23D769321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0913" y="3284538"/>
          <a:ext cx="41227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8" imgW="1968500" imgH="431800" progId="Equation.DSMT4">
                  <p:embed/>
                </p:oleObj>
              </mc:Choice>
              <mc:Fallback>
                <p:oleObj name="Equation" r:id="rId18" imgW="19685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3284538"/>
                        <a:ext cx="41227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Text Box 21">
            <a:extLst>
              <a:ext uri="{FF2B5EF4-FFF2-40B4-BE49-F238E27FC236}">
                <a16:creationId xmlns:a16="http://schemas.microsoft.com/office/drawing/2014/main" id="{F205ADC0-551B-4D18-9757-B70B8840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429000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5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5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5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7" grpId="0"/>
      <p:bldP spid="395278" grpId="0"/>
      <p:bldP spid="395282" grpId="0"/>
      <p:bldP spid="3952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FEBA4F41-F75F-4D49-81B4-0466F41D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EFC9D6-7A99-4E9F-A744-5291D345423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b="0"/>
          </a:p>
        </p:txBody>
      </p:sp>
      <p:graphicFrame>
        <p:nvGraphicFramePr>
          <p:cNvPr id="7171" name="Object 2">
            <a:extLst>
              <a:ext uri="{FF2B5EF4-FFF2-40B4-BE49-F238E27FC236}">
                <a16:creationId xmlns:a16="http://schemas.microsoft.com/office/drawing/2014/main" id="{D530D989-C800-4A7E-B715-D9B5AAE3B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600075"/>
          <a:ext cx="5976938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00075"/>
                        <a:ext cx="5976938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3">
            <a:extLst>
              <a:ext uri="{FF2B5EF4-FFF2-40B4-BE49-F238E27FC236}">
                <a16:creationId xmlns:a16="http://schemas.microsoft.com/office/drawing/2014/main" id="{5884BA05-0419-4AD2-8EBF-36A09E0A2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088" y="105251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629D56DF-8FE9-4412-9D2A-020678EDD54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760538" y="2768600"/>
          <a:ext cx="546893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2565400" imgH="736600" progId="Equation.DSMT4">
                  <p:embed/>
                </p:oleObj>
              </mc:Choice>
              <mc:Fallback>
                <p:oleObj name="Equation" r:id="rId5" imgW="25654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768600"/>
                        <a:ext cx="546893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>
            <a:extLst>
              <a:ext uri="{FF2B5EF4-FFF2-40B4-BE49-F238E27FC236}">
                <a16:creationId xmlns:a16="http://schemas.microsoft.com/office/drawing/2014/main" id="{2ED0F0E0-737F-4C86-9138-1F2109E71A7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4579938"/>
          <a:ext cx="6121400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7" imgW="2616200" imgH="736600" progId="Equation.DSMT4">
                  <p:embed/>
                </p:oleObj>
              </mc:Choice>
              <mc:Fallback>
                <p:oleObj name="Equation" r:id="rId7" imgW="26162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79938"/>
                        <a:ext cx="6121400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8" name="Text Box 6">
            <a:extLst>
              <a:ext uri="{FF2B5EF4-FFF2-40B4-BE49-F238E27FC236}">
                <a16:creationId xmlns:a16="http://schemas.microsoft.com/office/drawing/2014/main" id="{C6EC9E90-9C50-4D27-AF58-76F83F9A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28453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(55)</a:t>
            </a:r>
          </a:p>
        </p:txBody>
      </p:sp>
      <p:sp>
        <p:nvSpPr>
          <p:cNvPr id="351239" name="Text Box 7">
            <a:extLst>
              <a:ext uri="{FF2B5EF4-FFF2-40B4-BE49-F238E27FC236}">
                <a16:creationId xmlns:a16="http://schemas.microsoft.com/office/drawing/2014/main" id="{57813A2F-612A-42C8-BBE8-6DE19ACE9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156200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</a:p>
        </p:txBody>
      </p:sp>
      <p:graphicFrame>
        <p:nvGraphicFramePr>
          <p:cNvPr id="7177" name="Object 8">
            <a:extLst>
              <a:ext uri="{FF2B5EF4-FFF2-40B4-BE49-F238E27FC236}">
                <a16:creationId xmlns:a16="http://schemas.microsoft.com/office/drawing/2014/main" id="{C82272A2-77F8-4F4E-BF52-AEA23A43A9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276475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9" imgW="406048" imgH="203024" progId="Equation.DSMT4">
                  <p:embed/>
                </p:oleObj>
              </mc:Choice>
              <mc:Fallback>
                <p:oleObj name="Equation" r:id="rId9" imgW="406048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9">
            <a:extLst>
              <a:ext uri="{FF2B5EF4-FFF2-40B4-BE49-F238E27FC236}">
                <a16:creationId xmlns:a16="http://schemas.microsoft.com/office/drawing/2014/main" id="{68D88830-F042-429A-B5AC-2CBE02086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008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0080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0">
            <a:extLst>
              <a:ext uri="{FF2B5EF4-FFF2-40B4-BE49-F238E27FC236}">
                <a16:creationId xmlns:a16="http://schemas.microsoft.com/office/drawing/2014/main" id="{78E554E5-E2C5-45AE-B07B-07FB3BE1B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22050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7180" name="Text Box 11">
            <a:extLst>
              <a:ext uri="{FF2B5EF4-FFF2-40B4-BE49-F238E27FC236}">
                <a16:creationId xmlns:a16="http://schemas.microsoft.com/office/drawing/2014/main" id="{B9B3D7E8-6D93-44D9-AD03-52BCE172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205038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分别满足如下定解问题：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/>
      <p:bldP spid="3512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4DD24D8A-7A5E-4734-9268-3F0E9B1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5BBED7-17B9-4DA8-8490-C6494C74E2B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400" b="0"/>
          </a:p>
        </p:txBody>
      </p:sp>
      <p:graphicFrame>
        <p:nvGraphicFramePr>
          <p:cNvPr id="396290" name="Object 2">
            <a:extLst>
              <a:ext uri="{FF2B5EF4-FFF2-40B4-BE49-F238E27FC236}">
                <a16:creationId xmlns:a16="http://schemas.microsoft.com/office/drawing/2014/main" id="{4D00EBB5-00AC-4117-A532-CF2AAAC24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50" y="5300663"/>
          <a:ext cx="74247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6" name="Equation" r:id="rId3" imgW="3784600" imgH="533400" progId="Equation.DSMT4">
                  <p:embed/>
                </p:oleObj>
              </mc:Choice>
              <mc:Fallback>
                <p:oleObj name="Equation" r:id="rId3" imgW="37846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300663"/>
                        <a:ext cx="7424738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1" name="Text Box 3">
            <a:extLst>
              <a:ext uri="{FF2B5EF4-FFF2-40B4-BE49-F238E27FC236}">
                <a16:creationId xmlns:a16="http://schemas.microsoft.com/office/drawing/2014/main" id="{67682F27-2A5B-4D9E-8C0D-65F15A3AB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6192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(66)-(67)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方程中可得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DBBADC68-01FD-478E-A711-6D8B9DB4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4038" name="Object 5">
            <a:extLst>
              <a:ext uri="{FF2B5EF4-FFF2-40B4-BE49-F238E27FC236}">
                <a16:creationId xmlns:a16="http://schemas.microsoft.com/office/drawing/2014/main" id="{E2E6F92A-8F10-41D3-AA51-D865034336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Equation" r:id="rId5" imgW="2108200" imgH="241300" progId="Equation.DSMT4">
                  <p:embed/>
                </p:oleObj>
              </mc:Choice>
              <mc:Fallback>
                <p:oleObj name="Equation" r:id="rId5" imgW="2108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6">
            <a:extLst>
              <a:ext uri="{FF2B5EF4-FFF2-40B4-BE49-F238E27FC236}">
                <a16:creationId xmlns:a16="http://schemas.microsoft.com/office/drawing/2014/main" id="{289C5284-77F1-4E0D-9F86-CDF295D38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396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Equation" r:id="rId7" imgW="152268" imgH="164957" progId="Equation.DSMT4">
                  <p:embed/>
                </p:oleObj>
              </mc:Choice>
              <mc:Fallback>
                <p:oleObj name="Equation" r:id="rId7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396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7">
            <a:extLst>
              <a:ext uri="{FF2B5EF4-FFF2-40B4-BE49-F238E27FC236}">
                <a16:creationId xmlns:a16="http://schemas.microsoft.com/office/drawing/2014/main" id="{8F6D4003-FA69-41A6-B082-EEC6B2203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44041" name="Text Box 8">
            <a:extLst>
              <a:ext uri="{FF2B5EF4-FFF2-40B4-BE49-F238E27FC236}">
                <a16:creationId xmlns:a16="http://schemas.microsoft.com/office/drawing/2014/main" id="{AB483FC3-935C-4B17-8DBD-1314F71A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813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  <p:graphicFrame>
        <p:nvGraphicFramePr>
          <p:cNvPr id="44042" name="Object 9">
            <a:extLst>
              <a:ext uri="{FF2B5EF4-FFF2-40B4-BE49-F238E27FC236}">
                <a16:creationId xmlns:a16="http://schemas.microsoft.com/office/drawing/2014/main" id="{085667D7-A990-46DC-AFEC-B7182F3F31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9" name="Equation" r:id="rId9" imgW="1498600" imgH="228600" progId="Equation.DSMT4">
                  <p:embed/>
                </p:oleObj>
              </mc:Choice>
              <mc:Fallback>
                <p:oleObj name="Equation" r:id="rId9" imgW="1498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0">
            <a:extLst>
              <a:ext uri="{FF2B5EF4-FFF2-40B4-BE49-F238E27FC236}">
                <a16:creationId xmlns:a16="http://schemas.microsoft.com/office/drawing/2014/main" id="{D273DF6C-DAAF-4EC5-8D48-83DD7653DB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Equation" r:id="rId11" imgW="723586" imgH="203112" progId="Equation.DSMT4">
                  <p:embed/>
                </p:oleObj>
              </mc:Choice>
              <mc:Fallback>
                <p:oleObj name="Equation" r:id="rId11" imgW="723586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AutoShape 11">
            <a:extLst>
              <a:ext uri="{FF2B5EF4-FFF2-40B4-BE49-F238E27FC236}">
                <a16:creationId xmlns:a16="http://schemas.microsoft.com/office/drawing/2014/main" id="{6EE3D758-D523-4775-8443-E30A6600C829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574715B8-B0C3-4F34-854C-E24B3DC8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sp>
        <p:nvSpPr>
          <p:cNvPr id="44046" name="Text Box 13">
            <a:extLst>
              <a:ext uri="{FF2B5EF4-FFF2-40B4-BE49-F238E27FC236}">
                <a16:creationId xmlns:a16="http://schemas.microsoft.com/office/drawing/2014/main" id="{90F4E475-CDB1-406A-8626-4091A732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44047" name="Object 14">
            <a:extLst>
              <a:ext uri="{FF2B5EF4-FFF2-40B4-BE49-F238E27FC236}">
                <a16:creationId xmlns:a16="http://schemas.microsoft.com/office/drawing/2014/main" id="{3ED9B1E5-8FE2-4BC8-AD56-4B30DB52D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4005263"/>
          <a:ext cx="3743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Equation" r:id="rId13" imgW="1981200" imgH="431800" progId="Equation.DSMT4">
                  <p:embed/>
                </p:oleObj>
              </mc:Choice>
              <mc:Fallback>
                <p:oleObj name="Equation" r:id="rId13" imgW="19812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005263"/>
                        <a:ext cx="37433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8" name="Text Box 15">
            <a:extLst>
              <a:ext uri="{FF2B5EF4-FFF2-40B4-BE49-F238E27FC236}">
                <a16:creationId xmlns:a16="http://schemas.microsoft.com/office/drawing/2014/main" id="{3C96B12D-2354-4D63-BCD2-78EE8DAD3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005263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</a:p>
        </p:txBody>
      </p:sp>
      <p:graphicFrame>
        <p:nvGraphicFramePr>
          <p:cNvPr id="44049" name="Object 16">
            <a:extLst>
              <a:ext uri="{FF2B5EF4-FFF2-40B4-BE49-F238E27FC236}">
                <a16:creationId xmlns:a16="http://schemas.microsoft.com/office/drawing/2014/main" id="{335DF5C0-CD53-4607-892A-E3EC300AA6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3213100"/>
          <a:ext cx="37671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2" name="Equation" r:id="rId15" imgW="1968500" imgH="431800" progId="Equation.DSMT4">
                  <p:embed/>
                </p:oleObj>
              </mc:Choice>
              <mc:Fallback>
                <p:oleObj name="Equation" r:id="rId15" imgW="19685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213100"/>
                        <a:ext cx="37671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17">
            <a:extLst>
              <a:ext uri="{FF2B5EF4-FFF2-40B4-BE49-F238E27FC236}">
                <a16:creationId xmlns:a16="http://schemas.microsoft.com/office/drawing/2014/main" id="{0FA721AA-1FA5-44EA-9734-9A168DF6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28453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sp>
        <p:nvSpPr>
          <p:cNvPr id="396306" name="Line 18">
            <a:extLst>
              <a:ext uri="{FF2B5EF4-FFF2-40B4-BE49-F238E27FC236}">
                <a16:creationId xmlns:a16="http://schemas.microsoft.com/office/drawing/2014/main" id="{92E392C8-9C4E-471A-9AC8-3C2EB1FA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6308725"/>
            <a:ext cx="4535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8A3C51C7-511E-4E00-8A71-9793549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B99ABE-5F90-42AB-8548-D5B9321C4B63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400" b="0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743C05C9-DEC4-465F-9F94-2E2DC4CE6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D06F9E83-72C3-4F01-99D4-4D9AA410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3382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从而有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79F94D62-495F-439F-8B01-CBD900D97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4CCF1DA9-BD3E-4578-80F6-3638BFDA4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Equation" r:id="rId3" imgW="2108200" imgH="241300" progId="Equation.DSMT4">
                  <p:embed/>
                </p:oleObj>
              </mc:Choice>
              <mc:Fallback>
                <p:oleObj name="Equation" r:id="rId3" imgW="2108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F7265D22-F679-4CDE-B000-511941BFD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3968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Equation" r:id="rId5" imgW="152268" imgH="164957" progId="Equation.DSMT4">
                  <p:embed/>
                </p:oleObj>
              </mc:Choice>
              <mc:Fallback>
                <p:oleObj name="Equation" r:id="rId5" imgW="152268" imgH="1649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3968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7">
            <a:extLst>
              <a:ext uri="{FF2B5EF4-FFF2-40B4-BE49-F238E27FC236}">
                <a16:creationId xmlns:a16="http://schemas.microsoft.com/office/drawing/2014/main" id="{31A841B3-E638-4DAE-A4F8-E09D83397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45065" name="Text Box 8">
            <a:extLst>
              <a:ext uri="{FF2B5EF4-FFF2-40B4-BE49-F238E27FC236}">
                <a16:creationId xmlns:a16="http://schemas.microsoft.com/office/drawing/2014/main" id="{38AEF213-6848-44CB-BFB7-C120A0D4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7813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  <p:graphicFrame>
        <p:nvGraphicFramePr>
          <p:cNvPr id="45066" name="Object 9">
            <a:extLst>
              <a:ext uri="{FF2B5EF4-FFF2-40B4-BE49-F238E27FC236}">
                <a16:creationId xmlns:a16="http://schemas.microsoft.com/office/drawing/2014/main" id="{CB55C1F2-2ACF-48FB-A8F7-579CD3381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7" imgW="1498600" imgH="228600" progId="Equation.DSMT4">
                  <p:embed/>
                </p:oleObj>
              </mc:Choice>
              <mc:Fallback>
                <p:oleObj name="Equation" r:id="rId7" imgW="1498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0">
            <a:extLst>
              <a:ext uri="{FF2B5EF4-FFF2-40B4-BE49-F238E27FC236}">
                <a16:creationId xmlns:a16="http://schemas.microsoft.com/office/drawing/2014/main" id="{26ACD182-CC89-4842-A176-2CEA2927C3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9" imgW="723586" imgH="203112" progId="Equation.DSMT4">
                  <p:embed/>
                </p:oleObj>
              </mc:Choice>
              <mc:Fallback>
                <p:oleObj name="Equation" r:id="rId9" imgW="723586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AutoShape 11">
            <a:extLst>
              <a:ext uri="{FF2B5EF4-FFF2-40B4-BE49-F238E27FC236}">
                <a16:creationId xmlns:a16="http://schemas.microsoft.com/office/drawing/2014/main" id="{1791FD12-2524-46D8-A560-89610E25D826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5069" name="Text Box 12">
            <a:extLst>
              <a:ext uri="{FF2B5EF4-FFF2-40B4-BE49-F238E27FC236}">
                <a16:creationId xmlns:a16="http://schemas.microsoft.com/office/drawing/2014/main" id="{BD99ACF9-6E9A-4BAA-9D28-CB29719E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graphicFrame>
        <p:nvGraphicFramePr>
          <p:cNvPr id="397325" name="Object 13">
            <a:extLst>
              <a:ext uri="{FF2B5EF4-FFF2-40B4-BE49-F238E27FC236}">
                <a16:creationId xmlns:a16="http://schemas.microsoft.com/office/drawing/2014/main" id="{091F7FD8-FFF4-46E7-91A2-F117C25640A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087563" y="3984625"/>
          <a:ext cx="45402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Equation" r:id="rId11" imgW="2387600" imgH="469900" progId="Equation.DSMT4">
                  <p:embed/>
                </p:oleObj>
              </mc:Choice>
              <mc:Fallback>
                <p:oleObj name="Equation" r:id="rId11" imgW="2387600" imgH="469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984625"/>
                        <a:ext cx="45402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6" name="Text Box 14">
            <a:extLst>
              <a:ext uri="{FF2B5EF4-FFF2-40B4-BE49-F238E27FC236}">
                <a16:creationId xmlns:a16="http://schemas.microsoft.com/office/drawing/2014/main" id="{3108382C-F2D3-44E3-86F4-D83B836D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149725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</a:p>
        </p:txBody>
      </p:sp>
      <p:graphicFrame>
        <p:nvGraphicFramePr>
          <p:cNvPr id="397327" name="Object 15">
            <a:extLst>
              <a:ext uri="{FF2B5EF4-FFF2-40B4-BE49-F238E27FC236}">
                <a16:creationId xmlns:a16="http://schemas.microsoft.com/office/drawing/2014/main" id="{D0EE556B-0AB1-416D-94DA-7854E0635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5661025"/>
          <a:ext cx="13287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13" imgW="685800" imgH="228600" progId="Equation.DSMT4">
                  <p:embed/>
                </p:oleObj>
              </mc:Choice>
              <mc:Fallback>
                <p:oleObj name="Equation" r:id="rId13" imgW="685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661025"/>
                        <a:ext cx="13287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28" name="Text Box 16">
            <a:extLst>
              <a:ext uri="{FF2B5EF4-FFF2-40B4-BE49-F238E27FC236}">
                <a16:creationId xmlns:a16="http://schemas.microsoft.com/office/drawing/2014/main" id="{BF52C090-CFC0-4D7B-8565-E1288CE37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691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在表达式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中利用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graphicFrame>
        <p:nvGraphicFramePr>
          <p:cNvPr id="397329" name="Object 17">
            <a:extLst>
              <a:ext uri="{FF2B5EF4-FFF2-40B4-BE49-F238E27FC236}">
                <a16:creationId xmlns:a16="http://schemas.microsoft.com/office/drawing/2014/main" id="{330359CB-67FC-4F76-A6EF-4EED51993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5445125"/>
          <a:ext cx="33210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Equation" r:id="rId15" imgW="1714500" imgH="431800" progId="Equation.DSMT4">
                  <p:embed/>
                </p:oleObj>
              </mc:Choice>
              <mc:Fallback>
                <p:oleObj name="Equation" r:id="rId15" imgW="17145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445125"/>
                        <a:ext cx="33210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30" name="AutoShape 18">
            <a:extLst>
              <a:ext uri="{FF2B5EF4-FFF2-40B4-BE49-F238E27FC236}">
                <a16:creationId xmlns:a16="http://schemas.microsoft.com/office/drawing/2014/main" id="{6BB1D947-8286-41D7-8415-6DBB5944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0548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397331" name="Object 19">
            <a:extLst>
              <a:ext uri="{FF2B5EF4-FFF2-40B4-BE49-F238E27FC236}">
                <a16:creationId xmlns:a16="http://schemas.microsoft.com/office/drawing/2014/main" id="{39A42E2E-945A-4FEA-BC2E-4793040C6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4438" y="5661025"/>
          <a:ext cx="15827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17" imgW="799753" imgH="203112" progId="Equation.DSMT4">
                  <p:embed/>
                </p:oleObj>
              </mc:Choice>
              <mc:Fallback>
                <p:oleObj name="Equation" r:id="rId17" imgW="799753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5661025"/>
                        <a:ext cx="158273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0">
            <a:extLst>
              <a:ext uri="{FF2B5EF4-FFF2-40B4-BE49-F238E27FC236}">
                <a16:creationId xmlns:a16="http://schemas.microsoft.com/office/drawing/2014/main" id="{C5BA4FAA-0E06-4FF2-975E-FC0CE3041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3213100"/>
          <a:ext cx="37671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19" imgW="1968500" imgH="431800" progId="Equation.DSMT4">
                  <p:embed/>
                </p:oleObj>
              </mc:Choice>
              <mc:Fallback>
                <p:oleObj name="Equation" r:id="rId19" imgW="19685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213100"/>
                        <a:ext cx="37671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8" name="Text Box 21">
            <a:extLst>
              <a:ext uri="{FF2B5EF4-FFF2-40B4-BE49-F238E27FC236}">
                <a16:creationId xmlns:a16="http://schemas.microsoft.com/office/drawing/2014/main" id="{0FE2DD36-21D6-47B6-B9EA-0BE41F36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28453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sp>
        <p:nvSpPr>
          <p:cNvPr id="397334" name="Text Box 22">
            <a:extLst>
              <a:ext uri="{FF2B5EF4-FFF2-40B4-BE49-F238E27FC236}">
                <a16:creationId xmlns:a16="http://schemas.microsoft.com/office/drawing/2014/main" id="{8EC90676-347D-419B-8357-04A207EE6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558958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26" grpId="0"/>
      <p:bldP spid="397328" grpId="0"/>
      <p:bldP spid="397330" grpId="0" animBg="1"/>
      <p:bldP spid="3973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8">
            <a:extLst>
              <a:ext uri="{FF2B5EF4-FFF2-40B4-BE49-F238E27FC236}">
                <a16:creationId xmlns:a16="http://schemas.microsoft.com/office/drawing/2014/main" id="{6556ED21-9387-4A7F-B625-31AC88AD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1CFF28-303F-49EC-947D-D1E8E10AA1F1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b="0"/>
          </a:p>
        </p:txBody>
      </p:sp>
      <p:graphicFrame>
        <p:nvGraphicFramePr>
          <p:cNvPr id="398338" name="Object 2">
            <a:extLst>
              <a:ext uri="{FF2B5EF4-FFF2-40B4-BE49-F238E27FC236}">
                <a16:creationId xmlns:a16="http://schemas.microsoft.com/office/drawing/2014/main" id="{63EBAB7E-6425-471A-A83B-6F3F67C06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3284538"/>
          <a:ext cx="494823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name="Equation" r:id="rId3" imgW="2247900" imgH="508000" progId="Equation.DSMT4">
                  <p:embed/>
                </p:oleObj>
              </mc:Choice>
              <mc:Fallback>
                <p:oleObj name="Equation" r:id="rId3" imgW="22479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284538"/>
                        <a:ext cx="494823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39" name="Object 3">
            <a:extLst>
              <a:ext uri="{FF2B5EF4-FFF2-40B4-BE49-F238E27FC236}">
                <a16:creationId xmlns:a16="http://schemas.microsoft.com/office/drawing/2014/main" id="{D35AF2A1-766B-4448-B853-AAF100ACD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989138"/>
          <a:ext cx="1368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0"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13684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0" name="Text Box 4">
            <a:extLst>
              <a:ext uri="{FF2B5EF4-FFF2-40B4-BE49-F238E27FC236}">
                <a16:creationId xmlns:a16="http://schemas.microsoft.com/office/drawing/2014/main" id="{D433B6E4-CF0B-4752-806B-12DBD79A6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于是得如下常微分方程的初值问题</a:t>
            </a:r>
          </a:p>
        </p:txBody>
      </p:sp>
      <p:sp>
        <p:nvSpPr>
          <p:cNvPr id="398341" name="AutoShape 5">
            <a:extLst>
              <a:ext uri="{FF2B5EF4-FFF2-40B4-BE49-F238E27FC236}">
                <a16:creationId xmlns:a16="http://schemas.microsoft.com/office/drawing/2014/main" id="{1C76DD90-73F1-4794-8102-1B6861AD9E55}"/>
              </a:ext>
            </a:extLst>
          </p:cNvPr>
          <p:cNvSpPr>
            <a:spLocks/>
          </p:cNvSpPr>
          <p:nvPr/>
        </p:nvSpPr>
        <p:spPr bwMode="auto">
          <a:xfrm>
            <a:off x="1692275" y="1484313"/>
            <a:ext cx="144463" cy="720725"/>
          </a:xfrm>
          <a:prstGeom prst="leftBrace">
            <a:avLst>
              <a:gd name="adj1" fmla="val 4157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98342" name="Text Box 6">
            <a:extLst>
              <a:ext uri="{FF2B5EF4-FFF2-40B4-BE49-F238E27FC236}">
                <a16:creationId xmlns:a16="http://schemas.microsoft.com/office/drawing/2014/main" id="{0EE84251-FC42-455D-91B5-2756962CF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1969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</a:p>
        </p:txBody>
      </p:sp>
      <p:sp>
        <p:nvSpPr>
          <p:cNvPr id="398343" name="Text Box 7">
            <a:extLst>
              <a:ext uri="{FF2B5EF4-FFF2-40B4-BE49-F238E27FC236}">
                <a16:creationId xmlns:a16="http://schemas.microsoft.com/office/drawing/2014/main" id="{721D1E45-4D35-4426-BE25-165F9727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493963"/>
            <a:ext cx="8135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应用常微分方程中的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通解公式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拉氏变换法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，得</a:t>
            </a:r>
          </a:p>
        </p:txBody>
      </p:sp>
      <p:sp>
        <p:nvSpPr>
          <p:cNvPr id="398344" name="Text Box 8">
            <a:extLst>
              <a:ext uri="{FF2B5EF4-FFF2-40B4-BE49-F238E27FC236}">
                <a16:creationId xmlns:a16="http://schemas.microsoft.com/office/drawing/2014/main" id="{F82AD9D7-AF4E-49DB-BE05-AFA448F3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97200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(68)-(69)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98345" name="Line 9">
            <a:extLst>
              <a:ext uri="{FF2B5EF4-FFF2-40B4-BE49-F238E27FC236}">
                <a16:creationId xmlns:a16="http://schemas.microsoft.com/office/drawing/2014/main" id="{FBD7681A-2AFB-45E1-9901-2F2939F69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933825"/>
            <a:ext cx="10080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8346" name="Line 10">
            <a:extLst>
              <a:ext uri="{FF2B5EF4-FFF2-40B4-BE49-F238E27FC236}">
                <a16:creationId xmlns:a16="http://schemas.microsoft.com/office/drawing/2014/main" id="{C67492EE-E6B6-4D5C-86FD-697D2A407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1844675"/>
            <a:ext cx="13684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8347" name="Object 11">
            <a:extLst>
              <a:ext uri="{FF2B5EF4-FFF2-40B4-BE49-F238E27FC236}">
                <a16:creationId xmlns:a16="http://schemas.microsoft.com/office/drawing/2014/main" id="{F7163AB3-4B6D-4BB1-A664-A9151AA07057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836738" y="969963"/>
          <a:ext cx="43322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7" imgW="2387600" imgH="469900" progId="Equation.DSMT4">
                  <p:embed/>
                </p:oleObj>
              </mc:Choice>
              <mc:Fallback>
                <p:oleObj name="Equation" r:id="rId7" imgW="2387600" imgH="469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969963"/>
                        <a:ext cx="43322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8" name="Object 12">
            <a:extLst>
              <a:ext uri="{FF2B5EF4-FFF2-40B4-BE49-F238E27FC236}">
                <a16:creationId xmlns:a16="http://schemas.microsoft.com/office/drawing/2014/main" id="{FF5DD85D-857B-4F07-83A5-C0C31A72FF0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60750" y="2063750"/>
          <a:ext cx="1625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Equation" r:id="rId9" imgW="799753" imgH="203112" progId="Equation.DSMT4">
                  <p:embed/>
                </p:oleObj>
              </mc:Choice>
              <mc:Fallback>
                <p:oleObj name="Equation" r:id="rId9" imgW="79975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063750"/>
                        <a:ext cx="1625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>
            <a:extLst>
              <a:ext uri="{FF2B5EF4-FFF2-40B4-BE49-F238E27FC236}">
                <a16:creationId xmlns:a16="http://schemas.microsoft.com/office/drawing/2014/main" id="{AD61C870-70CA-4724-993C-F577352FD7C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95513" y="4292600"/>
          <a:ext cx="34655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Equation" r:id="rId11" imgW="1879600" imgH="508000" progId="Equation.DSMT4">
                  <p:embed/>
                </p:oleObj>
              </mc:Choice>
              <mc:Fallback>
                <p:oleObj name="Equation" r:id="rId11" imgW="1879600" imgH="508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92600"/>
                        <a:ext cx="34655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0" name="Text Box 14">
            <a:extLst>
              <a:ext uri="{FF2B5EF4-FFF2-40B4-BE49-F238E27FC236}">
                <a16:creationId xmlns:a16="http://schemas.microsoft.com/office/drawing/2014/main" id="{9735D7AF-D86E-4572-8D64-63ADB4062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916113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  <p:graphicFrame>
        <p:nvGraphicFramePr>
          <p:cNvPr id="398351" name="Object 15">
            <a:extLst>
              <a:ext uri="{FF2B5EF4-FFF2-40B4-BE49-F238E27FC236}">
                <a16:creationId xmlns:a16="http://schemas.microsoft.com/office/drawing/2014/main" id="{CE37D5EC-0613-4ABD-92C9-E645A4FC4389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244725" y="5229225"/>
          <a:ext cx="38623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4" name="Equation" r:id="rId13" imgW="2057400" imgH="609600" progId="Equation.DSMT4">
                  <p:embed/>
                </p:oleObj>
              </mc:Choice>
              <mc:Fallback>
                <p:oleObj name="Equation" r:id="rId13" imgW="20574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5229225"/>
                        <a:ext cx="386238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1" grpId="0" animBg="1"/>
      <p:bldP spid="398342" grpId="0"/>
      <p:bldP spid="398343" grpId="0"/>
      <p:bldP spid="398344" grpId="0"/>
      <p:bldP spid="39835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6">
            <a:extLst>
              <a:ext uri="{FF2B5EF4-FFF2-40B4-BE49-F238E27FC236}">
                <a16:creationId xmlns:a16="http://schemas.microsoft.com/office/drawing/2014/main" id="{867A2B8B-E3C3-4523-8D73-E60F5E3F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1D4240-EEBA-4B1E-9462-B508910FE0E1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b="0"/>
          </a:p>
        </p:txBody>
      </p:sp>
      <p:graphicFrame>
        <p:nvGraphicFramePr>
          <p:cNvPr id="47107" name="Object 2">
            <a:extLst>
              <a:ext uri="{FF2B5EF4-FFF2-40B4-BE49-F238E27FC236}">
                <a16:creationId xmlns:a16="http://schemas.microsoft.com/office/drawing/2014/main" id="{49F7872B-517D-4C2F-ADC9-881EB818A45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663825" y="2708275"/>
          <a:ext cx="41846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3" imgW="2349500" imgH="609600" progId="Equation.DSMT4">
                  <p:embed/>
                </p:oleObj>
              </mc:Choice>
              <mc:Fallback>
                <p:oleObj name="Equation" r:id="rId3" imgW="2349500" imgH="60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2708275"/>
                        <a:ext cx="418465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3">
            <a:extLst>
              <a:ext uri="{FF2B5EF4-FFF2-40B4-BE49-F238E27FC236}">
                <a16:creationId xmlns:a16="http://schemas.microsoft.com/office/drawing/2014/main" id="{984E665B-A7DF-4EB6-AAA8-BE98B4D74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52738"/>
            <a:ext cx="64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399364" name="Text Box 4">
            <a:extLst>
              <a:ext uri="{FF2B5EF4-FFF2-40B4-BE49-F238E27FC236}">
                <a16:creationId xmlns:a16="http://schemas.microsoft.com/office/drawing/2014/main" id="{9D3FB31E-CD23-4A12-AA15-FA01B4510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933825"/>
            <a:ext cx="115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sp>
        <p:nvSpPr>
          <p:cNvPr id="399365" name="Text Box 5">
            <a:extLst>
              <a:ext uri="{FF2B5EF4-FFF2-40B4-BE49-F238E27FC236}">
                <a16:creationId xmlns:a16="http://schemas.microsoft.com/office/drawing/2014/main" id="{4D0E427C-1ECD-46CA-8046-C5C3F2E7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即得所求解为</a:t>
            </a:r>
          </a:p>
        </p:txBody>
      </p:sp>
      <p:graphicFrame>
        <p:nvGraphicFramePr>
          <p:cNvPr id="399366" name="Object 6">
            <a:extLst>
              <a:ext uri="{FF2B5EF4-FFF2-40B4-BE49-F238E27FC236}">
                <a16:creationId xmlns:a16="http://schemas.microsoft.com/office/drawing/2014/main" id="{BC6118F7-77A4-4569-94A4-ADE4BDEA95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9838" y="3860800"/>
          <a:ext cx="41227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5" imgW="1968500" imgH="431800" progId="Equation.DSMT4">
                  <p:embed/>
                </p:oleObj>
              </mc:Choice>
              <mc:Fallback>
                <p:oleObj name="Equation" r:id="rId5" imgW="19685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3860800"/>
                        <a:ext cx="41227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7" name="Text Box 7">
            <a:extLst>
              <a:ext uri="{FF2B5EF4-FFF2-40B4-BE49-F238E27FC236}">
                <a16:creationId xmlns:a16="http://schemas.microsoft.com/office/drawing/2014/main" id="{F6D99334-E65B-4F4F-AE74-D3934CEDF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3933825"/>
            <a:ext cx="890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55698279-F1BF-4424-B060-DD0922466C9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5713" y="5084763"/>
          <a:ext cx="67754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7" imgW="3530600" imgH="609600" progId="Equation.DSMT4">
                  <p:embed/>
                </p:oleObj>
              </mc:Choice>
              <mc:Fallback>
                <p:oleObj name="Equation" r:id="rId7" imgW="3530600" imgH="60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084763"/>
                        <a:ext cx="67754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9">
            <a:extLst>
              <a:ext uri="{FF2B5EF4-FFF2-40B4-BE49-F238E27FC236}">
                <a16:creationId xmlns:a16="http://schemas.microsoft.com/office/drawing/2014/main" id="{221B2C4F-1319-43BC-B93A-271AED30C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求解下列问题</a:t>
            </a:r>
          </a:p>
        </p:txBody>
      </p:sp>
      <p:graphicFrame>
        <p:nvGraphicFramePr>
          <p:cNvPr id="47115" name="Object 10">
            <a:extLst>
              <a:ext uri="{FF2B5EF4-FFF2-40B4-BE49-F238E27FC236}">
                <a16:creationId xmlns:a16="http://schemas.microsoft.com/office/drawing/2014/main" id="{FDF7F88B-2A76-4B8A-ACEE-849C70708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052513"/>
          <a:ext cx="4876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9" imgW="2108200" imgH="241300" progId="Equation.DSMT4">
                  <p:embed/>
                </p:oleObj>
              </mc:Choice>
              <mc:Fallback>
                <p:oleObj name="Equation" r:id="rId9" imgW="21082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876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1">
            <a:extLst>
              <a:ext uri="{FF2B5EF4-FFF2-40B4-BE49-F238E27FC236}">
                <a16:creationId xmlns:a16="http://schemas.microsoft.com/office/drawing/2014/main" id="{CB0185F9-49A1-4FAA-8AE1-2FEA8F17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1700213"/>
          <a:ext cx="3181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Equation" r:id="rId11" imgW="1498600" imgH="228600" progId="Equation.DSMT4">
                  <p:embed/>
                </p:oleObj>
              </mc:Choice>
              <mc:Fallback>
                <p:oleObj name="Equation" r:id="rId11" imgW="14986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700213"/>
                        <a:ext cx="3181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12">
            <a:extLst>
              <a:ext uri="{FF2B5EF4-FFF2-40B4-BE49-F238E27FC236}">
                <a16:creationId xmlns:a16="http://schemas.microsoft.com/office/drawing/2014/main" id="{FD0A63E7-ED6B-42F5-AB7A-78031544C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1633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7" name="Equation" r:id="rId13" imgW="723586" imgH="203112" progId="Equation.DSMT4">
                  <p:embed/>
                </p:oleObj>
              </mc:Choice>
              <mc:Fallback>
                <p:oleObj name="Equation" r:id="rId13" imgW="72358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16335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AutoShape 13">
            <a:extLst>
              <a:ext uri="{FF2B5EF4-FFF2-40B4-BE49-F238E27FC236}">
                <a16:creationId xmlns:a16="http://schemas.microsoft.com/office/drawing/2014/main" id="{F44CA4D7-D182-4ADA-9E76-BF1396FBECC6}"/>
              </a:ext>
            </a:extLst>
          </p:cNvPr>
          <p:cNvSpPr>
            <a:spLocks/>
          </p:cNvSpPr>
          <p:nvPr/>
        </p:nvSpPr>
        <p:spPr bwMode="auto">
          <a:xfrm>
            <a:off x="1763713" y="1339850"/>
            <a:ext cx="215900" cy="1295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rgbClr val="000C0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7119" name="Text Box 14">
            <a:extLst>
              <a:ext uri="{FF2B5EF4-FFF2-40B4-BE49-F238E27FC236}">
                <a16:creationId xmlns:a16="http://schemas.microsoft.com/office/drawing/2014/main" id="{C9BDBC19-8BB6-4C11-A93B-F8A77667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6287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  <p:bldP spid="399365" grpId="0"/>
      <p:bldP spid="3993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D5BB1EFE-6320-472C-8090-11C67CC5449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00369F-11A3-4483-89F1-F7496667E7F6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48131" name="Text Box 4">
            <a:extLst>
              <a:ext uri="{FF2B5EF4-FFF2-40B4-BE49-F238E27FC236}">
                <a16:creationId xmlns:a16="http://schemas.microsoft.com/office/drawing/2014/main" id="{70AD8224-EB68-4365-87E9-37C0AF1B7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20713"/>
            <a:ext cx="4967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的解题步骤：</a:t>
            </a:r>
          </a:p>
        </p:txBody>
      </p:sp>
      <p:sp>
        <p:nvSpPr>
          <p:cNvPr id="48132" name="Text Box 5">
            <a:extLst>
              <a:ext uri="{FF2B5EF4-FFF2-40B4-BE49-F238E27FC236}">
                <a16:creationId xmlns:a16="http://schemas.microsoft.com/office/drawing/2014/main" id="{3A6E20A8-30B5-4DBB-9C25-E562EEBFA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936625" cy="528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</a:p>
        </p:txBody>
      </p:sp>
      <p:sp>
        <p:nvSpPr>
          <p:cNvPr id="689158" name="Text Box 6">
            <a:extLst>
              <a:ext uri="{FF2B5EF4-FFF2-40B4-BE49-F238E27FC236}">
                <a16:creationId xmlns:a16="http://schemas.microsoft.com/office/drawing/2014/main" id="{DDFB4FBE-1906-4CDF-A0DD-667E9E45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将所考虑的定解问题的解按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展开</a:t>
            </a:r>
          </a:p>
        </p:txBody>
      </p:sp>
      <p:sp>
        <p:nvSpPr>
          <p:cNvPr id="689159" name="Text Box 7">
            <a:extLst>
              <a:ext uri="{FF2B5EF4-FFF2-40B4-BE49-F238E27FC236}">
                <a16:creationId xmlns:a16="http://schemas.microsoft.com/office/drawing/2014/main" id="{F3CC6279-14CE-4191-A67A-4199579B8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777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将非齐次方程中的自由项也按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展开</a:t>
            </a:r>
          </a:p>
        </p:txBody>
      </p:sp>
      <p:sp>
        <p:nvSpPr>
          <p:cNvPr id="689160" name="Text Box 8">
            <a:extLst>
              <a:ext uri="{FF2B5EF4-FFF2-40B4-BE49-F238E27FC236}">
                <a16:creationId xmlns:a16="http://schemas.microsoft.com/office/drawing/2014/main" id="{E16C6FDF-5CD9-4DD9-9ADF-6BB814D98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54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如果自由项已经含有固有函数的形式，可直接</a:t>
            </a:r>
          </a:p>
        </p:txBody>
      </p:sp>
      <p:sp>
        <p:nvSpPr>
          <p:cNvPr id="689161" name="Text Box 9">
            <a:extLst>
              <a:ext uri="{FF2B5EF4-FFF2-40B4-BE49-F238E27FC236}">
                <a16:creationId xmlns:a16="http://schemas.microsoft.com/office/drawing/2014/main" id="{BAEC76F0-7C84-4509-B713-F7F44AF8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972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进入下一步。</a:t>
            </a:r>
          </a:p>
        </p:txBody>
      </p:sp>
      <p:sp>
        <p:nvSpPr>
          <p:cNvPr id="689162" name="Text Box 10">
            <a:extLst>
              <a:ext uri="{FF2B5EF4-FFF2-40B4-BE49-F238E27FC236}">
                <a16:creationId xmlns:a16="http://schemas.microsoft.com/office/drawing/2014/main" id="{AEF3C734-9E93-44E0-80A3-99F017339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2025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中的形式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代入非齐次方程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中化简，</a:t>
            </a:r>
          </a:p>
        </p:txBody>
      </p:sp>
      <p:sp>
        <p:nvSpPr>
          <p:cNvPr id="689163" name="Text Box 11">
            <a:extLst>
              <a:ext uri="{FF2B5EF4-FFF2-40B4-BE49-F238E27FC236}">
                <a16:creationId xmlns:a16="http://schemas.microsoft.com/office/drawing/2014/main" id="{76D0E250-AFB3-4D80-8F73-575CDE78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7828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并比较待定系数得到一个常微分方程</a:t>
            </a:r>
          </a:p>
        </p:txBody>
      </p:sp>
      <p:sp>
        <p:nvSpPr>
          <p:cNvPr id="689164" name="Text Box 12">
            <a:extLst>
              <a:ext uri="{FF2B5EF4-FFF2-40B4-BE49-F238E27FC236}">
                <a16:creationId xmlns:a16="http://schemas.microsoft.com/office/drawing/2014/main" id="{84D6F146-B170-465B-8F86-B84D4798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81525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将利用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初值条件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得到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中常微分方程的附</a:t>
            </a:r>
          </a:p>
        </p:txBody>
      </p:sp>
      <p:sp>
        <p:nvSpPr>
          <p:cNvPr id="689165" name="Text Box 13">
            <a:extLst>
              <a:ext uri="{FF2B5EF4-FFF2-40B4-BE49-F238E27FC236}">
                <a16:creationId xmlns:a16="http://schemas.microsoft.com/office/drawing/2014/main" id="{D37581D5-760D-4A11-9CA5-8536E07D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635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加条件。</a:t>
            </a:r>
          </a:p>
        </p:txBody>
      </p:sp>
      <p:sp>
        <p:nvSpPr>
          <p:cNvPr id="689166" name="Text Box 14">
            <a:extLst>
              <a:ext uri="{FF2B5EF4-FFF2-40B4-BE49-F238E27FC236}">
                <a16:creationId xmlns:a16="http://schemas.microsoft.com/office/drawing/2014/main" id="{68318CCF-AD65-4352-865D-23F1AD247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086350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然后求解常微分方程的初值问题。</a:t>
            </a:r>
          </a:p>
        </p:txBody>
      </p:sp>
      <p:sp>
        <p:nvSpPr>
          <p:cNvPr id="689168" name="Text Box 16">
            <a:extLst>
              <a:ext uri="{FF2B5EF4-FFF2-40B4-BE49-F238E27FC236}">
                <a16:creationId xmlns:a16="http://schemas.microsoft.com/office/drawing/2014/main" id="{4C753ED4-325A-46B0-8B8A-21B9CC2F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62613"/>
            <a:ext cx="7775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中得到的常微分方程初值问题的解        </a:t>
            </a:r>
            <a:endParaRPr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A79FE31-0F01-4DD7-927E-F9BF4898C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6122988"/>
            <a:ext cx="271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代回步骤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/>
      <p:bldP spid="689159" grpId="0"/>
      <p:bldP spid="689160" grpId="0"/>
      <p:bldP spid="689161" grpId="0"/>
      <p:bldP spid="689162" grpId="0"/>
      <p:bldP spid="689163" grpId="0"/>
      <p:bldP spid="689164" grpId="0"/>
      <p:bldP spid="689165" grpId="0"/>
      <p:bldP spid="689166" grpId="0"/>
      <p:bldP spid="689168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8">
            <a:extLst>
              <a:ext uri="{FF2B5EF4-FFF2-40B4-BE49-F238E27FC236}">
                <a16:creationId xmlns:a16="http://schemas.microsoft.com/office/drawing/2014/main" id="{E2860EBC-DCA0-470B-AFB5-B3296210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66480-D118-4EAC-A5C7-FF7FD3683FF6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400" b="0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03A82BCD-E601-42EF-8D53-CAF148B0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648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三、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非齐次的拉普拉斯方程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400387" name="Text Box 3">
            <a:extLst>
              <a:ext uri="{FF2B5EF4-FFF2-40B4-BE49-F238E27FC236}">
                <a16:creationId xmlns:a16="http://schemas.microsoft.com/office/drawing/2014/main" id="{509378E5-AD28-44C5-91A4-51003AD6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求解非齐次的拉普拉斯方程的边值</a:t>
            </a:r>
          </a:p>
        </p:txBody>
      </p:sp>
      <p:sp>
        <p:nvSpPr>
          <p:cNvPr id="400388" name="Text Box 4">
            <a:extLst>
              <a:ext uri="{FF2B5EF4-FFF2-40B4-BE49-F238E27FC236}">
                <a16:creationId xmlns:a16="http://schemas.microsoft.com/office/drawing/2014/main" id="{C1D04ECA-D57A-4AB7-BCE4-781CD2C8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1366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问题。</a:t>
            </a:r>
          </a:p>
        </p:txBody>
      </p:sp>
      <p:sp>
        <p:nvSpPr>
          <p:cNvPr id="400389" name="Text Box 5">
            <a:extLst>
              <a:ext uri="{FF2B5EF4-FFF2-40B4-BE49-F238E27FC236}">
                <a16:creationId xmlns:a16="http://schemas.microsoft.com/office/drawing/2014/main" id="{FE120F52-FAEB-461F-B035-421FBE69D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844675"/>
            <a:ext cx="6983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我们通过举例来说明求解这类问题的要点</a:t>
            </a:r>
          </a:p>
        </p:txBody>
      </p:sp>
      <p:sp>
        <p:nvSpPr>
          <p:cNvPr id="400390" name="Text Box 6">
            <a:extLst>
              <a:ext uri="{FF2B5EF4-FFF2-40B4-BE49-F238E27FC236}">
                <a16:creationId xmlns:a16="http://schemas.microsoft.com/office/drawing/2014/main" id="{DE6AFAFC-2135-4E6A-8B0D-7C7136303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349500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与步骤。</a:t>
            </a:r>
          </a:p>
        </p:txBody>
      </p:sp>
      <p:sp>
        <p:nvSpPr>
          <p:cNvPr id="400391" name="Text Box 7">
            <a:extLst>
              <a:ext uri="{FF2B5EF4-FFF2-40B4-BE49-F238E27FC236}">
                <a16:creationId xmlns:a16="http://schemas.microsoft.com/office/drawing/2014/main" id="{89254DDF-F8D3-487A-BB19-FEC98541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241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400392" name="Text Box 8">
            <a:extLst>
              <a:ext uri="{FF2B5EF4-FFF2-40B4-BE49-F238E27FC236}">
                <a16:creationId xmlns:a16="http://schemas.microsoft.com/office/drawing/2014/main" id="{FFB1033F-9917-41A0-92BE-AE5DAC561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924175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在以原点为中心以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为半径的圆内，试求</a:t>
            </a:r>
          </a:p>
        </p:txBody>
      </p:sp>
      <p:sp>
        <p:nvSpPr>
          <p:cNvPr id="400393" name="Text Box 9">
            <a:extLst>
              <a:ext uri="{FF2B5EF4-FFF2-40B4-BE49-F238E27FC236}">
                <a16:creationId xmlns:a16="http://schemas.microsoft.com/office/drawing/2014/main" id="{B18D8DAC-EE5B-4D3C-8DC9-6883946AA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500438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</a:p>
        </p:txBody>
      </p:sp>
      <p:graphicFrame>
        <p:nvGraphicFramePr>
          <p:cNvPr id="400394" name="Object 10">
            <a:extLst>
              <a:ext uri="{FF2B5EF4-FFF2-40B4-BE49-F238E27FC236}">
                <a16:creationId xmlns:a16="http://schemas.microsoft.com/office/drawing/2014/main" id="{5277C610-E06D-4197-9966-BDB82DFB567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605213" y="3546475"/>
          <a:ext cx="2098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5" name="Equation" r:id="rId3" imgW="977900" imgH="241300" progId="Equation.DSMT4">
                  <p:embed/>
                </p:oleObj>
              </mc:Choice>
              <mc:Fallback>
                <p:oleObj name="Equation" r:id="rId3" imgW="9779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3546475"/>
                        <a:ext cx="2098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5" name="Object 11">
            <a:extLst>
              <a:ext uri="{FF2B5EF4-FFF2-40B4-BE49-F238E27FC236}">
                <a16:creationId xmlns:a16="http://schemas.microsoft.com/office/drawing/2014/main" id="{59B047CB-307F-4F8E-8816-82750494337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5388" y="4111625"/>
          <a:ext cx="18430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5" imgW="774364" imgH="266584" progId="Equation.DSMT4">
                  <p:embed/>
                </p:oleObj>
              </mc:Choice>
              <mc:Fallback>
                <p:oleObj name="Equation" r:id="rId5" imgW="774364" imgH="26658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4111625"/>
                        <a:ext cx="184308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Object 12">
            <a:extLst>
              <a:ext uri="{FF2B5EF4-FFF2-40B4-BE49-F238E27FC236}">
                <a16:creationId xmlns:a16="http://schemas.microsoft.com/office/drawing/2014/main" id="{33160879-FF09-4A89-9237-C13B67CBBDD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05125" y="5241925"/>
          <a:ext cx="15271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Equation" r:id="rId7" imgW="723586" imgH="203112" progId="Equation.DSMT4">
                  <p:embed/>
                </p:oleObj>
              </mc:Choice>
              <mc:Fallback>
                <p:oleObj name="Equation" r:id="rId7" imgW="723586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241925"/>
                        <a:ext cx="15271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7" name="Object 13">
            <a:extLst>
              <a:ext uri="{FF2B5EF4-FFF2-40B4-BE49-F238E27FC236}">
                <a16:creationId xmlns:a16="http://schemas.microsoft.com/office/drawing/2014/main" id="{829FCB00-0D68-499F-B59A-10C1C966BDFF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86300" y="5241925"/>
          <a:ext cx="1527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Equation" r:id="rId9" imgW="710891" imgH="203112" progId="Equation.DSMT4">
                  <p:embed/>
                </p:oleObj>
              </mc:Choice>
              <mc:Fallback>
                <p:oleObj name="Equation" r:id="rId9" imgW="710891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5241925"/>
                        <a:ext cx="1527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8" name="Object 14">
            <a:extLst>
              <a:ext uri="{FF2B5EF4-FFF2-40B4-BE49-F238E27FC236}">
                <a16:creationId xmlns:a16="http://schemas.microsoft.com/office/drawing/2014/main" id="{94E9D2D7-C85C-4D06-A425-E721CB3971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734050"/>
          <a:ext cx="36004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11" imgW="1663700" imgH="203200" progId="Equation.DSMT4">
                  <p:embed/>
                </p:oleObj>
              </mc:Choice>
              <mc:Fallback>
                <p:oleObj name="Equation" r:id="rId11" imgW="16637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734050"/>
                        <a:ext cx="360045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9" name="Text Box 15">
            <a:extLst>
              <a:ext uri="{FF2B5EF4-FFF2-40B4-BE49-F238E27FC236}">
                <a16:creationId xmlns:a16="http://schemas.microsoft.com/office/drawing/2014/main" id="{326F146A-CD99-43C3-B64E-8B19D256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14972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的解，</a:t>
            </a:r>
          </a:p>
        </p:txBody>
      </p:sp>
      <p:sp>
        <p:nvSpPr>
          <p:cNvPr id="400400" name="Text Box 16">
            <a:extLst>
              <a:ext uri="{FF2B5EF4-FFF2-40B4-BE49-F238E27FC236}">
                <a16:creationId xmlns:a16="http://schemas.microsoft.com/office/drawing/2014/main" id="{9B9D9C39-7A0D-483B-AED7-4C7BA6741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149725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使它满足边界条件</a:t>
            </a:r>
          </a:p>
        </p:txBody>
      </p:sp>
      <p:sp>
        <p:nvSpPr>
          <p:cNvPr id="400401" name="Text Box 17">
            <a:extLst>
              <a:ext uri="{FF2B5EF4-FFF2-40B4-BE49-F238E27FC236}">
                <a16:creationId xmlns:a16="http://schemas.microsoft.com/office/drawing/2014/main" id="{435EE705-A1A6-42E8-AC08-765ED0C2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400402" name="Text Box 18">
            <a:extLst>
              <a:ext uri="{FF2B5EF4-FFF2-40B4-BE49-F238E27FC236}">
                <a16:creationId xmlns:a16="http://schemas.microsoft.com/office/drawing/2014/main" id="{5F8CC6B4-E68B-4966-BE9F-FEAD3EB9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724400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由于区域是圆域，</a:t>
            </a:r>
          </a:p>
        </p:txBody>
      </p:sp>
      <p:sp>
        <p:nvSpPr>
          <p:cNvPr id="400403" name="Text Box 19">
            <a:extLst>
              <a:ext uri="{FF2B5EF4-FFF2-40B4-BE49-F238E27FC236}">
                <a16:creationId xmlns:a16="http://schemas.microsoft.com/office/drawing/2014/main" id="{CAB484C8-60EA-4FAC-81EB-45423967B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472440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作极坐标变换</a:t>
            </a:r>
          </a:p>
        </p:txBody>
      </p:sp>
      <p:sp>
        <p:nvSpPr>
          <p:cNvPr id="400404" name="Text Box 20">
            <a:extLst>
              <a:ext uri="{FF2B5EF4-FFF2-40B4-BE49-F238E27FC236}">
                <a16:creationId xmlns:a16="http://schemas.microsoft.com/office/drawing/2014/main" id="{833FC9BB-83F9-4229-9521-6275FB25B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6610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并记</a:t>
            </a:r>
          </a:p>
        </p:txBody>
      </p:sp>
      <p:sp>
        <p:nvSpPr>
          <p:cNvPr id="400405" name="Text Box 21">
            <a:extLst>
              <a:ext uri="{FF2B5EF4-FFF2-40B4-BE49-F238E27FC236}">
                <a16:creationId xmlns:a16="http://schemas.microsoft.com/office/drawing/2014/main" id="{A6C17C2F-A71D-4CA4-A252-C25BFA42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661025"/>
            <a:ext cx="266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则问题归结为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0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/>
      <p:bldP spid="400388" grpId="0"/>
      <p:bldP spid="400389" grpId="0"/>
      <p:bldP spid="400390" grpId="0"/>
      <p:bldP spid="400391" grpId="0"/>
      <p:bldP spid="400392" grpId="0"/>
      <p:bldP spid="400393" grpId="0"/>
      <p:bldP spid="400399" grpId="0"/>
      <p:bldP spid="400400" grpId="0"/>
      <p:bldP spid="400401" grpId="0"/>
      <p:bldP spid="400402" grpId="0"/>
      <p:bldP spid="400403" grpId="0"/>
      <p:bldP spid="400404" grpId="0"/>
      <p:bldP spid="4004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7">
            <a:extLst>
              <a:ext uri="{FF2B5EF4-FFF2-40B4-BE49-F238E27FC236}">
                <a16:creationId xmlns:a16="http://schemas.microsoft.com/office/drawing/2014/main" id="{EEB3F2E5-E34C-4344-B193-8559E5DF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275FF-C2D8-4B9E-B993-57EC5DACFE3A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400" b="0"/>
          </a:p>
        </p:txBody>
      </p:sp>
      <p:graphicFrame>
        <p:nvGraphicFramePr>
          <p:cNvPr id="50179" name="Object 2">
            <a:extLst>
              <a:ext uri="{FF2B5EF4-FFF2-40B4-BE49-F238E27FC236}">
                <a16:creationId xmlns:a16="http://schemas.microsoft.com/office/drawing/2014/main" id="{6E36AAEE-2A13-4DA4-B0CA-88AA0B130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3" imgW="1879600" imgH="393700" progId="Equation.DSMT4">
                  <p:embed/>
                </p:oleObj>
              </mc:Choice>
              <mc:Fallback>
                <p:oleObj name="Equation" r:id="rId3" imgW="1879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>
            <a:extLst>
              <a:ext uri="{FF2B5EF4-FFF2-40B4-BE49-F238E27FC236}">
                <a16:creationId xmlns:a16="http://schemas.microsoft.com/office/drawing/2014/main" id="{E683BC5C-0891-44AC-AEA5-E7AEBC89A2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5" imgW="698197" imgH="203112" progId="Equation.DSMT4">
                  <p:embed/>
                </p:oleObj>
              </mc:Choice>
              <mc:Fallback>
                <p:oleObj name="Equation" r:id="rId5" imgW="69819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>
            <a:extLst>
              <a:ext uri="{FF2B5EF4-FFF2-40B4-BE49-F238E27FC236}">
                <a16:creationId xmlns:a16="http://schemas.microsoft.com/office/drawing/2014/main" id="{B0D36AEE-5CFA-463C-AABC-468536BD0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7" imgW="583693" imgH="215713" progId="Equation.DSMT4">
                  <p:embed/>
                </p:oleObj>
              </mc:Choice>
              <mc:Fallback>
                <p:oleObj name="Equation" r:id="rId7" imgW="583693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5">
            <a:extLst>
              <a:ext uri="{FF2B5EF4-FFF2-40B4-BE49-F238E27FC236}">
                <a16:creationId xmlns:a16="http://schemas.microsoft.com/office/drawing/2014/main" id="{A2879EEF-5593-481B-95A2-5CEA90BFE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2071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0183" name="Text Box 6">
            <a:extLst>
              <a:ext uri="{FF2B5EF4-FFF2-40B4-BE49-F238E27FC236}">
                <a16:creationId xmlns:a16="http://schemas.microsoft.com/office/drawing/2014/main" id="{EA94C3CF-AAA7-4270-AA7D-5229A198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2700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0184" name="AutoShape 7">
            <a:extLst>
              <a:ext uri="{FF2B5EF4-FFF2-40B4-BE49-F238E27FC236}">
                <a16:creationId xmlns:a16="http://schemas.microsoft.com/office/drawing/2014/main" id="{E9FD9D26-E81E-4B00-B3CB-A92E51508F00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1416" name="Text Box 8">
            <a:extLst>
              <a:ext uri="{FF2B5EF4-FFF2-40B4-BE49-F238E27FC236}">
                <a16:creationId xmlns:a16="http://schemas.microsoft.com/office/drawing/2014/main" id="{DC2B6000-543D-4D8F-9220-EC1397F63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2.3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节的讨论可知，</a:t>
            </a:r>
          </a:p>
        </p:txBody>
      </p:sp>
      <p:sp>
        <p:nvSpPr>
          <p:cNvPr id="401417" name="Text Box 9">
            <a:extLst>
              <a:ext uri="{FF2B5EF4-FFF2-40B4-BE49-F238E27FC236}">
                <a16:creationId xmlns:a16="http://schemas.microsoft.com/office/drawing/2014/main" id="{5310BEF2-CF48-4C36-AE8D-164D7CFD9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844675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相应的齐次方程</a:t>
            </a:r>
          </a:p>
        </p:txBody>
      </p:sp>
      <p:sp>
        <p:nvSpPr>
          <p:cNvPr id="401418" name="Text Box 10">
            <a:extLst>
              <a:ext uri="{FF2B5EF4-FFF2-40B4-BE49-F238E27FC236}">
                <a16:creationId xmlns:a16="http://schemas.microsoft.com/office/drawing/2014/main" id="{0A733BE4-948A-4C79-9591-4B1CEE59A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924175"/>
            <a:ext cx="532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单值性条件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  <p:graphicFrame>
        <p:nvGraphicFramePr>
          <p:cNvPr id="401419" name="Object 11">
            <a:extLst>
              <a:ext uri="{FF2B5EF4-FFF2-40B4-BE49-F238E27FC236}">
                <a16:creationId xmlns:a16="http://schemas.microsoft.com/office/drawing/2014/main" id="{444EAA50-562C-407B-9B4F-14C2F4ED3C6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48038" y="2349500"/>
          <a:ext cx="24177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9" imgW="1333500" imgH="393700" progId="Equation.DSMT4">
                  <p:embed/>
                </p:oleObj>
              </mc:Choice>
              <mc:Fallback>
                <p:oleObj name="Equation" r:id="rId9" imgW="13335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349500"/>
                        <a:ext cx="24177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0" name="Object 12">
            <a:extLst>
              <a:ext uri="{FF2B5EF4-FFF2-40B4-BE49-F238E27FC236}">
                <a16:creationId xmlns:a16="http://schemas.microsoft.com/office/drawing/2014/main" id="{B67834FB-8425-4026-87F9-55E28FB93E0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78038" y="4183063"/>
          <a:ext cx="1400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0" name="Equation" r:id="rId11" imgW="787400" imgH="228600" progId="Equation.DSMT4">
                  <p:embed/>
                </p:oleObj>
              </mc:Choice>
              <mc:Fallback>
                <p:oleObj name="Equation" r:id="rId11" imgW="7874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4183063"/>
                        <a:ext cx="1400175" cy="4524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1" name="Object 13">
            <a:extLst>
              <a:ext uri="{FF2B5EF4-FFF2-40B4-BE49-F238E27FC236}">
                <a16:creationId xmlns:a16="http://schemas.microsoft.com/office/drawing/2014/main" id="{9C2DFCBA-03AF-421E-9408-26727D492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573463"/>
          <a:ext cx="1727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1" name="Equation" r:id="rId13" imgW="799753" imgH="177723" progId="Equation.DSMT4">
                  <p:embed/>
                </p:oleObj>
              </mc:Choice>
              <mc:Fallback>
                <p:oleObj name="Equation" r:id="rId13" imgW="799753" imgH="177723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73463"/>
                        <a:ext cx="1727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2" name="Object 14">
            <a:extLst>
              <a:ext uri="{FF2B5EF4-FFF2-40B4-BE49-F238E27FC236}">
                <a16:creationId xmlns:a16="http://schemas.microsoft.com/office/drawing/2014/main" id="{116E9ED4-D371-452D-92F2-B3A90B8E4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3573463"/>
          <a:ext cx="23764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Equation" r:id="rId15" imgW="1180588" imgH="203112" progId="Equation.DSMT4">
                  <p:embed/>
                </p:oleObj>
              </mc:Choice>
              <mc:Fallback>
                <p:oleObj name="Equation" r:id="rId15" imgW="1180588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573463"/>
                        <a:ext cx="23764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23" name="Text Box 15">
            <a:extLst>
              <a:ext uri="{FF2B5EF4-FFF2-40B4-BE49-F238E27FC236}">
                <a16:creationId xmlns:a16="http://schemas.microsoft.com/office/drawing/2014/main" id="{AD0979F3-3758-418B-BF5B-1AA310DE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4290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sp>
        <p:nvSpPr>
          <p:cNvPr id="401424" name="Text Box 16">
            <a:extLst>
              <a:ext uri="{FF2B5EF4-FFF2-40B4-BE49-F238E27FC236}">
                <a16:creationId xmlns:a16="http://schemas.microsoft.com/office/drawing/2014/main" id="{1BBF4EF3-63E7-40E1-B217-398FAB528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770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因此，与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相应的齐次方程且同时满足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单值性</a:t>
            </a:r>
          </a:p>
        </p:txBody>
      </p:sp>
      <p:sp>
        <p:nvSpPr>
          <p:cNvPr id="401425" name="Text Box 17">
            <a:extLst>
              <a:ext uri="{FF2B5EF4-FFF2-40B4-BE49-F238E27FC236}">
                <a16:creationId xmlns:a16="http://schemas.microsoft.com/office/drawing/2014/main" id="{6630CC4C-9C8A-4271-8BB4-632E79B2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22922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sp>
        <p:nvSpPr>
          <p:cNvPr id="401426" name="AutoShape 18">
            <a:extLst>
              <a:ext uri="{FF2B5EF4-FFF2-40B4-BE49-F238E27FC236}">
                <a16:creationId xmlns:a16="http://schemas.microsoft.com/office/drawing/2014/main" id="{EE5512F5-F600-4E1C-A5B1-5161C283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649287" cy="142875"/>
          </a:xfrm>
          <a:prstGeom prst="rightArrow">
            <a:avLst>
              <a:gd name="adj1" fmla="val 50000"/>
              <a:gd name="adj2" fmla="val 113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01427" name="Object 19">
            <a:extLst>
              <a:ext uri="{FF2B5EF4-FFF2-40B4-BE49-F238E27FC236}">
                <a16:creationId xmlns:a16="http://schemas.microsoft.com/office/drawing/2014/main" id="{1F026C85-4761-4757-8574-414A92DC8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4149725"/>
          <a:ext cx="37449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3" name="Equation" r:id="rId17" imgW="1917700" imgH="228600" progId="Equation.DSMT4">
                  <p:embed/>
                </p:oleObj>
              </mc:Choice>
              <mc:Fallback>
                <p:oleObj name="Equation" r:id="rId17" imgW="19177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149725"/>
                        <a:ext cx="3744912" cy="446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28" name="Object 20">
            <a:extLst>
              <a:ext uri="{FF2B5EF4-FFF2-40B4-BE49-F238E27FC236}">
                <a16:creationId xmlns:a16="http://schemas.microsoft.com/office/drawing/2014/main" id="{88439CBD-F5D8-4451-A6B0-786E67A84D7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5741988"/>
          <a:ext cx="7416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4" name="Equation" r:id="rId19" imgW="2870200" imgH="203200" progId="Equation.DSMT4">
                  <p:embed/>
                </p:oleObj>
              </mc:Choice>
              <mc:Fallback>
                <p:oleObj name="Equation" r:id="rId19" imgW="28702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41988"/>
                        <a:ext cx="7416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6" grpId="0"/>
      <p:bldP spid="401417" grpId="0"/>
      <p:bldP spid="401418" grpId="0"/>
      <p:bldP spid="401423" grpId="0"/>
      <p:bldP spid="401424" grpId="0"/>
      <p:bldP spid="401425" grpId="0"/>
      <p:bldP spid="4014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8">
            <a:extLst>
              <a:ext uri="{FF2B5EF4-FFF2-40B4-BE49-F238E27FC236}">
                <a16:creationId xmlns:a16="http://schemas.microsoft.com/office/drawing/2014/main" id="{9B6FC984-23F4-4E85-BA2D-8C83EE96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2C15E-A5AD-4145-AC45-5CC5EBF635C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400" b="0"/>
          </a:p>
        </p:txBody>
      </p:sp>
      <p:graphicFrame>
        <p:nvGraphicFramePr>
          <p:cNvPr id="51203" name="Object 2">
            <a:extLst>
              <a:ext uri="{FF2B5EF4-FFF2-40B4-BE49-F238E27FC236}">
                <a16:creationId xmlns:a16="http://schemas.microsoft.com/office/drawing/2014/main" id="{F4451040-79F9-4B15-84AA-FCDEC761F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3" imgW="1879600" imgH="393700" progId="Equation.DSMT4">
                  <p:embed/>
                </p:oleObj>
              </mc:Choice>
              <mc:Fallback>
                <p:oleObj name="Equation" r:id="rId3" imgW="1879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3">
            <a:extLst>
              <a:ext uri="{FF2B5EF4-FFF2-40B4-BE49-F238E27FC236}">
                <a16:creationId xmlns:a16="http://schemas.microsoft.com/office/drawing/2014/main" id="{C1987F07-BEA5-40F0-A6BC-D7FC0F167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5" imgW="698197" imgH="203112" progId="Equation.DSMT4">
                  <p:embed/>
                </p:oleObj>
              </mc:Choice>
              <mc:Fallback>
                <p:oleObj name="Equation" r:id="rId5" imgW="69819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BE2868E5-C0DA-4EE2-8DA9-159EE7CDD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7" imgW="583693" imgH="215713" progId="Equation.DSMT4">
                  <p:embed/>
                </p:oleObj>
              </mc:Choice>
              <mc:Fallback>
                <p:oleObj name="Equation" r:id="rId7" imgW="583693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5">
            <a:extLst>
              <a:ext uri="{FF2B5EF4-FFF2-40B4-BE49-F238E27FC236}">
                <a16:creationId xmlns:a16="http://schemas.microsoft.com/office/drawing/2014/main" id="{AAF758CF-7962-4DC8-BE72-A43D8ECC1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1207" name="Text Box 6">
            <a:extLst>
              <a:ext uri="{FF2B5EF4-FFF2-40B4-BE49-F238E27FC236}">
                <a16:creationId xmlns:a16="http://schemas.microsoft.com/office/drawing/2014/main" id="{128F5ED5-DD91-43C6-B7D2-7DFBF7DDB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270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1208" name="AutoShape 7">
            <a:extLst>
              <a:ext uri="{FF2B5EF4-FFF2-40B4-BE49-F238E27FC236}">
                <a16:creationId xmlns:a16="http://schemas.microsoft.com/office/drawing/2014/main" id="{A92B3C8A-A68B-4F44-95F0-20D215E44D94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02440" name="Object 8">
            <a:extLst>
              <a:ext uri="{FF2B5EF4-FFF2-40B4-BE49-F238E27FC236}">
                <a16:creationId xmlns:a16="http://schemas.microsoft.com/office/drawing/2014/main" id="{D4462B03-5D8E-4BC9-A915-B261E48C53D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68538" y="2346325"/>
          <a:ext cx="45799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9" imgW="2501900" imgH="431800" progId="Equation.DSMT4">
                  <p:embed/>
                </p:oleObj>
              </mc:Choice>
              <mc:Fallback>
                <p:oleObj name="Equation" r:id="rId9" imgW="2501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6325"/>
                        <a:ext cx="45799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9">
            <a:extLst>
              <a:ext uri="{FF2B5EF4-FFF2-40B4-BE49-F238E27FC236}">
                <a16:creationId xmlns:a16="http://schemas.microsoft.com/office/drawing/2014/main" id="{8004BD7E-2464-42A5-B40D-654F803DE4B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33538" y="3830638"/>
          <a:ext cx="62325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6" name="Equation" r:id="rId11" imgW="3759200" imgH="508000" progId="Equation.DSMT4">
                  <p:embed/>
                </p:oleObj>
              </mc:Choice>
              <mc:Fallback>
                <p:oleObj name="Equation" r:id="rId11" imgW="37592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830638"/>
                        <a:ext cx="62325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2" name="Object 10">
            <a:extLst>
              <a:ext uri="{FF2B5EF4-FFF2-40B4-BE49-F238E27FC236}">
                <a16:creationId xmlns:a16="http://schemas.microsoft.com/office/drawing/2014/main" id="{57D7EC53-3E93-4133-A1FC-8D2328402F5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7038" y="4960938"/>
          <a:ext cx="15890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7" name="Equation" r:id="rId13" imgW="748975" imgH="177723" progId="Equation.DSMT4">
                  <p:embed/>
                </p:oleObj>
              </mc:Choice>
              <mc:Fallback>
                <p:oleObj name="Equation" r:id="rId13" imgW="748975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4960938"/>
                        <a:ext cx="15890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3" name="Object 11">
            <a:extLst>
              <a:ext uri="{FF2B5EF4-FFF2-40B4-BE49-F238E27FC236}">
                <a16:creationId xmlns:a16="http://schemas.microsoft.com/office/drawing/2014/main" id="{7D1DC53A-D889-43C0-A829-D3484C61318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32213" y="5595938"/>
          <a:ext cx="17811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15" imgW="888614" imgH="203112" progId="Equation.DSMT4">
                  <p:embed/>
                </p:oleObj>
              </mc:Choice>
              <mc:Fallback>
                <p:oleObj name="Equation" r:id="rId15" imgW="888614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595938"/>
                        <a:ext cx="17811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2444" name="Text Box 12">
            <a:extLst>
              <a:ext uri="{FF2B5EF4-FFF2-40B4-BE49-F238E27FC236}">
                <a16:creationId xmlns:a16="http://schemas.microsoft.com/office/drawing/2014/main" id="{823B829C-36EB-40BC-8ABE-D39B0A8BA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597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，设方程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402445" name="Text Box 13">
            <a:extLst>
              <a:ext uri="{FF2B5EF4-FFF2-40B4-BE49-F238E27FC236}">
                <a16:creationId xmlns:a16="http://schemas.microsoft.com/office/drawing/2014/main" id="{7A0D91FB-85F8-4CB4-9B1F-B15A1603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4209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</a:p>
        </p:txBody>
      </p:sp>
      <p:sp>
        <p:nvSpPr>
          <p:cNvPr id="402446" name="Text Box 14">
            <a:extLst>
              <a:ext uri="{FF2B5EF4-FFF2-40B4-BE49-F238E27FC236}">
                <a16:creationId xmlns:a16="http://schemas.microsoft.com/office/drawing/2014/main" id="{B01C87DA-B0CE-4583-9B05-965912CAA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41663"/>
            <a:ext cx="597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式代入方程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化简得</a:t>
            </a:r>
          </a:p>
        </p:txBody>
      </p:sp>
      <p:sp>
        <p:nvSpPr>
          <p:cNvPr id="402447" name="Text Box 15">
            <a:extLst>
              <a:ext uri="{FF2B5EF4-FFF2-40B4-BE49-F238E27FC236}">
                <a16:creationId xmlns:a16="http://schemas.microsoft.com/office/drawing/2014/main" id="{2E8DCD71-E023-41BA-AADE-4FCC01CE4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165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比较上式两端关于</a:t>
            </a:r>
          </a:p>
        </p:txBody>
      </p:sp>
      <p:sp>
        <p:nvSpPr>
          <p:cNvPr id="402448" name="Text Box 16">
            <a:extLst>
              <a:ext uri="{FF2B5EF4-FFF2-40B4-BE49-F238E27FC236}">
                <a16:creationId xmlns:a16="http://schemas.microsoft.com/office/drawing/2014/main" id="{E8F365DE-AA09-4789-9D42-45D426F6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5165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的系数，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44" grpId="0"/>
      <p:bldP spid="402445" grpId="0"/>
      <p:bldP spid="402446" grpId="0"/>
      <p:bldP spid="402447" grpId="0"/>
      <p:bldP spid="4024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8">
            <a:extLst>
              <a:ext uri="{FF2B5EF4-FFF2-40B4-BE49-F238E27FC236}">
                <a16:creationId xmlns:a16="http://schemas.microsoft.com/office/drawing/2014/main" id="{24CED1CD-D0B1-41D7-91FF-733E4BB5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1F873-DF7E-4E5C-B421-FC62A87C2F2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400" b="0"/>
          </a:p>
        </p:txBody>
      </p:sp>
      <p:graphicFrame>
        <p:nvGraphicFramePr>
          <p:cNvPr id="403458" name="Object 2">
            <a:extLst>
              <a:ext uri="{FF2B5EF4-FFF2-40B4-BE49-F238E27FC236}">
                <a16:creationId xmlns:a16="http://schemas.microsoft.com/office/drawing/2014/main" id="{C20723D2-A749-4E47-B6B4-FD7DFD8AE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429000"/>
          <a:ext cx="24479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1" name="Equation" r:id="rId3" imgW="1371600" imgH="419100" progId="Equation.DSMT4">
                  <p:embed/>
                </p:oleObj>
              </mc:Choice>
              <mc:Fallback>
                <p:oleObj name="Equation" r:id="rId3" imgW="1371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4479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59" name="Object 3">
            <a:extLst>
              <a:ext uri="{FF2B5EF4-FFF2-40B4-BE49-F238E27FC236}">
                <a16:creationId xmlns:a16="http://schemas.microsoft.com/office/drawing/2014/main" id="{49BDE108-A8E6-4137-AE94-5B83061AD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25923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Equation" r:id="rId5" imgW="1384300" imgH="419100" progId="Equation.DSMT4">
                  <p:embed/>
                </p:oleObj>
              </mc:Choice>
              <mc:Fallback>
                <p:oleObj name="Equation" r:id="rId5" imgW="1384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25923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0" name="Object 4">
            <a:extLst>
              <a:ext uri="{FF2B5EF4-FFF2-40B4-BE49-F238E27FC236}">
                <a16:creationId xmlns:a16="http://schemas.microsoft.com/office/drawing/2014/main" id="{C199BB94-A9D6-4E4C-B4B7-62457BB265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644900"/>
          <a:ext cx="1008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Equation" r:id="rId7" imgW="482391" imgH="203112" progId="Equation.DSMT4">
                  <p:embed/>
                </p:oleObj>
              </mc:Choice>
              <mc:Fallback>
                <p:oleObj name="Equation" r:id="rId7" imgW="48239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644900"/>
                        <a:ext cx="10080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1" name="Object 5">
            <a:extLst>
              <a:ext uri="{FF2B5EF4-FFF2-40B4-BE49-F238E27FC236}">
                <a16:creationId xmlns:a16="http://schemas.microsoft.com/office/drawing/2014/main" id="{28378DF5-33FE-47DE-A3B1-186DB04A0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732088"/>
          <a:ext cx="27130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4" name="Equation" r:id="rId9" imgW="1459866" imgH="393529" progId="Equation.DSMT4">
                  <p:embed/>
                </p:oleObj>
              </mc:Choice>
              <mc:Fallback>
                <p:oleObj name="Equation" r:id="rId9" imgW="145986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732088"/>
                        <a:ext cx="27130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62" name="Object 6">
            <a:extLst>
              <a:ext uri="{FF2B5EF4-FFF2-40B4-BE49-F238E27FC236}">
                <a16:creationId xmlns:a16="http://schemas.microsoft.com/office/drawing/2014/main" id="{1D97A3F4-CEDB-47A4-A20D-F725B6818B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24175"/>
          <a:ext cx="936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5" name="Equation" r:id="rId11" imgW="469696" imgH="203112" progId="Equation.DSMT4">
                  <p:embed/>
                </p:oleObj>
              </mc:Choice>
              <mc:Fallback>
                <p:oleObj name="Equation" r:id="rId11" imgW="46969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9366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7">
            <a:extLst>
              <a:ext uri="{FF2B5EF4-FFF2-40B4-BE49-F238E27FC236}">
                <a16:creationId xmlns:a16="http://schemas.microsoft.com/office/drawing/2014/main" id="{263651CF-60D9-48B4-95F4-2B4399EE2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6" name="Equation" r:id="rId13" imgW="1879600" imgH="393700" progId="Equation.DSMT4">
                  <p:embed/>
                </p:oleObj>
              </mc:Choice>
              <mc:Fallback>
                <p:oleObj name="Equation" r:id="rId13" imgW="1879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8">
            <a:extLst>
              <a:ext uri="{FF2B5EF4-FFF2-40B4-BE49-F238E27FC236}">
                <a16:creationId xmlns:a16="http://schemas.microsoft.com/office/drawing/2014/main" id="{71D7472B-C561-4679-A395-B93856108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7" name="Equation" r:id="rId15" imgW="698197" imgH="203112" progId="Equation.DSMT4">
                  <p:embed/>
                </p:oleObj>
              </mc:Choice>
              <mc:Fallback>
                <p:oleObj name="Equation" r:id="rId15" imgW="69819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9">
            <a:extLst>
              <a:ext uri="{FF2B5EF4-FFF2-40B4-BE49-F238E27FC236}">
                <a16:creationId xmlns:a16="http://schemas.microsoft.com/office/drawing/2014/main" id="{981EC9EE-09ED-4B5F-84E6-C392B6580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8" name="Equation" r:id="rId17" imgW="583693" imgH="215713" progId="Equation.DSMT4">
                  <p:embed/>
                </p:oleObj>
              </mc:Choice>
              <mc:Fallback>
                <p:oleObj name="Equation" r:id="rId17" imgW="583693" imgH="2157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0">
            <a:extLst>
              <a:ext uri="{FF2B5EF4-FFF2-40B4-BE49-F238E27FC236}">
                <a16:creationId xmlns:a16="http://schemas.microsoft.com/office/drawing/2014/main" id="{1A919850-CCBF-4C6C-AA60-8AA308E8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2236" name="Text Box 11">
            <a:extLst>
              <a:ext uri="{FF2B5EF4-FFF2-40B4-BE49-F238E27FC236}">
                <a16:creationId xmlns:a16="http://schemas.microsoft.com/office/drawing/2014/main" id="{BCBBE8F4-E798-46B2-9FAA-5D6965EA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270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2237" name="AutoShape 12">
            <a:extLst>
              <a:ext uri="{FF2B5EF4-FFF2-40B4-BE49-F238E27FC236}">
                <a16:creationId xmlns:a16="http://schemas.microsoft.com/office/drawing/2014/main" id="{36F5B8B0-05C0-4286-A14E-56525ACD1CD1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52238" name="Object 13">
            <a:extLst>
              <a:ext uri="{FF2B5EF4-FFF2-40B4-BE49-F238E27FC236}">
                <a16:creationId xmlns:a16="http://schemas.microsoft.com/office/drawing/2014/main" id="{A399505E-D1E3-4491-B652-120F5536A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844675"/>
          <a:ext cx="5184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19" imgW="2501900" imgH="431800" progId="Equation.DSMT4">
                  <p:embed/>
                </p:oleObj>
              </mc:Choice>
              <mc:Fallback>
                <p:oleObj name="Equation" r:id="rId19" imgW="25019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44675"/>
                        <a:ext cx="51847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Text Box 14">
            <a:extLst>
              <a:ext uri="{FF2B5EF4-FFF2-40B4-BE49-F238E27FC236}">
                <a16:creationId xmlns:a16="http://schemas.microsoft.com/office/drawing/2014/main" id="{93024F2E-338A-4AB8-AC4E-66B344609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9891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</a:p>
        </p:txBody>
      </p:sp>
      <p:graphicFrame>
        <p:nvGraphicFramePr>
          <p:cNvPr id="403471" name="Object 15">
            <a:extLst>
              <a:ext uri="{FF2B5EF4-FFF2-40B4-BE49-F238E27FC236}">
                <a16:creationId xmlns:a16="http://schemas.microsoft.com/office/drawing/2014/main" id="{3E5155D9-9EB7-4BD4-A5A6-D215B410799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24125" y="5524500"/>
          <a:ext cx="12715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Equation" r:id="rId21" imgW="622030" imgH="228501" progId="Equation.DSMT4">
                  <p:embed/>
                </p:oleObj>
              </mc:Choice>
              <mc:Fallback>
                <p:oleObj name="Equation" r:id="rId21" imgW="622030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5524500"/>
                        <a:ext cx="12715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3472" name="Object 16">
            <a:extLst>
              <a:ext uri="{FF2B5EF4-FFF2-40B4-BE49-F238E27FC236}">
                <a16:creationId xmlns:a16="http://schemas.microsoft.com/office/drawing/2014/main" id="{B9340CDA-0260-4DB6-8D96-4CAE91751FC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22800" y="5524500"/>
          <a:ext cx="13350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1" name="Equation" r:id="rId23" imgW="609600" imgH="228600" progId="Equation.DSMT4">
                  <p:embed/>
                </p:oleObj>
              </mc:Choice>
              <mc:Fallback>
                <p:oleObj name="Equation" r:id="rId23" imgW="6096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524500"/>
                        <a:ext cx="133508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3" name="Text Box 17">
            <a:extLst>
              <a:ext uri="{FF2B5EF4-FFF2-40B4-BE49-F238E27FC236}">
                <a16:creationId xmlns:a16="http://schemas.microsoft.com/office/drawing/2014/main" id="{C73A9527-96E5-4542-B238-E8D0C810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082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(74)</a:t>
            </a:r>
          </a:p>
        </p:txBody>
      </p:sp>
      <p:sp>
        <p:nvSpPr>
          <p:cNvPr id="403474" name="Text Box 18">
            <a:extLst>
              <a:ext uri="{FF2B5EF4-FFF2-40B4-BE49-F238E27FC236}">
                <a16:creationId xmlns:a16="http://schemas.microsoft.com/office/drawing/2014/main" id="{1647CF7C-8D40-4654-95C1-8DBDAFA6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5004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(75)</a:t>
            </a:r>
          </a:p>
        </p:txBody>
      </p:sp>
      <p:sp>
        <p:nvSpPr>
          <p:cNvPr id="403475" name="AutoShape 19">
            <a:extLst>
              <a:ext uri="{FF2B5EF4-FFF2-40B4-BE49-F238E27FC236}">
                <a16:creationId xmlns:a16="http://schemas.microsoft.com/office/drawing/2014/main" id="{988E98C4-DF9D-4BD0-ABC2-CD1399D00901}"/>
              </a:ext>
            </a:extLst>
          </p:cNvPr>
          <p:cNvSpPr>
            <a:spLocks/>
          </p:cNvSpPr>
          <p:nvPr/>
        </p:nvSpPr>
        <p:spPr bwMode="auto">
          <a:xfrm>
            <a:off x="2411413" y="3141663"/>
            <a:ext cx="144462" cy="1439862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3476" name="Text Box 20">
            <a:extLst>
              <a:ext uri="{FF2B5EF4-FFF2-40B4-BE49-F238E27FC236}">
                <a16:creationId xmlns:a16="http://schemas.microsoft.com/office/drawing/2014/main" id="{D1704FD1-ED84-408D-8302-2AC8A7446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</a:p>
        </p:txBody>
      </p:sp>
      <p:sp>
        <p:nvSpPr>
          <p:cNvPr id="403477" name="Text Box 21">
            <a:extLst>
              <a:ext uri="{FF2B5EF4-FFF2-40B4-BE49-F238E27FC236}">
                <a16:creationId xmlns:a16="http://schemas.microsoft.com/office/drawing/2014/main" id="{77D321DF-9749-497E-BAC6-F534CBF88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403478" name="Text Box 22">
            <a:extLst>
              <a:ext uri="{FF2B5EF4-FFF2-40B4-BE49-F238E27FC236}">
                <a16:creationId xmlns:a16="http://schemas.microsoft.com/office/drawing/2014/main" id="{4E8B6AF0-9AF8-428C-AB6F-EA8B2A77E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3736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(77)</a:t>
            </a:r>
          </a:p>
        </p:txBody>
      </p:sp>
      <p:sp>
        <p:nvSpPr>
          <p:cNvPr id="403479" name="Text Box 23">
            <a:extLst>
              <a:ext uri="{FF2B5EF4-FFF2-40B4-BE49-F238E27FC236}">
                <a16:creationId xmlns:a16="http://schemas.microsoft.com/office/drawing/2014/main" id="{238D70DD-985F-461E-8CD9-B87903763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2926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3" grpId="0"/>
      <p:bldP spid="403474" grpId="0"/>
      <p:bldP spid="403475" grpId="0" animBg="1"/>
      <p:bldP spid="403476" grpId="0"/>
      <p:bldP spid="403477" grpId="0"/>
      <p:bldP spid="403478" grpId="0"/>
      <p:bldP spid="4034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94A2574A-7538-4FB5-8F2A-C954C634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0CDDF9-95B8-4512-9920-792154DEFE4B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400" b="0"/>
          </a:p>
        </p:txBody>
      </p:sp>
      <p:graphicFrame>
        <p:nvGraphicFramePr>
          <p:cNvPr id="404482" name="Object 2">
            <a:extLst>
              <a:ext uri="{FF2B5EF4-FFF2-40B4-BE49-F238E27FC236}">
                <a16:creationId xmlns:a16="http://schemas.microsoft.com/office/drawing/2014/main" id="{A41FD1CC-1BC1-49C2-8D02-F5B90037B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941888"/>
          <a:ext cx="1008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3" imgW="457002" imgH="203112" progId="Equation.DSMT4">
                  <p:embed/>
                </p:oleObj>
              </mc:Choice>
              <mc:Fallback>
                <p:oleObj name="Equation" r:id="rId3" imgW="457002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41888"/>
                        <a:ext cx="10080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3" name="Object 3">
            <a:extLst>
              <a:ext uri="{FF2B5EF4-FFF2-40B4-BE49-F238E27FC236}">
                <a16:creationId xmlns:a16="http://schemas.microsoft.com/office/drawing/2014/main" id="{1363787D-0204-4F3E-9BF1-9BB6E85DD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516563"/>
          <a:ext cx="201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5" imgW="838200" imgH="228600" progId="Equation.DSMT4">
                  <p:embed/>
                </p:oleObj>
              </mc:Choice>
              <mc:Fallback>
                <p:oleObj name="Equation" r:id="rId5" imgW="8382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6563"/>
                        <a:ext cx="2016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4" name="Object 4">
            <a:extLst>
              <a:ext uri="{FF2B5EF4-FFF2-40B4-BE49-F238E27FC236}">
                <a16:creationId xmlns:a16="http://schemas.microsoft.com/office/drawing/2014/main" id="{C7685FB2-0BD2-4EE1-95A4-0AEDA8FDD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5516563"/>
          <a:ext cx="1944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7" imgW="825500" imgH="228600" progId="Equation.DSMT4">
                  <p:embed/>
                </p:oleObj>
              </mc:Choice>
              <mc:Fallback>
                <p:oleObj name="Equation" r:id="rId7" imgW="825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516563"/>
                        <a:ext cx="19446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47732941-2C2F-4E3B-8FD5-53E928AC9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429000"/>
          <a:ext cx="24479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Equation" r:id="rId9" imgW="1371600" imgH="419100" progId="Equation.DSMT4">
                  <p:embed/>
                </p:oleObj>
              </mc:Choice>
              <mc:Fallback>
                <p:oleObj name="Equation" r:id="rId9" imgW="13716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429000"/>
                        <a:ext cx="24479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>
            <a:extLst>
              <a:ext uri="{FF2B5EF4-FFF2-40B4-BE49-F238E27FC236}">
                <a16:creationId xmlns:a16="http://schemas.microsoft.com/office/drawing/2014/main" id="{9640182E-E55A-45BF-8687-E38527FE0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149725"/>
          <a:ext cx="25923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Equation" r:id="rId11" imgW="1384300" imgH="419100" progId="Equation.DSMT4">
                  <p:embed/>
                </p:oleObj>
              </mc:Choice>
              <mc:Fallback>
                <p:oleObj name="Equation" r:id="rId11" imgW="1384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149725"/>
                        <a:ext cx="25923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7">
            <a:extLst>
              <a:ext uri="{FF2B5EF4-FFF2-40B4-BE49-F238E27FC236}">
                <a16:creationId xmlns:a16="http://schemas.microsoft.com/office/drawing/2014/main" id="{23EC6525-8342-40CD-ABF2-1D0880D0E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3644900"/>
          <a:ext cx="1008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Equation" r:id="rId13" imgW="482391" imgH="203112" progId="Equation.DSMT4">
                  <p:embed/>
                </p:oleObj>
              </mc:Choice>
              <mc:Fallback>
                <p:oleObj name="Equation" r:id="rId13" imgW="4823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644900"/>
                        <a:ext cx="10080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8">
            <a:extLst>
              <a:ext uri="{FF2B5EF4-FFF2-40B4-BE49-F238E27FC236}">
                <a16:creationId xmlns:a16="http://schemas.microsoft.com/office/drawing/2014/main" id="{A31EA325-38BE-45CE-BE43-F20EF86A6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732088"/>
          <a:ext cx="27130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Equation" r:id="rId15" imgW="1459866" imgH="393529" progId="Equation.DSMT4">
                  <p:embed/>
                </p:oleObj>
              </mc:Choice>
              <mc:Fallback>
                <p:oleObj name="Equation" r:id="rId15" imgW="1459866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732088"/>
                        <a:ext cx="271303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9">
            <a:extLst>
              <a:ext uri="{FF2B5EF4-FFF2-40B4-BE49-F238E27FC236}">
                <a16:creationId xmlns:a16="http://schemas.microsoft.com/office/drawing/2014/main" id="{5A5EA589-8942-4F26-8445-33FAF84FA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924175"/>
          <a:ext cx="936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Equation" r:id="rId17" imgW="469696" imgH="203112" progId="Equation.DSMT4">
                  <p:embed/>
                </p:oleObj>
              </mc:Choice>
              <mc:Fallback>
                <p:oleObj name="Equation" r:id="rId17" imgW="469696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9366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0">
            <a:extLst>
              <a:ext uri="{FF2B5EF4-FFF2-40B4-BE49-F238E27FC236}">
                <a16:creationId xmlns:a16="http://schemas.microsoft.com/office/drawing/2014/main" id="{4A311E05-8454-4F01-B7E6-C32B61374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Equation" r:id="rId19" imgW="1879600" imgH="393700" progId="Equation.DSMT4">
                  <p:embed/>
                </p:oleObj>
              </mc:Choice>
              <mc:Fallback>
                <p:oleObj name="Equation" r:id="rId19" imgW="18796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1">
            <a:extLst>
              <a:ext uri="{FF2B5EF4-FFF2-40B4-BE49-F238E27FC236}">
                <a16:creationId xmlns:a16="http://schemas.microsoft.com/office/drawing/2014/main" id="{C311EE69-2778-4677-88BA-4B6DD9D6C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Equation" r:id="rId21" imgW="698197" imgH="203112" progId="Equation.DSMT4">
                  <p:embed/>
                </p:oleObj>
              </mc:Choice>
              <mc:Fallback>
                <p:oleObj name="Equation" r:id="rId21" imgW="698197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2">
            <a:extLst>
              <a:ext uri="{FF2B5EF4-FFF2-40B4-BE49-F238E27FC236}">
                <a16:creationId xmlns:a16="http://schemas.microsoft.com/office/drawing/2014/main" id="{5EC93D66-7D33-4B96-A9AE-86689DD94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Equation" r:id="rId23" imgW="583693" imgH="215713" progId="Equation.DSMT4">
                  <p:embed/>
                </p:oleObj>
              </mc:Choice>
              <mc:Fallback>
                <p:oleObj name="Equation" r:id="rId23" imgW="583693" imgH="21571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3">
            <a:extLst>
              <a:ext uri="{FF2B5EF4-FFF2-40B4-BE49-F238E27FC236}">
                <a16:creationId xmlns:a16="http://schemas.microsoft.com/office/drawing/2014/main" id="{D9C9671A-D008-4228-B596-68006BF8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3263" name="Text Box 14">
            <a:extLst>
              <a:ext uri="{FF2B5EF4-FFF2-40B4-BE49-F238E27FC236}">
                <a16:creationId xmlns:a16="http://schemas.microsoft.com/office/drawing/2014/main" id="{9C9763CD-782F-4200-8012-1C1B3D56F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270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3264" name="AutoShape 15">
            <a:extLst>
              <a:ext uri="{FF2B5EF4-FFF2-40B4-BE49-F238E27FC236}">
                <a16:creationId xmlns:a16="http://schemas.microsoft.com/office/drawing/2014/main" id="{555BCA94-3DF5-45BD-A7EC-00206D3F075A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53265" name="Object 16">
            <a:extLst>
              <a:ext uri="{FF2B5EF4-FFF2-40B4-BE49-F238E27FC236}">
                <a16:creationId xmlns:a16="http://schemas.microsoft.com/office/drawing/2014/main" id="{A965CB75-6B35-42F4-9E31-80EF04A20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844675"/>
          <a:ext cx="5184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0" name="Equation" r:id="rId25" imgW="2501900" imgH="431800" progId="Equation.DSMT4">
                  <p:embed/>
                </p:oleObj>
              </mc:Choice>
              <mc:Fallback>
                <p:oleObj name="Equation" r:id="rId25" imgW="25019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44675"/>
                        <a:ext cx="51847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Text Box 17">
            <a:extLst>
              <a:ext uri="{FF2B5EF4-FFF2-40B4-BE49-F238E27FC236}">
                <a16:creationId xmlns:a16="http://schemas.microsoft.com/office/drawing/2014/main" id="{ABA18093-22B3-4406-99EE-1BA686756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9891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</a:p>
        </p:txBody>
      </p:sp>
      <p:sp>
        <p:nvSpPr>
          <p:cNvPr id="53267" name="Text Box 18">
            <a:extLst>
              <a:ext uri="{FF2B5EF4-FFF2-40B4-BE49-F238E27FC236}">
                <a16:creationId xmlns:a16="http://schemas.microsoft.com/office/drawing/2014/main" id="{EB060EDB-BF78-4775-BDE5-E6AB09302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7082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(74)</a:t>
            </a:r>
          </a:p>
        </p:txBody>
      </p:sp>
      <p:sp>
        <p:nvSpPr>
          <p:cNvPr id="53268" name="Text Box 19">
            <a:extLst>
              <a:ext uri="{FF2B5EF4-FFF2-40B4-BE49-F238E27FC236}">
                <a16:creationId xmlns:a16="http://schemas.microsoft.com/office/drawing/2014/main" id="{59B7FA38-8EAF-4740-A466-927D9A7D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5004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(75)</a:t>
            </a:r>
          </a:p>
        </p:txBody>
      </p:sp>
      <p:sp>
        <p:nvSpPr>
          <p:cNvPr id="53269" name="AutoShape 20">
            <a:extLst>
              <a:ext uri="{FF2B5EF4-FFF2-40B4-BE49-F238E27FC236}">
                <a16:creationId xmlns:a16="http://schemas.microsoft.com/office/drawing/2014/main" id="{A974EC28-FE37-451D-AE63-7636D4FBADD3}"/>
              </a:ext>
            </a:extLst>
          </p:cNvPr>
          <p:cNvSpPr>
            <a:spLocks/>
          </p:cNvSpPr>
          <p:nvPr/>
        </p:nvSpPr>
        <p:spPr bwMode="auto">
          <a:xfrm>
            <a:off x="2411413" y="3141663"/>
            <a:ext cx="144462" cy="1439862"/>
          </a:xfrm>
          <a:prstGeom prst="leftBrace">
            <a:avLst>
              <a:gd name="adj1" fmla="val 83059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53270" name="Text Box 21">
            <a:extLst>
              <a:ext uri="{FF2B5EF4-FFF2-40B4-BE49-F238E27FC236}">
                <a16:creationId xmlns:a16="http://schemas.microsoft.com/office/drawing/2014/main" id="{869CF93B-3243-4BEF-AB05-731FBF29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5654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</a:p>
        </p:txBody>
      </p:sp>
      <p:sp>
        <p:nvSpPr>
          <p:cNvPr id="53271" name="Text Box 22">
            <a:extLst>
              <a:ext uri="{FF2B5EF4-FFF2-40B4-BE49-F238E27FC236}">
                <a16:creationId xmlns:a16="http://schemas.microsoft.com/office/drawing/2014/main" id="{47201893-6245-4B86-9D4D-E0A1B1B5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2926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(76)</a:t>
            </a:r>
          </a:p>
        </p:txBody>
      </p:sp>
      <p:sp>
        <p:nvSpPr>
          <p:cNvPr id="404503" name="Text Box 23">
            <a:extLst>
              <a:ext uri="{FF2B5EF4-FFF2-40B4-BE49-F238E27FC236}">
                <a16:creationId xmlns:a16="http://schemas.microsoft.com/office/drawing/2014/main" id="{87668D22-CA20-44A4-8623-BAF43B005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688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再根据函数</a:t>
            </a:r>
          </a:p>
        </p:txBody>
      </p:sp>
      <p:sp>
        <p:nvSpPr>
          <p:cNvPr id="404504" name="Text Box 24">
            <a:extLst>
              <a:ext uri="{FF2B5EF4-FFF2-40B4-BE49-F238E27FC236}">
                <a16:creationId xmlns:a16="http://schemas.microsoft.com/office/drawing/2014/main" id="{7144E0F4-D540-436C-91EC-FCCD318B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86886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有界性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，得</a:t>
            </a:r>
          </a:p>
        </p:txBody>
      </p:sp>
      <p:sp>
        <p:nvSpPr>
          <p:cNvPr id="404505" name="Text Box 25">
            <a:extLst>
              <a:ext uri="{FF2B5EF4-FFF2-40B4-BE49-F238E27FC236}">
                <a16:creationId xmlns:a16="http://schemas.microsoft.com/office/drawing/2014/main" id="{069FE61F-55D5-4530-9428-99E51C19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3736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03" grpId="0"/>
      <p:bldP spid="404504" grpId="0"/>
      <p:bldP spid="4045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056A8187-0242-46EF-9E29-3737732B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AFF31A-9D5D-433D-B6F1-3AEBFEC2789D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352258" name="Text Box 2">
            <a:extLst>
              <a:ext uri="{FF2B5EF4-FFF2-40B4-BE49-F238E27FC236}">
                <a16:creationId xmlns:a16="http://schemas.microsoft.com/office/drawing/2014/main" id="{F88A16DF-7236-46DF-B150-61C617195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为此，我们首先讨论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零初值条件</a:t>
            </a:r>
          </a:p>
        </p:txBody>
      </p:sp>
      <p:sp>
        <p:nvSpPr>
          <p:cNvPr id="352259" name="Text Box 3">
            <a:extLst>
              <a:ext uri="{FF2B5EF4-FFF2-40B4-BE49-F238E27FC236}">
                <a16:creationId xmlns:a16="http://schemas.microsoft.com/office/drawing/2014/main" id="{A4993C1B-4524-4AD0-95F7-2E92F136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强迫振动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</a:p>
        </p:txBody>
      </p:sp>
      <p:graphicFrame>
        <p:nvGraphicFramePr>
          <p:cNvPr id="352260" name="Object 4">
            <a:extLst>
              <a:ext uri="{FF2B5EF4-FFF2-40B4-BE49-F238E27FC236}">
                <a16:creationId xmlns:a16="http://schemas.microsoft.com/office/drawing/2014/main" id="{EAA58B16-B76F-4269-A550-561DBBA21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8446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446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1" name="Text Box 5">
            <a:extLst>
              <a:ext uri="{FF2B5EF4-FFF2-40B4-BE49-F238E27FC236}">
                <a16:creationId xmlns:a16="http://schemas.microsoft.com/office/drawing/2014/main" id="{7A289248-CAF8-4F07-B2E8-3A17B0A91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209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A2602DB0-44A7-4FAA-BC98-0379DBCA3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352263" name="Text Box 7">
            <a:extLst>
              <a:ext uri="{FF2B5EF4-FFF2-40B4-BE49-F238E27FC236}">
                <a16:creationId xmlns:a16="http://schemas.microsoft.com/office/drawing/2014/main" id="{569A0041-56AD-482F-A036-7EA7202E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8446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352264" name="Text Box 8">
            <a:extLst>
              <a:ext uri="{FF2B5EF4-FFF2-40B4-BE49-F238E27FC236}">
                <a16:creationId xmlns:a16="http://schemas.microsoft.com/office/drawing/2014/main" id="{7B3BBFD1-6909-45A0-8E7B-A5176070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57588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上述问题，可采用类似于线性非齐次常微分方程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65" name="Text Box 9">
            <a:extLst>
              <a:ext uri="{FF2B5EF4-FFF2-40B4-BE49-F238E27FC236}">
                <a16:creationId xmlns:a16="http://schemas.microsoft.com/office/drawing/2014/main" id="{1C6AFDAA-A2E7-4465-B5EE-FE47908D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149725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所用的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参数变易法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66" name="Text Box 10">
            <a:extLst>
              <a:ext uri="{FF2B5EF4-FFF2-40B4-BE49-F238E27FC236}">
                <a16:creationId xmlns:a16="http://schemas.microsoft.com/office/drawing/2014/main" id="{4E90E2C7-C372-4B57-9B63-E381D43E0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149725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并保持这样的设想：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67" name="Text Box 11">
            <a:extLst>
              <a:ext uri="{FF2B5EF4-FFF2-40B4-BE49-F238E27FC236}">
                <a16:creationId xmlns:a16="http://schemas.microsoft.com/office/drawing/2014/main" id="{C923C3B5-01E4-43C0-B5A2-D5459C45A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712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即这个定解问题的解可分解为无穷多个驻波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68" name="Text Box 12">
            <a:extLst>
              <a:ext uri="{FF2B5EF4-FFF2-40B4-BE49-F238E27FC236}">
                <a16:creationId xmlns:a16="http://schemas.microsoft.com/office/drawing/2014/main" id="{DA151F05-E0B9-4E95-B585-9ACAA2F0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922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的叠加，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69" name="Text Box 13">
            <a:extLst>
              <a:ext uri="{FF2B5EF4-FFF2-40B4-BE49-F238E27FC236}">
                <a16:creationId xmlns:a16="http://schemas.microsoft.com/office/drawing/2014/main" id="{E3B0D538-114F-4F28-9DBC-385D7E92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5229225"/>
            <a:ext cx="6302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而每个驻波的波形仍然是由该振动体的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2270" name="Text Box 14">
            <a:extLst>
              <a:ext uri="{FF2B5EF4-FFF2-40B4-BE49-F238E27FC236}">
                <a16:creationId xmlns:a16="http://schemas.microsoft.com/office/drawing/2014/main" id="{D345FA6E-4923-4466-826C-7C6781962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所决定。</a:t>
            </a:r>
            <a:endParaRPr kumimoji="0"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59" grpId="0"/>
      <p:bldP spid="352261" grpId="0"/>
      <p:bldP spid="352262" grpId="0"/>
      <p:bldP spid="352263" grpId="0"/>
      <p:bldP spid="352264" grpId="0"/>
      <p:bldP spid="352265" grpId="0"/>
      <p:bldP spid="352266" grpId="0"/>
      <p:bldP spid="352267" grpId="0"/>
      <p:bldP spid="352268" grpId="0"/>
      <p:bldP spid="352269" grpId="0"/>
      <p:bldP spid="35227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8">
            <a:extLst>
              <a:ext uri="{FF2B5EF4-FFF2-40B4-BE49-F238E27FC236}">
                <a16:creationId xmlns:a16="http://schemas.microsoft.com/office/drawing/2014/main" id="{BEF57C06-9BC9-4DFB-99ED-79C34FDD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EAEADA-E641-4E29-8160-C8F912EF4B40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400" b="0"/>
          </a:p>
        </p:txBody>
      </p:sp>
      <p:graphicFrame>
        <p:nvGraphicFramePr>
          <p:cNvPr id="54275" name="Object 2">
            <a:extLst>
              <a:ext uri="{FF2B5EF4-FFF2-40B4-BE49-F238E27FC236}">
                <a16:creationId xmlns:a16="http://schemas.microsoft.com/office/drawing/2014/main" id="{CDCF2E68-E5B8-41C1-9008-1B6053188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5425"/>
          <a:ext cx="244792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1" name="Equation" r:id="rId3" imgW="1371600" imgH="419100" progId="Equation.DSMT4">
                  <p:embed/>
                </p:oleObj>
              </mc:Choice>
              <mc:Fallback>
                <p:oleObj name="Equation" r:id="rId3" imgW="1371600" imgH="419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5425"/>
                        <a:ext cx="244792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3">
            <a:extLst>
              <a:ext uri="{FF2B5EF4-FFF2-40B4-BE49-F238E27FC236}">
                <a16:creationId xmlns:a16="http://schemas.microsoft.com/office/drawing/2014/main" id="{8BE205D5-5DF7-402F-B9B5-A477B71CA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946150"/>
          <a:ext cx="25923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2" name="Equation" r:id="rId5" imgW="1384300" imgH="419100" progId="Equation.DSMT4">
                  <p:embed/>
                </p:oleObj>
              </mc:Choice>
              <mc:Fallback>
                <p:oleObj name="Equation" r:id="rId5" imgW="13843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46150"/>
                        <a:ext cx="259238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4">
            <a:extLst>
              <a:ext uri="{FF2B5EF4-FFF2-40B4-BE49-F238E27FC236}">
                <a16:creationId xmlns:a16="http://schemas.microsoft.com/office/drawing/2014/main" id="{D35B55BB-D4CA-4D33-A15E-EE4545BC1B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41325"/>
          <a:ext cx="1008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3" name="Equation" r:id="rId7" imgW="482391" imgH="203112" progId="Equation.DSMT4">
                  <p:embed/>
                </p:oleObj>
              </mc:Choice>
              <mc:Fallback>
                <p:oleObj name="Equation" r:id="rId7" imgW="482391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41325"/>
                        <a:ext cx="10080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5">
            <a:extLst>
              <a:ext uri="{FF2B5EF4-FFF2-40B4-BE49-F238E27FC236}">
                <a16:creationId xmlns:a16="http://schemas.microsoft.com/office/drawing/2014/main" id="{DBE53906-D421-43D8-8DA5-AD054F49E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968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(75)</a:t>
            </a:r>
          </a:p>
        </p:txBody>
      </p:sp>
      <p:sp>
        <p:nvSpPr>
          <p:cNvPr id="54279" name="AutoShape 6">
            <a:extLst>
              <a:ext uri="{FF2B5EF4-FFF2-40B4-BE49-F238E27FC236}">
                <a16:creationId xmlns:a16="http://schemas.microsoft.com/office/drawing/2014/main" id="{540B9AD6-EDB7-453F-8B3D-7089D5631C67}"/>
              </a:ext>
            </a:extLst>
          </p:cNvPr>
          <p:cNvSpPr>
            <a:spLocks/>
          </p:cNvSpPr>
          <p:nvPr/>
        </p:nvSpPr>
        <p:spPr bwMode="auto">
          <a:xfrm>
            <a:off x="2411413" y="657225"/>
            <a:ext cx="215900" cy="720725"/>
          </a:xfrm>
          <a:prstGeom prst="leftBrace">
            <a:avLst>
              <a:gd name="adj1" fmla="val 27819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54280" name="Text Box 7">
            <a:extLst>
              <a:ext uri="{FF2B5EF4-FFF2-40B4-BE49-F238E27FC236}">
                <a16:creationId xmlns:a16="http://schemas.microsoft.com/office/drawing/2014/main" id="{E65A5960-152A-401F-A412-875C6B02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017588"/>
            <a:ext cx="79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(76)</a:t>
            </a:r>
          </a:p>
        </p:txBody>
      </p:sp>
      <p:graphicFrame>
        <p:nvGraphicFramePr>
          <p:cNvPr id="54281" name="Object 8">
            <a:extLst>
              <a:ext uri="{FF2B5EF4-FFF2-40B4-BE49-F238E27FC236}">
                <a16:creationId xmlns:a16="http://schemas.microsoft.com/office/drawing/2014/main" id="{F4920A46-4A30-48C6-937B-1078829FF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1736725"/>
          <a:ext cx="1439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9" imgW="622030" imgH="228501" progId="Equation.DSMT4">
                  <p:embed/>
                </p:oleObj>
              </mc:Choice>
              <mc:Fallback>
                <p:oleObj name="Equation" r:id="rId9" imgW="622030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736725"/>
                        <a:ext cx="14398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9">
            <a:extLst>
              <a:ext uri="{FF2B5EF4-FFF2-40B4-BE49-F238E27FC236}">
                <a16:creationId xmlns:a16="http://schemas.microsoft.com/office/drawing/2014/main" id="{9E9E957E-EC20-408E-8FD0-0FF69E308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1736725"/>
          <a:ext cx="1511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11" imgW="609600" imgH="228600" progId="Equation.DSMT4">
                  <p:embed/>
                </p:oleObj>
              </mc:Choice>
              <mc:Fallback>
                <p:oleObj name="Equation" r:id="rId11" imgW="609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736725"/>
                        <a:ext cx="15113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Text Box 10">
            <a:extLst>
              <a:ext uri="{FF2B5EF4-FFF2-40B4-BE49-F238E27FC236}">
                <a16:creationId xmlns:a16="http://schemas.microsoft.com/office/drawing/2014/main" id="{8CD0A5CD-DFE8-48EB-BC71-9EB80B5E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159385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(77)</a:t>
            </a:r>
          </a:p>
        </p:txBody>
      </p:sp>
      <p:graphicFrame>
        <p:nvGraphicFramePr>
          <p:cNvPr id="54284" name="Object 11">
            <a:extLst>
              <a:ext uri="{FF2B5EF4-FFF2-40B4-BE49-F238E27FC236}">
                <a16:creationId xmlns:a16="http://schemas.microsoft.com/office/drawing/2014/main" id="{18AA52C9-12E2-487F-8788-64B010B36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312988"/>
          <a:ext cx="201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13" imgW="838200" imgH="228600" progId="Equation.DSMT4">
                  <p:embed/>
                </p:oleObj>
              </mc:Choice>
              <mc:Fallback>
                <p:oleObj name="Equation" r:id="rId13" imgW="838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312988"/>
                        <a:ext cx="2016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2">
            <a:extLst>
              <a:ext uri="{FF2B5EF4-FFF2-40B4-BE49-F238E27FC236}">
                <a16:creationId xmlns:a16="http://schemas.microsoft.com/office/drawing/2014/main" id="{3942E812-B937-4BB1-A562-801F67A1D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312988"/>
          <a:ext cx="1944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15" imgW="825500" imgH="228600" progId="Equation.DSMT4">
                  <p:embed/>
                </p:oleObj>
              </mc:Choice>
              <mc:Fallback>
                <p:oleObj name="Equation" r:id="rId15" imgW="825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12988"/>
                        <a:ext cx="1944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Text Box 13">
            <a:extLst>
              <a:ext uri="{FF2B5EF4-FFF2-40B4-BE49-F238E27FC236}">
                <a16:creationId xmlns:a16="http://schemas.microsoft.com/office/drawing/2014/main" id="{5531E8C0-1ABB-4467-ABCE-8F5DF8514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2168525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(78)</a:t>
            </a:r>
          </a:p>
        </p:txBody>
      </p:sp>
      <p:graphicFrame>
        <p:nvGraphicFramePr>
          <p:cNvPr id="405518" name="Object 14">
            <a:extLst>
              <a:ext uri="{FF2B5EF4-FFF2-40B4-BE49-F238E27FC236}">
                <a16:creationId xmlns:a16="http://schemas.microsoft.com/office/drawing/2014/main" id="{40D93996-B004-438F-A6D3-1A4E026EFF4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286125" y="3970338"/>
          <a:ext cx="24161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17" imgW="1371600" imgH="241300" progId="Equation.DSMT4">
                  <p:embed/>
                </p:oleObj>
              </mc:Choice>
              <mc:Fallback>
                <p:oleObj name="Equation" r:id="rId17" imgW="13716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970338"/>
                        <a:ext cx="24161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9" name="Object 15">
            <a:extLst>
              <a:ext uri="{FF2B5EF4-FFF2-40B4-BE49-F238E27FC236}">
                <a16:creationId xmlns:a16="http://schemas.microsoft.com/office/drawing/2014/main" id="{6CCA8563-BBE7-4E30-B6F1-8E46B6E823C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24225" y="4478338"/>
          <a:ext cx="30845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19" imgW="1676400" imgH="241300" progId="Equation.DSMT4">
                  <p:embed/>
                </p:oleObj>
              </mc:Choice>
              <mc:Fallback>
                <p:oleObj name="Equation" r:id="rId19" imgW="16764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478338"/>
                        <a:ext cx="30845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0" name="Object 16">
            <a:extLst>
              <a:ext uri="{FF2B5EF4-FFF2-40B4-BE49-F238E27FC236}">
                <a16:creationId xmlns:a16="http://schemas.microsoft.com/office/drawing/2014/main" id="{F8A298CD-B31A-4FF0-96F5-3BBF98A93F8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79838" y="5084763"/>
          <a:ext cx="8270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21" imgW="482391" imgH="241195" progId="Equation.DSMT4">
                  <p:embed/>
                </p:oleObj>
              </mc:Choice>
              <mc:Fallback>
                <p:oleObj name="Equation" r:id="rId21" imgW="482391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84763"/>
                        <a:ext cx="8270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1" name="Object 17">
            <a:extLst>
              <a:ext uri="{FF2B5EF4-FFF2-40B4-BE49-F238E27FC236}">
                <a16:creationId xmlns:a16="http://schemas.microsoft.com/office/drawing/2014/main" id="{567BBA2E-A961-4850-AAA6-CA08C50E2493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43213" y="5084763"/>
          <a:ext cx="825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23" imgW="482391" imgH="228501" progId="Equation.DSMT4">
                  <p:embed/>
                </p:oleObj>
              </mc:Choice>
              <mc:Fallback>
                <p:oleObj name="Equation" r:id="rId23" imgW="482391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84763"/>
                        <a:ext cx="825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2" name="Object 18">
            <a:extLst>
              <a:ext uri="{FF2B5EF4-FFF2-40B4-BE49-F238E27FC236}">
                <a16:creationId xmlns:a16="http://schemas.microsoft.com/office/drawing/2014/main" id="{5291C820-97E3-40AC-BAAF-A6F0203FA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589588"/>
          <a:ext cx="1079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25" imgW="482391" imgH="241195" progId="Equation.DSMT4">
                  <p:embed/>
                </p:oleObj>
              </mc:Choice>
              <mc:Fallback>
                <p:oleObj name="Equation" r:id="rId25" imgW="482391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89588"/>
                        <a:ext cx="1079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3" name="Object 19">
            <a:extLst>
              <a:ext uri="{FF2B5EF4-FFF2-40B4-BE49-F238E27FC236}">
                <a16:creationId xmlns:a16="http://schemas.microsoft.com/office/drawing/2014/main" id="{8A203F8C-533F-4CA7-AFCA-9AE4D8E6C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5084763"/>
          <a:ext cx="10810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Equation" r:id="rId27" imgW="482391" imgH="228501" progId="Equation.DSMT4">
                  <p:embed/>
                </p:oleObj>
              </mc:Choice>
              <mc:Fallback>
                <p:oleObj name="Equation" r:id="rId27" imgW="482391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5084763"/>
                        <a:ext cx="10810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4" name="Object 20">
            <a:extLst>
              <a:ext uri="{FF2B5EF4-FFF2-40B4-BE49-F238E27FC236}">
                <a16:creationId xmlns:a16="http://schemas.microsoft.com/office/drawing/2014/main" id="{07013CB5-6AE3-4BF5-B4E9-17BFF74B4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661025"/>
          <a:ext cx="13684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29" imgW="609600" imgH="228600" progId="Equation.DSMT4">
                  <p:embed/>
                </p:oleObj>
              </mc:Choice>
              <mc:Fallback>
                <p:oleObj name="Equation" r:id="rId29" imgW="6096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61025"/>
                        <a:ext cx="13684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5" name="Object 21">
            <a:extLst>
              <a:ext uri="{FF2B5EF4-FFF2-40B4-BE49-F238E27FC236}">
                <a16:creationId xmlns:a16="http://schemas.microsoft.com/office/drawing/2014/main" id="{000D4943-E6AA-4296-8024-6E7A75EF7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673725"/>
          <a:ext cx="1079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Equation" r:id="rId31" imgW="482391" imgH="203112" progId="Equation.DSMT4">
                  <p:embed/>
                </p:oleObj>
              </mc:Choice>
              <mc:Fallback>
                <p:oleObj name="Equation" r:id="rId31" imgW="482391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673725"/>
                        <a:ext cx="10795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6" name="Object 22">
            <a:extLst>
              <a:ext uri="{FF2B5EF4-FFF2-40B4-BE49-F238E27FC236}">
                <a16:creationId xmlns:a16="http://schemas.microsoft.com/office/drawing/2014/main" id="{1FA067C0-5E58-4657-A257-0570D9047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661025"/>
          <a:ext cx="13795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name="Equation" r:id="rId33" imgW="634725" imgH="228501" progId="Equation.DSMT4">
                  <p:embed/>
                </p:oleObj>
              </mc:Choice>
              <mc:Fallback>
                <p:oleObj name="Equation" r:id="rId33" imgW="634725" imgH="228501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61025"/>
                        <a:ext cx="13795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27" name="Text Box 23">
            <a:extLst>
              <a:ext uri="{FF2B5EF4-FFF2-40B4-BE49-F238E27FC236}">
                <a16:creationId xmlns:a16="http://schemas.microsoft.com/office/drawing/2014/main" id="{AC555122-260D-4A09-8CC8-7AAD5BB5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840038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首先注意方程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(75)(76)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是齐次的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欧拉方程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</a:p>
        </p:txBody>
      </p:sp>
      <p:sp>
        <p:nvSpPr>
          <p:cNvPr id="405528" name="Text Box 24">
            <a:extLst>
              <a:ext uri="{FF2B5EF4-FFF2-40B4-BE49-F238E27FC236}">
                <a16:creationId xmlns:a16="http://schemas.microsoft.com/office/drawing/2014/main" id="{69E5FD74-08EC-44CB-AC65-F99D83C8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30835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通解分别为</a:t>
            </a:r>
          </a:p>
        </p:txBody>
      </p:sp>
      <p:graphicFrame>
        <p:nvGraphicFramePr>
          <p:cNvPr id="405529" name="Object 25">
            <a:extLst>
              <a:ext uri="{FF2B5EF4-FFF2-40B4-BE49-F238E27FC236}">
                <a16:creationId xmlns:a16="http://schemas.microsoft.com/office/drawing/2014/main" id="{5D916FBB-97FF-4E92-98B1-81505187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4863" y="4005263"/>
          <a:ext cx="13350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name="Equation" r:id="rId35" imgW="596641" imgH="203112" progId="Equation.DSMT4">
                  <p:embed/>
                </p:oleObj>
              </mc:Choice>
              <mc:Fallback>
                <p:oleObj name="Equation" r:id="rId35" imgW="596641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863" y="4005263"/>
                        <a:ext cx="13350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30" name="Text Box 26">
            <a:extLst>
              <a:ext uri="{FF2B5EF4-FFF2-40B4-BE49-F238E27FC236}">
                <a16:creationId xmlns:a16="http://schemas.microsoft.com/office/drawing/2014/main" id="{F3963800-5223-423D-B4E5-6FF48F9D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13325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05531" name="Text Box 27">
            <a:extLst>
              <a:ext uri="{FF2B5EF4-FFF2-40B4-BE49-F238E27FC236}">
                <a16:creationId xmlns:a16="http://schemas.microsoft.com/office/drawing/2014/main" id="{66FE9DDC-81B9-485E-A979-126B4DB41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0133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再由条件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05532" name="Text Box 28">
            <a:extLst>
              <a:ext uri="{FF2B5EF4-FFF2-40B4-BE49-F238E27FC236}">
                <a16:creationId xmlns:a16="http://schemas.microsoft.com/office/drawing/2014/main" id="{639674AF-6C72-40C1-9384-CBAC29462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589588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因此，</a:t>
            </a:r>
          </a:p>
        </p:txBody>
      </p:sp>
      <p:sp>
        <p:nvSpPr>
          <p:cNvPr id="405533" name="Line 29">
            <a:extLst>
              <a:ext uri="{FF2B5EF4-FFF2-40B4-BE49-F238E27FC236}">
                <a16:creationId xmlns:a16="http://schemas.microsoft.com/office/drawing/2014/main" id="{3CEB7EE0-63D0-4E8D-8910-5E5318A13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6165850"/>
            <a:ext cx="23764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5534" name="Line 30">
            <a:extLst>
              <a:ext uri="{FF2B5EF4-FFF2-40B4-BE49-F238E27FC236}">
                <a16:creationId xmlns:a16="http://schemas.microsoft.com/office/drawing/2014/main" id="{891DCCF6-DE48-4190-B6AF-A35F98FF1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6165850"/>
            <a:ext cx="12239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2F890160-BA3B-4F04-AF8C-600E1C82F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3595688"/>
          <a:ext cx="21256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Equation" r:id="rId37" imgW="1206500" imgH="228600" progId="Equation.DSMT4">
                  <p:embed/>
                </p:oleObj>
              </mc:Choice>
              <mc:Fallback>
                <p:oleObj name="Equation" r:id="rId37" imgW="12065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595688"/>
                        <a:ext cx="21256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5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5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27" grpId="0"/>
      <p:bldP spid="405528" grpId="0"/>
      <p:bldP spid="405530" grpId="0"/>
      <p:bldP spid="405531" grpId="0"/>
      <p:bldP spid="4055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8">
            <a:extLst>
              <a:ext uri="{FF2B5EF4-FFF2-40B4-BE49-F238E27FC236}">
                <a16:creationId xmlns:a16="http://schemas.microsoft.com/office/drawing/2014/main" id="{215FDA3F-E138-4D30-9447-401506DC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77F2E-582B-4713-A550-6634700B33E2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400" b="0"/>
          </a:p>
        </p:txBody>
      </p:sp>
      <p:graphicFrame>
        <p:nvGraphicFramePr>
          <p:cNvPr id="406531" name="Object 3">
            <a:extLst>
              <a:ext uri="{FF2B5EF4-FFF2-40B4-BE49-F238E27FC236}">
                <a16:creationId xmlns:a16="http://schemas.microsoft.com/office/drawing/2014/main" id="{B3092188-1F34-4C68-A445-A1C64ADCC1E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71775" y="4437063"/>
          <a:ext cx="1016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3" imgW="457002" imgH="215806" progId="Equation.DSMT4">
                  <p:embed/>
                </p:oleObj>
              </mc:Choice>
              <mc:Fallback>
                <p:oleObj name="Equation" r:id="rId3" imgW="457002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437063"/>
                        <a:ext cx="1016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2" name="Object 4">
            <a:extLst>
              <a:ext uri="{FF2B5EF4-FFF2-40B4-BE49-F238E27FC236}">
                <a16:creationId xmlns:a16="http://schemas.microsoft.com/office/drawing/2014/main" id="{658B1AE3-7106-4869-BF2D-BEABE3F8C83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76975" y="4252913"/>
          <a:ext cx="9525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5" imgW="482391" imgH="393529" progId="Equation.DSMT4">
                  <p:embed/>
                </p:oleObj>
              </mc:Choice>
              <mc:Fallback>
                <p:oleObj name="Equation" r:id="rId5" imgW="482391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4252913"/>
                        <a:ext cx="9525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3" name="Object 5">
            <a:extLst>
              <a:ext uri="{FF2B5EF4-FFF2-40B4-BE49-F238E27FC236}">
                <a16:creationId xmlns:a16="http://schemas.microsoft.com/office/drawing/2014/main" id="{C1065D49-575C-4C41-BB68-0B06377E016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349625" y="5100638"/>
          <a:ext cx="1973263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7" imgW="1129810" imgH="393529" progId="Equation.DSMT4">
                  <p:embed/>
                </p:oleObj>
              </mc:Choice>
              <mc:Fallback>
                <p:oleObj name="Equation" r:id="rId7" imgW="112981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100638"/>
                        <a:ext cx="1973263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>
            <a:extLst>
              <a:ext uri="{FF2B5EF4-FFF2-40B4-BE49-F238E27FC236}">
                <a16:creationId xmlns:a16="http://schemas.microsoft.com/office/drawing/2014/main" id="{61206849-0D6B-4282-8A33-0514F29B6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525" y="715963"/>
          <a:ext cx="27130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5" name="Equation" r:id="rId9" imgW="1459866" imgH="393529" progId="Equation.DSMT4">
                  <p:embed/>
                </p:oleObj>
              </mc:Choice>
              <mc:Fallback>
                <p:oleObj name="Equation" r:id="rId9" imgW="1459866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715963"/>
                        <a:ext cx="27130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CB3C5E8D-E0BD-4507-A439-44FAB6288A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908050"/>
          <a:ext cx="9366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6" name="Equation" r:id="rId11" imgW="469696" imgH="203112" progId="Equation.DSMT4">
                  <p:embed/>
                </p:oleObj>
              </mc:Choice>
              <mc:Fallback>
                <p:oleObj name="Equation" r:id="rId11" imgW="46969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08050"/>
                        <a:ext cx="9366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Text Box 8">
            <a:extLst>
              <a:ext uri="{FF2B5EF4-FFF2-40B4-BE49-F238E27FC236}">
                <a16:creationId xmlns:a16="http://schemas.microsoft.com/office/drawing/2014/main" id="{B07D16D1-FA10-4CA2-B7E5-4847AE40E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9215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(74)</a:t>
            </a:r>
          </a:p>
        </p:txBody>
      </p:sp>
      <p:sp>
        <p:nvSpPr>
          <p:cNvPr id="406537" name="Text Box 9">
            <a:extLst>
              <a:ext uri="{FF2B5EF4-FFF2-40B4-BE49-F238E27FC236}">
                <a16:creationId xmlns:a16="http://schemas.microsoft.com/office/drawing/2014/main" id="{90D6B551-3E4D-4882-92D9-11992A875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1663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通解为</a:t>
            </a:r>
          </a:p>
        </p:txBody>
      </p:sp>
      <p:sp>
        <p:nvSpPr>
          <p:cNvPr id="406538" name="Text Box 10">
            <a:extLst>
              <a:ext uri="{FF2B5EF4-FFF2-40B4-BE49-F238E27FC236}">
                <a16:creationId xmlns:a16="http://schemas.microsoft.com/office/drawing/2014/main" id="{880C2189-5592-4FC8-BEAD-39E9BBD03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65400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(74)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是非齐次的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欧拉方程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</a:p>
        </p:txBody>
      </p:sp>
      <p:graphicFrame>
        <p:nvGraphicFramePr>
          <p:cNvPr id="55307" name="Object 13">
            <a:extLst>
              <a:ext uri="{FF2B5EF4-FFF2-40B4-BE49-F238E27FC236}">
                <a16:creationId xmlns:a16="http://schemas.microsoft.com/office/drawing/2014/main" id="{7B897580-9602-429D-86B5-88F8F93F5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412875"/>
          <a:ext cx="14398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Equation" r:id="rId13" imgW="622030" imgH="228501" progId="Equation.DSMT4">
                  <p:embed/>
                </p:oleObj>
              </mc:Choice>
              <mc:Fallback>
                <p:oleObj name="Equation" r:id="rId13" imgW="622030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12875"/>
                        <a:ext cx="14398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4">
            <a:extLst>
              <a:ext uri="{FF2B5EF4-FFF2-40B4-BE49-F238E27FC236}">
                <a16:creationId xmlns:a16="http://schemas.microsoft.com/office/drawing/2014/main" id="{A9F3B41C-493D-4F1B-8F68-75C780B7B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412875"/>
          <a:ext cx="1511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Equation" r:id="rId15" imgW="609600" imgH="228600" progId="Equation.DSMT4">
                  <p:embed/>
                </p:oleObj>
              </mc:Choice>
              <mc:Fallback>
                <p:oleObj name="Equation" r:id="rId15" imgW="6096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412875"/>
                        <a:ext cx="15113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Text Box 15">
            <a:extLst>
              <a:ext uri="{FF2B5EF4-FFF2-40B4-BE49-F238E27FC236}">
                <a16:creationId xmlns:a16="http://schemas.microsoft.com/office/drawing/2014/main" id="{005594D2-1688-474B-870C-8560275E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2700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(77)</a:t>
            </a:r>
          </a:p>
        </p:txBody>
      </p:sp>
      <p:graphicFrame>
        <p:nvGraphicFramePr>
          <p:cNvPr id="55310" name="Object 16">
            <a:extLst>
              <a:ext uri="{FF2B5EF4-FFF2-40B4-BE49-F238E27FC236}">
                <a16:creationId xmlns:a16="http://schemas.microsoft.com/office/drawing/2014/main" id="{D517F45F-4444-43D5-90D6-8EA66212A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989138"/>
          <a:ext cx="201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Equation" r:id="rId17" imgW="838200" imgH="228600" progId="Equation.DSMT4">
                  <p:embed/>
                </p:oleObj>
              </mc:Choice>
              <mc:Fallback>
                <p:oleObj name="Equation" r:id="rId17" imgW="838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2016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7">
            <a:extLst>
              <a:ext uri="{FF2B5EF4-FFF2-40B4-BE49-F238E27FC236}">
                <a16:creationId xmlns:a16="http://schemas.microsoft.com/office/drawing/2014/main" id="{87FE9FA8-FE06-4009-B892-994459875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1989138"/>
          <a:ext cx="1944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19" imgW="825500" imgH="228600" progId="Equation.DSMT4">
                  <p:embed/>
                </p:oleObj>
              </mc:Choice>
              <mc:Fallback>
                <p:oleObj name="Equation" r:id="rId19" imgW="8255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989138"/>
                        <a:ext cx="1944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Text Box 18">
            <a:extLst>
              <a:ext uri="{FF2B5EF4-FFF2-40B4-BE49-F238E27FC236}">
                <a16:creationId xmlns:a16="http://schemas.microsoft.com/office/drawing/2014/main" id="{B4DA55F1-F79A-4BD1-9563-FA2708AC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8446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(78)</a:t>
            </a:r>
          </a:p>
        </p:txBody>
      </p:sp>
      <p:sp>
        <p:nvSpPr>
          <p:cNvPr id="406547" name="Text Box 19">
            <a:extLst>
              <a:ext uri="{FF2B5EF4-FFF2-40B4-BE49-F238E27FC236}">
                <a16:creationId xmlns:a16="http://schemas.microsoft.com/office/drawing/2014/main" id="{D7CAD902-D8B5-474B-82F2-14F7DB151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7063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(78)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06548" name="Text Box 20">
            <a:extLst>
              <a:ext uri="{FF2B5EF4-FFF2-40B4-BE49-F238E27FC236}">
                <a16:creationId xmlns:a16="http://schemas.microsoft.com/office/drawing/2014/main" id="{8D179ED6-D68B-4B66-838A-84271DFBD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437063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再由条件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406549" name="Text Box 21">
            <a:extLst>
              <a:ext uri="{FF2B5EF4-FFF2-40B4-BE49-F238E27FC236}">
                <a16:creationId xmlns:a16="http://schemas.microsoft.com/office/drawing/2014/main" id="{CBE3DAB3-4436-4105-9849-BFC7E652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3640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故</a:t>
            </a:r>
          </a:p>
        </p:txBody>
      </p:sp>
      <p:graphicFrame>
        <p:nvGraphicFramePr>
          <p:cNvPr id="406551" name="Object 23">
            <a:extLst>
              <a:ext uri="{FF2B5EF4-FFF2-40B4-BE49-F238E27FC236}">
                <a16:creationId xmlns:a16="http://schemas.microsoft.com/office/drawing/2014/main" id="{6A997D0E-A6EB-42F2-A945-A069DF42A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500438"/>
          <a:ext cx="2374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21" imgW="1091726" imgH="228501" progId="Equation.DSMT4">
                  <p:embed/>
                </p:oleObj>
              </mc:Choice>
              <mc:Fallback>
                <p:oleObj name="Equation" r:id="rId21" imgW="1091726" imgH="22850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00438"/>
                        <a:ext cx="23749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6552" name="Line 24">
            <a:extLst>
              <a:ext uri="{FF2B5EF4-FFF2-40B4-BE49-F238E27FC236}">
                <a16:creationId xmlns:a16="http://schemas.microsoft.com/office/drawing/2014/main" id="{8F213755-0FBE-431A-B0A2-4FA5CAC9C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076700"/>
            <a:ext cx="1296988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6553" name="Line 25">
            <a:extLst>
              <a:ext uri="{FF2B5EF4-FFF2-40B4-BE49-F238E27FC236}">
                <a16:creationId xmlns:a16="http://schemas.microsoft.com/office/drawing/2014/main" id="{AC62AC6E-0FF1-4AAE-96C1-010162426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8263" y="4221163"/>
            <a:ext cx="719137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6554" name="Object 26">
            <a:extLst>
              <a:ext uri="{FF2B5EF4-FFF2-40B4-BE49-F238E27FC236}">
                <a16:creationId xmlns:a16="http://schemas.microsoft.com/office/drawing/2014/main" id="{24F33135-718B-4A5A-BF7D-E02EC287D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357563"/>
          <a:ext cx="887413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2" name="Equation" r:id="rId23" imgW="444307" imgH="393529" progId="Equation.DSMT4">
                  <p:embed/>
                </p:oleObj>
              </mc:Choice>
              <mc:Fallback>
                <p:oleObj name="Equation" r:id="rId23" imgW="444307" imgH="393529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7563"/>
                        <a:ext cx="887413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7" grpId="0"/>
      <p:bldP spid="406538" grpId="0"/>
      <p:bldP spid="406547" grpId="0"/>
      <p:bldP spid="406548" grpId="0"/>
      <p:bldP spid="40654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3E4E49DF-75D1-49D8-89AF-50D11A6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55D85A-D57B-40AF-BC7B-296514889E9C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400" b="0"/>
          </a:p>
        </p:txBody>
      </p:sp>
      <p:graphicFrame>
        <p:nvGraphicFramePr>
          <p:cNvPr id="407554" name="Object 2">
            <a:extLst>
              <a:ext uri="{FF2B5EF4-FFF2-40B4-BE49-F238E27FC236}">
                <a16:creationId xmlns:a16="http://schemas.microsoft.com/office/drawing/2014/main" id="{CFD77D86-9A87-4062-8332-9CC0B3A11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2347913"/>
          <a:ext cx="15128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1" name="Equation" r:id="rId3" imgW="609600" imgH="228600" progId="Equation.DSMT4">
                  <p:embed/>
                </p:oleObj>
              </mc:Choice>
              <mc:Fallback>
                <p:oleObj name="Equation" r:id="rId3" imgW="609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7913"/>
                        <a:ext cx="15128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5" name="Object 3">
            <a:extLst>
              <a:ext uri="{FF2B5EF4-FFF2-40B4-BE49-F238E27FC236}">
                <a16:creationId xmlns:a16="http://schemas.microsoft.com/office/drawing/2014/main" id="{9D9734F7-8499-48C5-8121-86D77BBCB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420938"/>
          <a:ext cx="10080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5" imgW="482391" imgH="203112" progId="Equation.DSMT4">
                  <p:embed/>
                </p:oleObj>
              </mc:Choice>
              <mc:Fallback>
                <p:oleObj name="Equation" r:id="rId5" imgW="482391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420938"/>
                        <a:ext cx="10080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6" name="Object 4">
            <a:extLst>
              <a:ext uri="{FF2B5EF4-FFF2-40B4-BE49-F238E27FC236}">
                <a16:creationId xmlns:a16="http://schemas.microsoft.com/office/drawing/2014/main" id="{C86C14B0-C419-4EF7-BB44-FCE9D4E2D7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347913"/>
          <a:ext cx="14398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3" name="Equation" r:id="rId7" imgW="596900" imgH="228600" progId="Equation.DSMT4">
                  <p:embed/>
                </p:oleObj>
              </mc:Choice>
              <mc:Fallback>
                <p:oleObj name="Equation" r:id="rId7" imgW="596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347913"/>
                        <a:ext cx="14398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7" name="Object 5">
            <a:extLst>
              <a:ext uri="{FF2B5EF4-FFF2-40B4-BE49-F238E27FC236}">
                <a16:creationId xmlns:a16="http://schemas.microsoft.com/office/drawing/2014/main" id="{A6E9FCB9-0F21-4D9D-9B36-5E779F44E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068638"/>
          <a:ext cx="48260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4" name="Equation" r:id="rId9" imgW="2501900" imgH="431800" progId="Equation.DSMT4">
                  <p:embed/>
                </p:oleObj>
              </mc:Choice>
              <mc:Fallback>
                <p:oleObj name="Equation" r:id="rId9" imgW="2501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48260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58" name="Text Box 6">
            <a:extLst>
              <a:ext uri="{FF2B5EF4-FFF2-40B4-BE49-F238E27FC236}">
                <a16:creationId xmlns:a16="http://schemas.microsoft.com/office/drawing/2014/main" id="{1449B3C1-4C2F-4038-B8C1-45DF3D409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131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(73)</a:t>
            </a:r>
          </a:p>
        </p:txBody>
      </p:sp>
      <p:graphicFrame>
        <p:nvGraphicFramePr>
          <p:cNvPr id="407559" name="Object 7">
            <a:extLst>
              <a:ext uri="{FF2B5EF4-FFF2-40B4-BE49-F238E27FC236}">
                <a16:creationId xmlns:a16="http://schemas.microsoft.com/office/drawing/2014/main" id="{0B7ECB59-F1B6-44C5-B321-BC000597F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292600"/>
          <a:ext cx="31686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Equation" r:id="rId11" imgW="1612900" imgH="393700" progId="Equation.DSMT4">
                  <p:embed/>
                </p:oleObj>
              </mc:Choice>
              <mc:Fallback>
                <p:oleObj name="Equation" r:id="rId11" imgW="1612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2600"/>
                        <a:ext cx="31686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0" name="Object 8">
            <a:extLst>
              <a:ext uri="{FF2B5EF4-FFF2-40B4-BE49-F238E27FC236}">
                <a16:creationId xmlns:a16="http://schemas.microsoft.com/office/drawing/2014/main" id="{20DDE7EF-F5D0-4207-9351-62ED8E10E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445125"/>
          <a:ext cx="33115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6" name="Equation" r:id="rId13" imgW="1688367" imgH="393529" progId="Equation.DSMT4">
                  <p:embed/>
                </p:oleObj>
              </mc:Choice>
              <mc:Fallback>
                <p:oleObj name="Equation" r:id="rId13" imgW="1688367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445125"/>
                        <a:ext cx="33115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61" name="Object 9">
            <a:extLst>
              <a:ext uri="{FF2B5EF4-FFF2-40B4-BE49-F238E27FC236}">
                <a16:creationId xmlns:a16="http://schemas.microsoft.com/office/drawing/2014/main" id="{69C26E01-E1C5-486F-A21C-DED635E52DC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33538" y="2279650"/>
          <a:ext cx="20351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7" name="Equation" r:id="rId15" imgW="1143000" imgH="393700" progId="Equation.DSMT4">
                  <p:embed/>
                </p:oleObj>
              </mc:Choice>
              <mc:Fallback>
                <p:oleObj name="Equation" r:id="rId15" imgW="11430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2279650"/>
                        <a:ext cx="20351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7562" name="Text Box 10">
            <a:extLst>
              <a:ext uri="{FF2B5EF4-FFF2-40B4-BE49-F238E27FC236}">
                <a16:creationId xmlns:a16="http://schemas.microsoft.com/office/drawing/2014/main" id="{925CE596-BA45-4E51-9BB5-2DE32BE5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然后将</a:t>
            </a:r>
          </a:p>
        </p:txBody>
      </p:sp>
      <p:sp>
        <p:nvSpPr>
          <p:cNvPr id="407563" name="Text Box 11">
            <a:extLst>
              <a:ext uri="{FF2B5EF4-FFF2-40B4-BE49-F238E27FC236}">
                <a16:creationId xmlns:a16="http://schemas.microsoft.com/office/drawing/2014/main" id="{95E41D2F-BD63-4A0C-AABC-C14A67F8C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213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代入级数</a:t>
            </a:r>
          </a:p>
        </p:txBody>
      </p:sp>
      <p:sp>
        <p:nvSpPr>
          <p:cNvPr id="407564" name="Text Box 12">
            <a:extLst>
              <a:ext uri="{FF2B5EF4-FFF2-40B4-BE49-F238E27FC236}">
                <a16:creationId xmlns:a16="http://schemas.microsoft.com/office/drawing/2014/main" id="{8B06CB6C-6B08-4077-B104-38D278D3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60800"/>
            <a:ext cx="4967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则得定解问题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(71)(72)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407565" name="Text Box 13">
            <a:extLst>
              <a:ext uri="{FF2B5EF4-FFF2-40B4-BE49-F238E27FC236}">
                <a16:creationId xmlns:a16="http://schemas.microsoft.com/office/drawing/2014/main" id="{A3C94EEB-1EF2-4A6A-BD70-187AABB94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01332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化成直角坐标，则得</a:t>
            </a:r>
          </a:p>
        </p:txBody>
      </p:sp>
      <p:graphicFrame>
        <p:nvGraphicFramePr>
          <p:cNvPr id="56335" name="Object 14">
            <a:extLst>
              <a:ext uri="{FF2B5EF4-FFF2-40B4-BE49-F238E27FC236}">
                <a16:creationId xmlns:a16="http://schemas.microsoft.com/office/drawing/2014/main" id="{D1B5DBA1-375D-4C35-AE7E-4D3E716B4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8" name="Equation" r:id="rId17" imgW="1879600" imgH="393700" progId="Equation.DSMT4">
                  <p:embed/>
                </p:oleObj>
              </mc:Choice>
              <mc:Fallback>
                <p:oleObj name="Equation" r:id="rId17" imgW="18796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5">
            <a:extLst>
              <a:ext uri="{FF2B5EF4-FFF2-40B4-BE49-F238E27FC236}">
                <a16:creationId xmlns:a16="http://schemas.microsoft.com/office/drawing/2014/main" id="{91AC25BE-3EA8-4397-847C-0FF6B44070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Equation" r:id="rId19" imgW="698197" imgH="203112" progId="Equation.DSMT4">
                  <p:embed/>
                </p:oleObj>
              </mc:Choice>
              <mc:Fallback>
                <p:oleObj name="Equation" r:id="rId19" imgW="698197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7" name="Object 16">
            <a:extLst>
              <a:ext uri="{FF2B5EF4-FFF2-40B4-BE49-F238E27FC236}">
                <a16:creationId xmlns:a16="http://schemas.microsoft.com/office/drawing/2014/main" id="{A154B860-38E6-459D-AD07-007AA7924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0" name="Equation" r:id="rId21" imgW="583693" imgH="215713" progId="Equation.DSMT4">
                  <p:embed/>
                </p:oleObj>
              </mc:Choice>
              <mc:Fallback>
                <p:oleObj name="Equation" r:id="rId21" imgW="583693" imgH="2157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7">
            <a:extLst>
              <a:ext uri="{FF2B5EF4-FFF2-40B4-BE49-F238E27FC236}">
                <a16:creationId xmlns:a16="http://schemas.microsoft.com/office/drawing/2014/main" id="{32B682D2-4D34-4A0B-9CFC-32833763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2071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6339" name="Text Box 18">
            <a:extLst>
              <a:ext uri="{FF2B5EF4-FFF2-40B4-BE49-F238E27FC236}">
                <a16:creationId xmlns:a16="http://schemas.microsoft.com/office/drawing/2014/main" id="{1CC43342-2A20-43F1-B6AE-43958F790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2700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6340" name="AutoShape 19">
            <a:extLst>
              <a:ext uri="{FF2B5EF4-FFF2-40B4-BE49-F238E27FC236}">
                <a16:creationId xmlns:a16="http://schemas.microsoft.com/office/drawing/2014/main" id="{17ED2BFD-58B5-450B-9120-CD351BFF4FED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/>
      <p:bldP spid="407562" grpId="0"/>
      <p:bldP spid="407563" grpId="0"/>
      <p:bldP spid="407564" grpId="0"/>
      <p:bldP spid="4075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8">
            <a:extLst>
              <a:ext uri="{FF2B5EF4-FFF2-40B4-BE49-F238E27FC236}">
                <a16:creationId xmlns:a16="http://schemas.microsoft.com/office/drawing/2014/main" id="{D59ACAD3-4D1D-47ED-81A2-EA00617B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75C97-C0AB-4AC0-8968-05F074FC7725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400" b="0"/>
          </a:p>
        </p:txBody>
      </p:sp>
      <p:graphicFrame>
        <p:nvGraphicFramePr>
          <p:cNvPr id="57347" name="Object 2">
            <a:extLst>
              <a:ext uri="{FF2B5EF4-FFF2-40B4-BE49-F238E27FC236}">
                <a16:creationId xmlns:a16="http://schemas.microsoft.com/office/drawing/2014/main" id="{576D128C-EF33-4C86-8C43-73D62338D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476250"/>
          <a:ext cx="35861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Equation" r:id="rId3" imgW="1879600" imgH="393700" progId="Equation.DSMT4">
                  <p:embed/>
                </p:oleObj>
              </mc:Choice>
              <mc:Fallback>
                <p:oleObj name="Equation" r:id="rId3" imgW="18796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476250"/>
                        <a:ext cx="35861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3">
            <a:extLst>
              <a:ext uri="{FF2B5EF4-FFF2-40B4-BE49-F238E27FC236}">
                <a16:creationId xmlns:a16="http://schemas.microsoft.com/office/drawing/2014/main" id="{A79686CA-9D2D-4F8D-BD34-2F5A8AFA7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692150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Equation" r:id="rId5" imgW="698197" imgH="203112" progId="Equation.DSMT4">
                  <p:embed/>
                </p:oleObj>
              </mc:Choice>
              <mc:Fallback>
                <p:oleObj name="Equation" r:id="rId5" imgW="69819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692150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4">
            <a:extLst>
              <a:ext uri="{FF2B5EF4-FFF2-40B4-BE49-F238E27FC236}">
                <a16:creationId xmlns:a16="http://schemas.microsoft.com/office/drawing/2014/main" id="{6C462793-5CA5-4B49-84C7-C11E5D5F8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341438"/>
          <a:ext cx="13049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4" name="Equation" r:id="rId7" imgW="583693" imgH="215713" progId="Equation.DSMT4">
                  <p:embed/>
                </p:oleObj>
              </mc:Choice>
              <mc:Fallback>
                <p:oleObj name="Equation" r:id="rId7" imgW="583693" imgH="2157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41438"/>
                        <a:ext cx="13049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5">
            <a:extLst>
              <a:ext uri="{FF2B5EF4-FFF2-40B4-BE49-F238E27FC236}">
                <a16:creationId xmlns:a16="http://schemas.microsoft.com/office/drawing/2014/main" id="{59C0F5C8-0595-48CA-9C75-5BADC75FB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62071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</a:p>
        </p:txBody>
      </p:sp>
      <p:sp>
        <p:nvSpPr>
          <p:cNvPr id="57351" name="Text Box 6">
            <a:extLst>
              <a:ext uri="{FF2B5EF4-FFF2-40B4-BE49-F238E27FC236}">
                <a16:creationId xmlns:a16="http://schemas.microsoft.com/office/drawing/2014/main" id="{53E0B703-8355-4FAD-97A6-F97F357D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270000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(72)</a:t>
            </a:r>
          </a:p>
        </p:txBody>
      </p:sp>
      <p:sp>
        <p:nvSpPr>
          <p:cNvPr id="57352" name="AutoShape 7">
            <a:extLst>
              <a:ext uri="{FF2B5EF4-FFF2-40B4-BE49-F238E27FC236}">
                <a16:creationId xmlns:a16="http://schemas.microsoft.com/office/drawing/2014/main" id="{24944668-EA4F-442C-9DF7-F516A5301DAB}"/>
              </a:ext>
            </a:extLst>
          </p:cNvPr>
          <p:cNvSpPr>
            <a:spLocks/>
          </p:cNvSpPr>
          <p:nvPr/>
        </p:nvSpPr>
        <p:spPr bwMode="auto">
          <a:xfrm>
            <a:off x="1835150" y="836613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08584" name="Object 8">
            <a:extLst>
              <a:ext uri="{FF2B5EF4-FFF2-40B4-BE49-F238E27FC236}">
                <a16:creationId xmlns:a16="http://schemas.microsoft.com/office/drawing/2014/main" id="{E85DF43A-B765-4721-8E8D-A90A9B7C037C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019925" y="1989138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5" name="Equation" r:id="rId9" imgW="190335" imgH="164957" progId="Equation.DSMT4">
                  <p:embed/>
                </p:oleObj>
              </mc:Choice>
              <mc:Fallback>
                <p:oleObj name="Equation" r:id="rId9" imgW="190335" imgH="1649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989138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5" name="Object 9">
            <a:extLst>
              <a:ext uri="{FF2B5EF4-FFF2-40B4-BE49-F238E27FC236}">
                <a16:creationId xmlns:a16="http://schemas.microsoft.com/office/drawing/2014/main" id="{0F26797D-6261-46CC-8CD5-9D1D10692E3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2492375"/>
          <a:ext cx="11445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11" imgW="647700" imgH="190500" progId="Equation.DSMT4">
                  <p:embed/>
                </p:oleObj>
              </mc:Choice>
              <mc:Fallback>
                <p:oleObj name="Equation" r:id="rId11" imgW="647700" imgH="190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11445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86" name="Object 10">
            <a:extLst>
              <a:ext uri="{FF2B5EF4-FFF2-40B4-BE49-F238E27FC236}">
                <a16:creationId xmlns:a16="http://schemas.microsoft.com/office/drawing/2014/main" id="{7B5A5280-7D90-4092-869E-DF8322D86D9F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87450" y="4437063"/>
          <a:ext cx="26781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7" name="Equation" r:id="rId13" imgW="1765300" imgH="393700" progId="Equation.DSMT4">
                  <p:embed/>
                </p:oleObj>
              </mc:Choice>
              <mc:Fallback>
                <p:oleObj name="Equation" r:id="rId13" imgW="17653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37063"/>
                        <a:ext cx="2678113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1">
            <a:extLst>
              <a:ext uri="{FF2B5EF4-FFF2-40B4-BE49-F238E27FC236}">
                <a16:creationId xmlns:a16="http://schemas.microsoft.com/office/drawing/2014/main" id="{0D683B4B-BCC4-4458-8BB7-73C295413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解法二</a:t>
            </a:r>
          </a:p>
        </p:txBody>
      </p:sp>
      <p:sp>
        <p:nvSpPr>
          <p:cNvPr id="408588" name="Text Box 12">
            <a:extLst>
              <a:ext uri="{FF2B5EF4-FFF2-40B4-BE49-F238E27FC236}">
                <a16:creationId xmlns:a16="http://schemas.microsoft.com/office/drawing/2014/main" id="{85AA6560-0100-4D50-98E8-FC8EC2B2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144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</a:t>
            </a:r>
          </a:p>
        </p:txBody>
      </p:sp>
      <p:sp>
        <p:nvSpPr>
          <p:cNvPr id="408589" name="Text Box 13">
            <a:extLst>
              <a:ext uri="{FF2B5EF4-FFF2-40B4-BE49-F238E27FC236}">
                <a16:creationId xmlns:a16="http://schemas.microsoft.com/office/drawing/2014/main" id="{9B2FA2A3-DCB1-480F-B8CF-3D6DD2DA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844675"/>
            <a:ext cx="5545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如果我们知道泊松方程的一个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特解</a:t>
            </a:r>
          </a:p>
        </p:txBody>
      </p:sp>
      <p:graphicFrame>
        <p:nvGraphicFramePr>
          <p:cNvPr id="408590" name="Object 14">
            <a:extLst>
              <a:ext uri="{FF2B5EF4-FFF2-40B4-BE49-F238E27FC236}">
                <a16:creationId xmlns:a16="http://schemas.microsoft.com/office/drawing/2014/main" id="{67A5CD86-587D-4FCA-ACB9-041C30C1B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789363"/>
          <a:ext cx="20891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15" imgW="1040948" imgH="393529" progId="Equation.DSMT4">
                  <p:embed/>
                </p:oleObj>
              </mc:Choice>
              <mc:Fallback>
                <p:oleObj name="Equation" r:id="rId15" imgW="1040948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789363"/>
                        <a:ext cx="208915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1" name="Object 15">
            <a:extLst>
              <a:ext uri="{FF2B5EF4-FFF2-40B4-BE49-F238E27FC236}">
                <a16:creationId xmlns:a16="http://schemas.microsoft.com/office/drawing/2014/main" id="{95D21E6E-D655-4C1D-BDEC-0257D72AB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013325"/>
          <a:ext cx="26654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17" imgW="1396394" imgH="393529" progId="Equation.DSMT4">
                  <p:embed/>
                </p:oleObj>
              </mc:Choice>
              <mc:Fallback>
                <p:oleObj name="Equation" r:id="rId17" imgW="1396394" imgH="39352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26654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16">
            <a:extLst>
              <a:ext uri="{FF2B5EF4-FFF2-40B4-BE49-F238E27FC236}">
                <a16:creationId xmlns:a16="http://schemas.microsoft.com/office/drawing/2014/main" id="{A32B71A8-C530-4133-98A9-4E1DF7B18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5229225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19" imgW="698197" imgH="203112" progId="Equation.DSMT4">
                  <p:embed/>
                </p:oleObj>
              </mc:Choice>
              <mc:Fallback>
                <p:oleObj name="Equation" r:id="rId19" imgW="698197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229225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17">
            <a:extLst>
              <a:ext uri="{FF2B5EF4-FFF2-40B4-BE49-F238E27FC236}">
                <a16:creationId xmlns:a16="http://schemas.microsoft.com/office/drawing/2014/main" id="{7176C313-3AEC-43AC-AC1D-8970018032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661025"/>
          <a:ext cx="18002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20" imgW="901309" imgH="393529" progId="Equation.DSMT4">
                  <p:embed/>
                </p:oleObj>
              </mc:Choice>
              <mc:Fallback>
                <p:oleObj name="Equation" r:id="rId20" imgW="901309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661025"/>
                        <a:ext cx="18002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4" name="AutoShape 18">
            <a:extLst>
              <a:ext uri="{FF2B5EF4-FFF2-40B4-BE49-F238E27FC236}">
                <a16:creationId xmlns:a16="http://schemas.microsoft.com/office/drawing/2014/main" id="{0AC62A9C-8821-411E-AC4C-9608FCC61D41}"/>
              </a:ext>
            </a:extLst>
          </p:cNvPr>
          <p:cNvSpPr>
            <a:spLocks/>
          </p:cNvSpPr>
          <p:nvPr/>
        </p:nvSpPr>
        <p:spPr bwMode="auto">
          <a:xfrm>
            <a:off x="2838450" y="5354638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8595" name="Text Box 19">
            <a:extLst>
              <a:ext uri="{FF2B5EF4-FFF2-40B4-BE49-F238E27FC236}">
                <a16:creationId xmlns:a16="http://schemas.microsoft.com/office/drawing/2014/main" id="{6EEC1879-4FF4-437D-BAAE-D1B1FD1BD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0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则通过作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函数变换</a:t>
            </a:r>
          </a:p>
        </p:txBody>
      </p:sp>
      <p:sp>
        <p:nvSpPr>
          <p:cNvPr id="408596" name="Text Box 20">
            <a:extLst>
              <a:ext uri="{FF2B5EF4-FFF2-40B4-BE49-F238E27FC236}">
                <a16:creationId xmlns:a16="http://schemas.microsoft.com/office/drawing/2014/main" id="{47E7A535-796B-4C48-8D70-DFBF5D665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34950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就可将泊松方程化成</a:t>
            </a:r>
          </a:p>
        </p:txBody>
      </p:sp>
      <p:sp>
        <p:nvSpPr>
          <p:cNvPr id="408597" name="Text Box 21">
            <a:extLst>
              <a:ext uri="{FF2B5EF4-FFF2-40B4-BE49-F238E27FC236}">
                <a16:creationId xmlns:a16="http://schemas.microsoft.com/office/drawing/2014/main" id="{B9427C39-E00D-4E8A-947F-1D40D8DBA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24175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拉普拉斯方程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408598" name="Text Box 22">
            <a:extLst>
              <a:ext uri="{FF2B5EF4-FFF2-40B4-BE49-F238E27FC236}">
                <a16:creationId xmlns:a16="http://schemas.microsoft.com/office/drawing/2014/main" id="{FFB77986-872F-47D8-8D5F-2EA1F5444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924175"/>
            <a:ext cx="554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然后通过求解拉普拉斯方程的边值</a:t>
            </a:r>
          </a:p>
        </p:txBody>
      </p:sp>
      <p:sp>
        <p:nvSpPr>
          <p:cNvPr id="408599" name="Text Box 23">
            <a:extLst>
              <a:ext uri="{FF2B5EF4-FFF2-40B4-BE49-F238E27FC236}">
                <a16:creationId xmlns:a16="http://schemas.microsoft.com/office/drawing/2014/main" id="{092193F0-84B0-4FC3-82CC-080A8A62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2900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问题来得到泊松方程的边值问题。</a:t>
            </a:r>
          </a:p>
        </p:txBody>
      </p:sp>
      <p:sp>
        <p:nvSpPr>
          <p:cNvPr id="408600" name="Text Box 24">
            <a:extLst>
              <a:ext uri="{FF2B5EF4-FFF2-40B4-BE49-F238E27FC236}">
                <a16:creationId xmlns:a16="http://schemas.microsoft.com/office/drawing/2014/main" id="{F94EDC10-39E7-49BB-8160-637FF306E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933825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显然方程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有一个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特解</a:t>
            </a:r>
          </a:p>
        </p:txBody>
      </p:sp>
      <p:sp>
        <p:nvSpPr>
          <p:cNvPr id="408601" name="Text Box 25">
            <a:extLst>
              <a:ext uri="{FF2B5EF4-FFF2-40B4-BE49-F238E27FC236}">
                <a16:creationId xmlns:a16="http://schemas.microsoft.com/office/drawing/2014/main" id="{8F23B383-A0AB-4CAA-B788-7584435F1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370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408602" name="Text Box 26">
            <a:extLst>
              <a:ext uri="{FF2B5EF4-FFF2-40B4-BE49-F238E27FC236}">
                <a16:creationId xmlns:a16="http://schemas.microsoft.com/office/drawing/2014/main" id="{35C0BEF4-EDF5-435C-A7D3-4CA49CC79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085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则问题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(71)(72)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可化为</a:t>
            </a:r>
            <a:endParaRPr kumimoji="0"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8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8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8" grpId="0"/>
      <p:bldP spid="408589" grpId="0"/>
      <p:bldP spid="408594" grpId="0" animBg="1"/>
      <p:bldP spid="408595" grpId="0"/>
      <p:bldP spid="408596" grpId="0"/>
      <p:bldP spid="408597" grpId="0"/>
      <p:bldP spid="408598" grpId="0"/>
      <p:bldP spid="408599" grpId="0"/>
      <p:bldP spid="408600" grpId="0"/>
      <p:bldP spid="408601" grpId="0"/>
      <p:bldP spid="40860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38776E94-A6A5-44FF-81A8-C95FE3E8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61FD72-9183-4CD9-A6E5-A782F522DFC2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400" b="0"/>
          </a:p>
        </p:txBody>
      </p:sp>
      <p:graphicFrame>
        <p:nvGraphicFramePr>
          <p:cNvPr id="58371" name="Object 2">
            <a:extLst>
              <a:ext uri="{FF2B5EF4-FFF2-40B4-BE49-F238E27FC236}">
                <a16:creationId xmlns:a16="http://schemas.microsoft.com/office/drawing/2014/main" id="{E66BF738-5A89-4605-8544-B0D19AC3A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49275"/>
          <a:ext cx="26654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8" name="Equation" r:id="rId3" imgW="1396394" imgH="393529" progId="Equation.DSMT4">
                  <p:embed/>
                </p:oleObj>
              </mc:Choice>
              <mc:Fallback>
                <p:oleObj name="Equation" r:id="rId3" imgW="1396394" imgH="39352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49275"/>
                        <a:ext cx="26654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>
            <a:extLst>
              <a:ext uri="{FF2B5EF4-FFF2-40B4-BE49-F238E27FC236}">
                <a16:creationId xmlns:a16="http://schemas.microsoft.com/office/drawing/2014/main" id="{1366A8DD-32AC-4E0B-A370-AB5436AAC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765175"/>
          <a:ext cx="13192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9" name="Equation" r:id="rId5" imgW="698197" imgH="203112" progId="Equation.DSMT4">
                  <p:embed/>
                </p:oleObj>
              </mc:Choice>
              <mc:Fallback>
                <p:oleObj name="Equation" r:id="rId5" imgW="698197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765175"/>
                        <a:ext cx="13192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4">
            <a:extLst>
              <a:ext uri="{FF2B5EF4-FFF2-40B4-BE49-F238E27FC236}">
                <a16:creationId xmlns:a16="http://schemas.microsoft.com/office/drawing/2014/main" id="{A6AE19FE-C7E5-4560-B724-F1C75D209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8563"/>
          <a:ext cx="201453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0" name="Equation" r:id="rId7" imgW="901309" imgH="393529" progId="Equation.DSMT4">
                  <p:embed/>
                </p:oleObj>
              </mc:Choice>
              <mc:Fallback>
                <p:oleObj name="Equation" r:id="rId7" imgW="901309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8563"/>
                        <a:ext cx="201453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5">
            <a:extLst>
              <a:ext uri="{FF2B5EF4-FFF2-40B4-BE49-F238E27FC236}">
                <a16:creationId xmlns:a16="http://schemas.microsoft.com/office/drawing/2014/main" id="{65B6560A-F6E2-49A4-9E96-765B2291B70F}"/>
              </a:ext>
            </a:extLst>
          </p:cNvPr>
          <p:cNvSpPr>
            <a:spLocks/>
          </p:cNvSpPr>
          <p:nvPr/>
        </p:nvSpPr>
        <p:spPr bwMode="auto">
          <a:xfrm>
            <a:off x="2406650" y="890588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graphicFrame>
        <p:nvGraphicFramePr>
          <p:cNvPr id="409606" name="Object 6">
            <a:extLst>
              <a:ext uri="{FF2B5EF4-FFF2-40B4-BE49-F238E27FC236}">
                <a16:creationId xmlns:a16="http://schemas.microsoft.com/office/drawing/2014/main" id="{6B1BCFFE-2248-478C-ACC1-39C8C32A1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565400"/>
          <a:ext cx="2382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1"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65400"/>
                        <a:ext cx="23828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7" name="Object 7">
            <a:extLst>
              <a:ext uri="{FF2B5EF4-FFF2-40B4-BE49-F238E27FC236}">
                <a16:creationId xmlns:a16="http://schemas.microsoft.com/office/drawing/2014/main" id="{C895F244-2C8F-46A6-872C-3B9250BF4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4038" y="3500438"/>
          <a:ext cx="3027362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11" imgW="1612900" imgH="393700" progId="Equation.DSMT4">
                  <p:embed/>
                </p:oleObj>
              </mc:Choice>
              <mc:Fallback>
                <p:oleObj name="Equation" r:id="rId11" imgW="1612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3500438"/>
                        <a:ext cx="3027362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>
            <a:extLst>
              <a:ext uri="{FF2B5EF4-FFF2-40B4-BE49-F238E27FC236}">
                <a16:creationId xmlns:a16="http://schemas.microsoft.com/office/drawing/2014/main" id="{D2C138A0-A3BD-410B-BF04-E427B1B90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149725"/>
          <a:ext cx="9350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Equation" r:id="rId13" imgW="469696" imgH="393529" progId="Equation.DSMT4">
                  <p:embed/>
                </p:oleObj>
              </mc:Choice>
              <mc:Fallback>
                <p:oleObj name="Equation" r:id="rId13" imgW="469696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149725"/>
                        <a:ext cx="9350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>
            <a:extLst>
              <a:ext uri="{FF2B5EF4-FFF2-40B4-BE49-F238E27FC236}">
                <a16:creationId xmlns:a16="http://schemas.microsoft.com/office/drawing/2014/main" id="{146023AF-7D75-495D-9728-D3B6063389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4076700"/>
          <a:ext cx="25209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Equation" r:id="rId15" imgW="1129810" imgH="393529" progId="Equation.DSMT4">
                  <p:embed/>
                </p:oleObj>
              </mc:Choice>
              <mc:Fallback>
                <p:oleObj name="Equation" r:id="rId15" imgW="1129810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76700"/>
                        <a:ext cx="25209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1" name="Object 11">
            <a:extLst>
              <a:ext uri="{FF2B5EF4-FFF2-40B4-BE49-F238E27FC236}">
                <a16:creationId xmlns:a16="http://schemas.microsoft.com/office/drawing/2014/main" id="{9CDB36DB-E266-41C8-94BB-7F3326FED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516563"/>
          <a:ext cx="29511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Equation" r:id="rId17" imgW="1562100" imgH="203200" progId="Equation.DSMT4">
                  <p:embed/>
                </p:oleObj>
              </mc:Choice>
              <mc:Fallback>
                <p:oleObj name="Equation" r:id="rId17" imgW="15621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16563"/>
                        <a:ext cx="29511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2" name="Object 12">
            <a:extLst>
              <a:ext uri="{FF2B5EF4-FFF2-40B4-BE49-F238E27FC236}">
                <a16:creationId xmlns:a16="http://schemas.microsoft.com/office/drawing/2014/main" id="{C10C9601-8651-4F08-B796-3FC1E62DC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373688"/>
          <a:ext cx="25876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6" name="Equation" r:id="rId19" imgW="1422400" imgH="393700" progId="Equation.DSMT4">
                  <p:embed/>
                </p:oleObj>
              </mc:Choice>
              <mc:Fallback>
                <p:oleObj name="Equation" r:id="rId19" imgW="14224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373688"/>
                        <a:ext cx="2587625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3" name="Object 13">
            <a:extLst>
              <a:ext uri="{FF2B5EF4-FFF2-40B4-BE49-F238E27FC236}">
                <a16:creationId xmlns:a16="http://schemas.microsoft.com/office/drawing/2014/main" id="{44E9EDB7-F4E0-4F2A-AE3C-A38CFF832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5373688"/>
          <a:ext cx="22320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7" name="Equation" r:id="rId21" imgW="1155700" imgH="393700" progId="Equation.DSMT4">
                  <p:embed/>
                </p:oleObj>
              </mc:Choice>
              <mc:Fallback>
                <p:oleObj name="Equation" r:id="rId21" imgW="11557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373688"/>
                        <a:ext cx="22320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4" name="Text Box 14">
            <a:extLst>
              <a:ext uri="{FF2B5EF4-FFF2-40B4-BE49-F238E27FC236}">
                <a16:creationId xmlns:a16="http://schemas.microsoft.com/office/drawing/2014/main" id="{732B9CD9-7FC5-4997-814F-5682FDF96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989138"/>
            <a:ext cx="727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我们设这个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拉普拉斯方程边值问题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409615" name="Text Box 15">
            <a:extLst>
              <a:ext uri="{FF2B5EF4-FFF2-40B4-BE49-F238E27FC236}">
                <a16:creationId xmlns:a16="http://schemas.microsoft.com/office/drawing/2014/main" id="{CCBD4092-D858-4B20-907D-E7C3F63E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这个函数显然满足方程。</a:t>
            </a:r>
          </a:p>
        </p:txBody>
      </p:sp>
      <p:sp>
        <p:nvSpPr>
          <p:cNvPr id="409616" name="Text Box 16">
            <a:extLst>
              <a:ext uri="{FF2B5EF4-FFF2-40B4-BE49-F238E27FC236}">
                <a16:creationId xmlns:a16="http://schemas.microsoft.com/office/drawing/2014/main" id="{9411765B-EFDF-4D2E-A7D5-E97E3A11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9972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为了满足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，则有</a:t>
            </a:r>
          </a:p>
        </p:txBody>
      </p:sp>
      <p:sp>
        <p:nvSpPr>
          <p:cNvPr id="409617" name="AutoShape 17">
            <a:extLst>
              <a:ext uri="{FF2B5EF4-FFF2-40B4-BE49-F238E27FC236}">
                <a16:creationId xmlns:a16="http://schemas.microsoft.com/office/drawing/2014/main" id="{4B8D38A8-318F-4EF7-B501-F4D04CD2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4446588"/>
            <a:ext cx="649287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9618" name="AutoShape 18">
            <a:extLst>
              <a:ext uri="{FF2B5EF4-FFF2-40B4-BE49-F238E27FC236}">
                <a16:creationId xmlns:a16="http://schemas.microsoft.com/office/drawing/2014/main" id="{5B08BE4A-2284-4BD1-A5E5-2E1AE5B21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4437063"/>
            <a:ext cx="649288" cy="144462"/>
          </a:xfrm>
          <a:prstGeom prst="rightArrow">
            <a:avLst>
              <a:gd name="adj1" fmla="val 50000"/>
              <a:gd name="adj2" fmla="val 112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409619" name="Text Box 19">
            <a:extLst>
              <a:ext uri="{FF2B5EF4-FFF2-40B4-BE49-F238E27FC236}">
                <a16:creationId xmlns:a16="http://schemas.microsoft.com/office/drawing/2014/main" id="{793CDB0A-DB2A-427A-A13E-42ADE886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97425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于是边值问题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(71)(72)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14" grpId="0"/>
      <p:bldP spid="409615" grpId="0"/>
      <p:bldP spid="409616" grpId="0"/>
      <p:bldP spid="409617" grpId="0" animBg="1"/>
      <p:bldP spid="409618" grpId="0" animBg="1"/>
      <p:bldP spid="4096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95530D37-0098-445E-A792-46658815582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0B4671-1A82-4A90-8ACE-9FFFEA75D1CD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400" b="0"/>
          </a:p>
        </p:txBody>
      </p:sp>
      <p:sp>
        <p:nvSpPr>
          <p:cNvPr id="59395" name="Text Box 4">
            <a:extLst>
              <a:ext uri="{FF2B5EF4-FFF2-40B4-BE49-F238E27FC236}">
                <a16:creationId xmlns:a16="http://schemas.microsoft.com/office/drawing/2014/main" id="{3672E94B-4378-4E64-BB86-9424241C4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20713"/>
            <a:ext cx="7129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固有函数法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的解题步骤（圆域上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9396" name="Text Box 5">
            <a:extLst>
              <a:ext uri="{FF2B5EF4-FFF2-40B4-BE49-F238E27FC236}">
                <a16:creationId xmlns:a16="http://schemas.microsoft.com/office/drawing/2014/main" id="{5F9A43C4-D7F2-43CC-97DB-97C8437E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936625" cy="5286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</a:p>
        </p:txBody>
      </p:sp>
      <p:sp>
        <p:nvSpPr>
          <p:cNvPr id="689158" name="Text Box 6">
            <a:extLst>
              <a:ext uri="{FF2B5EF4-FFF2-40B4-BE49-F238E27FC236}">
                <a16:creationId xmlns:a16="http://schemas.microsoft.com/office/drawing/2014/main" id="{038F9EF9-63D3-48A4-9DD1-BEEE40B84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将所考虑的定解问题的解按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展开</a:t>
            </a:r>
          </a:p>
        </p:txBody>
      </p:sp>
      <p:sp>
        <p:nvSpPr>
          <p:cNvPr id="689159" name="Text Box 7">
            <a:extLst>
              <a:ext uri="{FF2B5EF4-FFF2-40B4-BE49-F238E27FC236}">
                <a16:creationId xmlns:a16="http://schemas.microsoft.com/office/drawing/2014/main" id="{509E48E3-FC07-4ADD-9411-45D27B84C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9138"/>
            <a:ext cx="777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将非齐次方程中的自由项也按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展开</a:t>
            </a:r>
          </a:p>
        </p:txBody>
      </p:sp>
      <p:sp>
        <p:nvSpPr>
          <p:cNvPr id="689160" name="Text Box 8">
            <a:extLst>
              <a:ext uri="{FF2B5EF4-FFF2-40B4-BE49-F238E27FC236}">
                <a16:creationId xmlns:a16="http://schemas.microsoft.com/office/drawing/2014/main" id="{C01976D9-AADA-47DE-8C20-CBE94BD11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54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如果自由项已经含有固有函数的形式，可直接</a:t>
            </a:r>
          </a:p>
        </p:txBody>
      </p:sp>
      <p:sp>
        <p:nvSpPr>
          <p:cNvPr id="689161" name="Text Box 9">
            <a:extLst>
              <a:ext uri="{FF2B5EF4-FFF2-40B4-BE49-F238E27FC236}">
                <a16:creationId xmlns:a16="http://schemas.microsoft.com/office/drawing/2014/main" id="{153BE92C-33DE-4245-AC6B-82CC1EFE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997200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进入下一步。</a:t>
            </a:r>
          </a:p>
        </p:txBody>
      </p:sp>
      <p:sp>
        <p:nvSpPr>
          <p:cNvPr id="689162" name="Text Box 10">
            <a:extLst>
              <a:ext uri="{FF2B5EF4-FFF2-40B4-BE49-F238E27FC236}">
                <a16:creationId xmlns:a16="http://schemas.microsoft.com/office/drawing/2014/main" id="{A90EF4D5-EB68-4934-A822-68CFDA6E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2025"/>
            <a:ext cx="777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中的形式代入非齐次方程中化简，</a:t>
            </a:r>
          </a:p>
        </p:txBody>
      </p:sp>
      <p:sp>
        <p:nvSpPr>
          <p:cNvPr id="689163" name="Text Box 11">
            <a:extLst>
              <a:ext uri="{FF2B5EF4-FFF2-40B4-BE49-F238E27FC236}">
                <a16:creationId xmlns:a16="http://schemas.microsoft.com/office/drawing/2014/main" id="{70071611-1298-49E5-AA6F-29670BAA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07828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并比较待定系数得到一个常微分方程</a:t>
            </a:r>
          </a:p>
        </p:txBody>
      </p:sp>
      <p:sp>
        <p:nvSpPr>
          <p:cNvPr id="689164" name="Text Box 12">
            <a:extLst>
              <a:ext uri="{FF2B5EF4-FFF2-40B4-BE49-F238E27FC236}">
                <a16:creationId xmlns:a16="http://schemas.microsoft.com/office/drawing/2014/main" id="{69A247B3-A962-47E5-8855-BF54C449D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81525"/>
            <a:ext cx="7775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将利用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有界性和边界条件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中常微分</a:t>
            </a:r>
          </a:p>
        </p:txBody>
      </p:sp>
      <p:sp>
        <p:nvSpPr>
          <p:cNvPr id="689166" name="Text Box 14">
            <a:extLst>
              <a:ext uri="{FF2B5EF4-FFF2-40B4-BE49-F238E27FC236}">
                <a16:creationId xmlns:a16="http://schemas.microsoft.com/office/drawing/2014/main" id="{04543BA2-E947-4066-BCCA-7EE9DAE8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5086350"/>
            <a:ext cx="31321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方程的相关问题。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10E8C28E-31E0-4701-A98F-DC53CAF70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62613"/>
            <a:ext cx="77755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中得到的常微分方程初值问题的解        </a:t>
            </a:r>
            <a:endParaRPr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D4EBEB4-9AF9-489E-B37B-3293EAB3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6122988"/>
            <a:ext cx="27114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代回步骤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8" grpId="0"/>
      <p:bldP spid="689159" grpId="0"/>
      <p:bldP spid="689160" grpId="0"/>
      <p:bldP spid="689161" grpId="0"/>
      <p:bldP spid="689162" grpId="0"/>
      <p:bldP spid="689163" grpId="0"/>
      <p:bldP spid="689164" grpId="0"/>
      <p:bldP spid="689166" grpId="0"/>
      <p:bldP spid="16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6">
            <a:extLst>
              <a:ext uri="{FF2B5EF4-FFF2-40B4-BE49-F238E27FC236}">
                <a16:creationId xmlns:a16="http://schemas.microsoft.com/office/drawing/2014/main" id="{431A5D03-808C-4727-9D13-5BA77472EF0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1A99C20-32AA-4636-9EF2-A57FF772C0C7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400" b="0"/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268EE461-11E0-4EF5-945E-1A24AF46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对于如下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的边值问题而言：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56F8F497-B93A-47C7-B940-7ADF8D1E4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08063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补充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0421" name="Object 4">
            <a:extLst>
              <a:ext uri="{FF2B5EF4-FFF2-40B4-BE49-F238E27FC236}">
                <a16:creationId xmlns:a16="http://schemas.microsoft.com/office/drawing/2014/main" id="{8BB6FC90-519A-4E4C-86F8-F7B649DE4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416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Equation" r:id="rId3" imgW="1790700" imgH="393700" progId="Equation.DSMT4">
                  <p:embed/>
                </p:oleObj>
              </mc:Choice>
              <mc:Fallback>
                <p:oleObj name="Equation" r:id="rId3" imgW="17907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4163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5">
            <a:extLst>
              <a:ext uri="{FF2B5EF4-FFF2-40B4-BE49-F238E27FC236}">
                <a16:creationId xmlns:a16="http://schemas.microsoft.com/office/drawing/2014/main" id="{ED0425B5-AC79-4639-996B-BC252F928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1965325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965325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6">
            <a:extLst>
              <a:ext uri="{FF2B5EF4-FFF2-40B4-BE49-F238E27FC236}">
                <a16:creationId xmlns:a16="http://schemas.microsoft.com/office/drawing/2014/main" id="{821B86AA-B69C-4467-87C6-87F2058BA4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636838"/>
          <a:ext cx="1873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7" imgW="838200" imgH="241300" progId="Equation.DSMT4">
                  <p:embed/>
                </p:oleObj>
              </mc:Choice>
              <mc:Fallback>
                <p:oleObj name="Equation" r:id="rId7" imgW="8382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1873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AutoShape 7">
            <a:extLst>
              <a:ext uri="{FF2B5EF4-FFF2-40B4-BE49-F238E27FC236}">
                <a16:creationId xmlns:a16="http://schemas.microsoft.com/office/drawing/2014/main" id="{DE5804A0-58DE-41C9-BE9C-DBE00FB14C78}"/>
              </a:ext>
            </a:extLst>
          </p:cNvPr>
          <p:cNvSpPr>
            <a:spLocks/>
          </p:cNvSpPr>
          <p:nvPr/>
        </p:nvSpPr>
        <p:spPr bwMode="auto">
          <a:xfrm>
            <a:off x="1935163" y="2133600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60425" name="Text Box 8">
            <a:extLst>
              <a:ext uri="{FF2B5EF4-FFF2-40B4-BE49-F238E27FC236}">
                <a16:creationId xmlns:a16="http://schemas.microsoft.com/office/drawing/2014/main" id="{8D4261F8-CA3C-4AF7-BAFF-A7F9A86F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764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(P)</a:t>
            </a:r>
          </a:p>
        </p:txBody>
      </p:sp>
      <p:graphicFrame>
        <p:nvGraphicFramePr>
          <p:cNvPr id="758793" name="Object 9">
            <a:extLst>
              <a:ext uri="{FF2B5EF4-FFF2-40B4-BE49-F238E27FC236}">
                <a16:creationId xmlns:a16="http://schemas.microsoft.com/office/drawing/2014/main" id="{DC0C8DBC-D866-44B2-9133-F2F517549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789363"/>
          <a:ext cx="317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9" imgW="1586811" imgH="203112" progId="Equation.DSMT4">
                  <p:embed/>
                </p:oleObj>
              </mc:Choice>
              <mc:Fallback>
                <p:oleObj name="Equation" r:id="rId9" imgW="1586811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89363"/>
                        <a:ext cx="317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4" name="Object 10">
            <a:extLst>
              <a:ext uri="{FF2B5EF4-FFF2-40B4-BE49-F238E27FC236}">
                <a16:creationId xmlns:a16="http://schemas.microsoft.com/office/drawing/2014/main" id="{7644DB47-6402-4477-B099-830D58E1A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652963"/>
          <a:ext cx="37290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11" imgW="1765300" imgH="393700" progId="Equation.DSMT4">
                  <p:embed/>
                </p:oleObj>
              </mc:Choice>
              <mc:Fallback>
                <p:oleObj name="Equation" r:id="rId11" imgW="17653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52963"/>
                        <a:ext cx="37290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5" name="Object 11">
            <a:extLst>
              <a:ext uri="{FF2B5EF4-FFF2-40B4-BE49-F238E27FC236}">
                <a16:creationId xmlns:a16="http://schemas.microsoft.com/office/drawing/2014/main" id="{89B857B6-89B1-4783-9F7C-08C6AA5FB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868863"/>
          <a:ext cx="143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2" name="Equation" r:id="rId13" imgW="761669" imgH="228501" progId="Equation.DSMT4">
                  <p:embed/>
                </p:oleObj>
              </mc:Choice>
              <mc:Fallback>
                <p:oleObj name="Equation" r:id="rId13" imgW="761669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868863"/>
                        <a:ext cx="14398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796" name="Object 12">
            <a:extLst>
              <a:ext uri="{FF2B5EF4-FFF2-40B4-BE49-F238E27FC236}">
                <a16:creationId xmlns:a16="http://schemas.microsoft.com/office/drawing/2014/main" id="{F2FAA630-EFBB-44B3-B178-9425B0074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589588"/>
          <a:ext cx="13636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3" name="Equation" r:id="rId14" imgW="609336" imgH="241195" progId="Equation.DSMT4">
                  <p:embed/>
                </p:oleObj>
              </mc:Choice>
              <mc:Fallback>
                <p:oleObj name="Equation" r:id="rId14" imgW="609336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89588"/>
                        <a:ext cx="13636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797" name="AutoShape 13">
            <a:extLst>
              <a:ext uri="{FF2B5EF4-FFF2-40B4-BE49-F238E27FC236}">
                <a16:creationId xmlns:a16="http://schemas.microsoft.com/office/drawing/2014/main" id="{E7E27FEE-0F77-449C-AA2E-3D0C219BDBA6}"/>
              </a:ext>
            </a:extLst>
          </p:cNvPr>
          <p:cNvSpPr>
            <a:spLocks/>
          </p:cNvSpPr>
          <p:nvPr/>
        </p:nvSpPr>
        <p:spPr bwMode="auto">
          <a:xfrm>
            <a:off x="2079625" y="5086350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758798" name="Text Box 14">
            <a:extLst>
              <a:ext uri="{FF2B5EF4-FFF2-40B4-BE49-F238E27FC236}">
                <a16:creationId xmlns:a16="http://schemas.microsoft.com/office/drawing/2014/main" id="{A5EEEAE9-FC9A-4C6D-8053-0EC87DF96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2292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(P1)</a:t>
            </a:r>
          </a:p>
        </p:txBody>
      </p:sp>
      <p:sp>
        <p:nvSpPr>
          <p:cNvPr id="758799" name="Text Box 15">
            <a:extLst>
              <a:ext uri="{FF2B5EF4-FFF2-40B4-BE49-F238E27FC236}">
                <a16:creationId xmlns:a16="http://schemas.microsoft.com/office/drawing/2014/main" id="{0E3CF4FA-E1B5-48FA-A537-0D3C9268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758800" name="Text Box 16">
            <a:extLst>
              <a:ext uri="{FF2B5EF4-FFF2-40B4-BE49-F238E27FC236}">
                <a16:creationId xmlns:a16="http://schemas.microsoft.com/office/drawing/2014/main" id="{79602E2D-7574-4BF0-A333-1473EA97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213100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(P)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的解看成两部分，</a:t>
            </a:r>
          </a:p>
        </p:txBody>
      </p:sp>
      <p:sp>
        <p:nvSpPr>
          <p:cNvPr id="758801" name="Text Box 17">
            <a:extLst>
              <a:ext uri="{FF2B5EF4-FFF2-40B4-BE49-F238E27FC236}">
                <a16:creationId xmlns:a16="http://schemas.microsoft.com/office/drawing/2014/main" id="{0A29A46D-872B-465F-AE06-BBD17E8E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131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graphicFrame>
        <p:nvGraphicFramePr>
          <p:cNvPr id="758802" name="Object 18">
            <a:extLst>
              <a:ext uri="{FF2B5EF4-FFF2-40B4-BE49-F238E27FC236}">
                <a16:creationId xmlns:a16="http://schemas.microsoft.com/office/drawing/2014/main" id="{7B953DC1-3B70-4D75-B9C4-1BBE1934FBDB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55650" y="4221163"/>
          <a:ext cx="7921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Equation" r:id="rId16" imgW="431613" imgH="203112" progId="Equation.DSMT4">
                  <p:embed/>
                </p:oleObj>
              </mc:Choice>
              <mc:Fallback>
                <p:oleObj name="Equation" r:id="rId16" imgW="431613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21163"/>
                        <a:ext cx="7921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8803" name="Object 19">
            <a:extLst>
              <a:ext uri="{FF2B5EF4-FFF2-40B4-BE49-F238E27FC236}">
                <a16:creationId xmlns:a16="http://schemas.microsoft.com/office/drawing/2014/main" id="{2AE60BEF-0BE3-4319-8E65-6C7136E534E2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1050" y="4221163"/>
          <a:ext cx="9953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5" name="Equation" r:id="rId18" imgW="469696" imgH="203112" progId="Equation.DSMT4">
                  <p:embed/>
                </p:oleObj>
              </mc:Choice>
              <mc:Fallback>
                <p:oleObj name="Equation" r:id="rId18" imgW="469696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21163"/>
                        <a:ext cx="9953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04" name="Text Box 20">
            <a:extLst>
              <a:ext uri="{FF2B5EF4-FFF2-40B4-BE49-F238E27FC236}">
                <a16:creationId xmlns:a16="http://schemas.microsoft.com/office/drawing/2014/main" id="{60DC9DC3-3A85-43FD-A9FD-380C31B1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14972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758805" name="Text Box 21">
            <a:extLst>
              <a:ext uri="{FF2B5EF4-FFF2-40B4-BE49-F238E27FC236}">
                <a16:creationId xmlns:a16="http://schemas.microsoft.com/office/drawing/2014/main" id="{ABB4A184-0992-4F11-8121-5B5B36987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149725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分别满足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5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97" grpId="0" animBg="1"/>
      <p:bldP spid="758798" grpId="0"/>
      <p:bldP spid="758799" grpId="0"/>
      <p:bldP spid="758800" grpId="0"/>
      <p:bldP spid="758801" grpId="0"/>
      <p:bldP spid="758804" grpId="0"/>
      <p:bldP spid="75880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306A7F7F-3572-4CFF-A440-75AB0EE0A9B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83A2292-0DEA-41B0-BB73-DEE59A62D906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400" b="0"/>
          </a:p>
        </p:txBody>
      </p:sp>
      <p:graphicFrame>
        <p:nvGraphicFramePr>
          <p:cNvPr id="61443" name="Object 9">
            <a:extLst>
              <a:ext uri="{FF2B5EF4-FFF2-40B4-BE49-F238E27FC236}">
                <a16:creationId xmlns:a16="http://schemas.microsoft.com/office/drawing/2014/main" id="{CF83DA83-AEC1-4BDA-934D-A831CED22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141663"/>
          <a:ext cx="37290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Equation" r:id="rId3" imgW="1765300" imgH="393700" progId="Equation.DSMT4">
                  <p:embed/>
                </p:oleObj>
              </mc:Choice>
              <mc:Fallback>
                <p:oleObj name="Equation" r:id="rId3" imgW="17653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141663"/>
                        <a:ext cx="372903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10">
            <a:extLst>
              <a:ext uri="{FF2B5EF4-FFF2-40B4-BE49-F238E27FC236}">
                <a16:creationId xmlns:a16="http://schemas.microsoft.com/office/drawing/2014/main" id="{CEC69079-1BAD-4299-A9EF-B163BA5C8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3357563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357563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1">
            <a:extLst>
              <a:ext uri="{FF2B5EF4-FFF2-40B4-BE49-F238E27FC236}">
                <a16:creationId xmlns:a16="http://schemas.microsoft.com/office/drawing/2014/main" id="{7EEE040C-3776-4C85-B318-34BA2937E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078288"/>
          <a:ext cx="13636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Equation" r:id="rId7" imgW="609336" imgH="241195" progId="Equation.DSMT4">
                  <p:embed/>
                </p:oleObj>
              </mc:Choice>
              <mc:Fallback>
                <p:oleObj name="Equation" r:id="rId7" imgW="609336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078288"/>
                        <a:ext cx="13636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AutoShape 12">
            <a:extLst>
              <a:ext uri="{FF2B5EF4-FFF2-40B4-BE49-F238E27FC236}">
                <a16:creationId xmlns:a16="http://schemas.microsoft.com/office/drawing/2014/main" id="{4FE41A0C-D285-4CA1-BC9C-B4D2BDE4FBE5}"/>
              </a:ext>
            </a:extLst>
          </p:cNvPr>
          <p:cNvSpPr>
            <a:spLocks/>
          </p:cNvSpPr>
          <p:nvPr/>
        </p:nvSpPr>
        <p:spPr bwMode="auto">
          <a:xfrm>
            <a:off x="2008188" y="3575050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61447" name="Text Box 13">
            <a:extLst>
              <a:ext uri="{FF2B5EF4-FFF2-40B4-BE49-F238E27FC236}">
                <a16:creationId xmlns:a16="http://schemas.microsoft.com/office/drawing/2014/main" id="{2E221A6D-63E2-47C1-B720-2F67DC802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7179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(P1)</a:t>
            </a:r>
          </a:p>
        </p:txBody>
      </p:sp>
      <p:graphicFrame>
        <p:nvGraphicFramePr>
          <p:cNvPr id="759822" name="Object 14">
            <a:extLst>
              <a:ext uri="{FF2B5EF4-FFF2-40B4-BE49-F238E27FC236}">
                <a16:creationId xmlns:a16="http://schemas.microsoft.com/office/drawing/2014/main" id="{853BC53D-15C2-499A-9A08-B257E2C46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4581525"/>
          <a:ext cx="31654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4" name="Equation" r:id="rId9" imgW="1497950" imgH="393529" progId="Equation.DSMT4">
                  <p:embed/>
                </p:oleObj>
              </mc:Choice>
              <mc:Fallback>
                <p:oleObj name="Equation" r:id="rId9" imgW="1497950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81525"/>
                        <a:ext cx="31654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3" name="Object 15">
            <a:extLst>
              <a:ext uri="{FF2B5EF4-FFF2-40B4-BE49-F238E27FC236}">
                <a16:creationId xmlns:a16="http://schemas.microsoft.com/office/drawing/2014/main" id="{C774E917-7CE4-4BCA-A0AE-46F91EB1C3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4797425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Equation" r:id="rId11" imgW="761669" imgH="228501" progId="Equation.DSMT4">
                  <p:embed/>
                </p:oleObj>
              </mc:Choice>
              <mc:Fallback>
                <p:oleObj name="Equation" r:id="rId11" imgW="761669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797425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824" name="Object 16">
            <a:extLst>
              <a:ext uri="{FF2B5EF4-FFF2-40B4-BE49-F238E27FC236}">
                <a16:creationId xmlns:a16="http://schemas.microsoft.com/office/drawing/2014/main" id="{1B6AE9BF-19C7-48F2-82C5-AFECA57C9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5445125"/>
          <a:ext cx="19319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12" imgW="863225" imgH="241195" progId="Equation.DSMT4">
                  <p:embed/>
                </p:oleObj>
              </mc:Choice>
              <mc:Fallback>
                <p:oleObj name="Equation" r:id="rId12" imgW="863225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45125"/>
                        <a:ext cx="19319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9825" name="AutoShape 17">
            <a:extLst>
              <a:ext uri="{FF2B5EF4-FFF2-40B4-BE49-F238E27FC236}">
                <a16:creationId xmlns:a16="http://schemas.microsoft.com/office/drawing/2014/main" id="{3C1241E1-98DF-436F-A623-B2E912C1397E}"/>
              </a:ext>
            </a:extLst>
          </p:cNvPr>
          <p:cNvSpPr>
            <a:spLocks/>
          </p:cNvSpPr>
          <p:nvPr/>
        </p:nvSpPr>
        <p:spPr bwMode="auto">
          <a:xfrm>
            <a:off x="2079625" y="4941888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759826" name="Text Box 18">
            <a:extLst>
              <a:ext uri="{FF2B5EF4-FFF2-40B4-BE49-F238E27FC236}">
                <a16:creationId xmlns:a16="http://schemas.microsoft.com/office/drawing/2014/main" id="{730BEB6A-768E-49C9-BC2A-449CF7B8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847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(P2)</a:t>
            </a:r>
          </a:p>
        </p:txBody>
      </p:sp>
      <p:sp>
        <p:nvSpPr>
          <p:cNvPr id="759827" name="Text Box 19">
            <a:extLst>
              <a:ext uri="{FF2B5EF4-FFF2-40B4-BE49-F238E27FC236}">
                <a16:creationId xmlns:a16="http://schemas.microsoft.com/office/drawing/2014/main" id="{8716BF66-BB59-4C24-AF33-4F92FEDA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4370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</a:p>
        </p:txBody>
      </p:sp>
      <p:sp>
        <p:nvSpPr>
          <p:cNvPr id="759828" name="AutoShape 20">
            <a:extLst>
              <a:ext uri="{FF2B5EF4-FFF2-40B4-BE49-F238E27FC236}">
                <a16:creationId xmlns:a16="http://schemas.microsoft.com/office/drawing/2014/main" id="{1490814A-93A0-4A1B-85F3-B4B04E696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16338"/>
            <a:ext cx="1150938" cy="720725"/>
          </a:xfrm>
          <a:prstGeom prst="wedgeRoundRectCallout">
            <a:avLst>
              <a:gd name="adj1" fmla="val 80069"/>
              <a:gd name="adj2" fmla="val -18722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FF0066"/>
                </a:solidFill>
                <a:ea typeface="楷体" panose="02010609060101010101" pitchFamily="49" charset="-122"/>
              </a:rPr>
              <a:t>固有函数法</a:t>
            </a:r>
          </a:p>
        </p:txBody>
      </p:sp>
      <p:sp>
        <p:nvSpPr>
          <p:cNvPr id="759829" name="AutoShape 21">
            <a:extLst>
              <a:ext uri="{FF2B5EF4-FFF2-40B4-BE49-F238E27FC236}">
                <a16:creationId xmlns:a16="http://schemas.microsoft.com/office/drawing/2014/main" id="{8490564B-5E64-4F34-AF60-7F2A148EC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13325"/>
            <a:ext cx="1223962" cy="1008063"/>
          </a:xfrm>
          <a:prstGeom prst="wedgeRoundRectCallout">
            <a:avLst>
              <a:gd name="adj1" fmla="val 74644"/>
              <a:gd name="adj2" fmla="val -35356"/>
              <a:gd name="adj3" fmla="val 16667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0">
                <a:solidFill>
                  <a:srgbClr val="FF0066"/>
                </a:solidFill>
                <a:ea typeface="楷体" panose="02010609060101010101" pitchFamily="49" charset="-122"/>
              </a:rPr>
              <a:t>分离变量法</a:t>
            </a:r>
            <a:r>
              <a:rPr lang="en-US" altLang="zh-CN" sz="2000" b="0">
                <a:solidFill>
                  <a:srgbClr val="FF0066"/>
                </a:solidFill>
                <a:ea typeface="楷体" panose="02010609060101010101" pitchFamily="49" charset="-122"/>
              </a:rPr>
              <a:t>(</a:t>
            </a:r>
            <a:r>
              <a:rPr lang="zh-CN" altLang="en-US" sz="2000" b="0">
                <a:solidFill>
                  <a:srgbClr val="FF0066"/>
                </a:solidFill>
                <a:ea typeface="楷体" panose="02010609060101010101" pitchFamily="49" charset="-122"/>
              </a:rPr>
              <a:t>或试探法</a:t>
            </a:r>
            <a:r>
              <a:rPr lang="en-US" altLang="zh-CN" sz="2000" b="0">
                <a:solidFill>
                  <a:srgbClr val="FF0066"/>
                </a:solidFill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1456" name="Text Box 22">
            <a:extLst>
              <a:ext uri="{FF2B5EF4-FFF2-40B4-BE49-F238E27FC236}">
                <a16:creationId xmlns:a16="http://schemas.microsoft.com/office/drawing/2014/main" id="{96AEE416-40F4-4653-8DA3-676F90E3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对于如下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的边值问题而言：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457" name="Text Box 23">
            <a:extLst>
              <a:ext uri="{FF2B5EF4-FFF2-40B4-BE49-F238E27FC236}">
                <a16:creationId xmlns:a16="http://schemas.microsoft.com/office/drawing/2014/main" id="{59C2490A-9B98-42C6-999A-C34E5533A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08063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补充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1458" name="Object 24">
            <a:extLst>
              <a:ext uri="{FF2B5EF4-FFF2-40B4-BE49-F238E27FC236}">
                <a16:creationId xmlns:a16="http://schemas.microsoft.com/office/drawing/2014/main" id="{372972BD-EBB6-4D7B-8023-F1DE761C44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416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name="Equation" r:id="rId14" imgW="1790700" imgH="393700" progId="Equation.DSMT4">
                  <p:embed/>
                </p:oleObj>
              </mc:Choice>
              <mc:Fallback>
                <p:oleObj name="Equation" r:id="rId14" imgW="17907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4163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25">
            <a:extLst>
              <a:ext uri="{FF2B5EF4-FFF2-40B4-BE49-F238E27FC236}">
                <a16:creationId xmlns:a16="http://schemas.microsoft.com/office/drawing/2014/main" id="{A0F1754B-FE30-48F5-ACCB-1A6750CCCA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1965325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Equation" r:id="rId16" imgW="761669" imgH="228501" progId="Equation.DSMT4">
                  <p:embed/>
                </p:oleObj>
              </mc:Choice>
              <mc:Fallback>
                <p:oleObj name="Equation" r:id="rId16" imgW="761669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965325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26">
            <a:extLst>
              <a:ext uri="{FF2B5EF4-FFF2-40B4-BE49-F238E27FC236}">
                <a16:creationId xmlns:a16="http://schemas.microsoft.com/office/drawing/2014/main" id="{6C59D32B-2BE3-4CD9-8CB2-B23114B3E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636838"/>
          <a:ext cx="1873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9" name="Equation" r:id="rId17" imgW="838200" imgH="241300" progId="Equation.DSMT4">
                  <p:embed/>
                </p:oleObj>
              </mc:Choice>
              <mc:Fallback>
                <p:oleObj name="Equation" r:id="rId17" imgW="838200" imgH="241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1873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1" name="AutoShape 27">
            <a:extLst>
              <a:ext uri="{FF2B5EF4-FFF2-40B4-BE49-F238E27FC236}">
                <a16:creationId xmlns:a16="http://schemas.microsoft.com/office/drawing/2014/main" id="{3708167A-E2B2-4B79-85B5-3223407680C1}"/>
              </a:ext>
            </a:extLst>
          </p:cNvPr>
          <p:cNvSpPr>
            <a:spLocks/>
          </p:cNvSpPr>
          <p:nvPr/>
        </p:nvSpPr>
        <p:spPr bwMode="auto">
          <a:xfrm>
            <a:off x="1935163" y="2133600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61462" name="Text Box 28">
            <a:extLst>
              <a:ext uri="{FF2B5EF4-FFF2-40B4-BE49-F238E27FC236}">
                <a16:creationId xmlns:a16="http://schemas.microsoft.com/office/drawing/2014/main" id="{2F920245-4D75-4563-9763-C0F35AAA3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764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25" grpId="0" animBg="1"/>
      <p:bldP spid="759826" grpId="0"/>
      <p:bldP spid="759827" grpId="0"/>
      <p:bldP spid="759828" grpId="0" animBg="1"/>
      <p:bldP spid="75982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4FDB5F79-69FC-40B5-8342-78F012A174E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C0B5EBB-3E55-4C09-B0AC-42F7F19CC245}" type="slidenum">
              <a:rPr lang="en-US" altLang="zh-CN" sz="1400" b="0"/>
              <a:pPr algn="r"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400" b="0"/>
          </a:p>
        </p:txBody>
      </p:sp>
      <p:graphicFrame>
        <p:nvGraphicFramePr>
          <p:cNvPr id="760841" name="Object 9">
            <a:extLst>
              <a:ext uri="{FF2B5EF4-FFF2-40B4-BE49-F238E27FC236}">
                <a16:creationId xmlns:a16="http://schemas.microsoft.com/office/drawing/2014/main" id="{70A44C17-E617-4A38-87B1-A59D71652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3284538"/>
          <a:ext cx="1150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Equation" r:id="rId3" imgW="507780" imgH="203112" progId="Equation.DSMT4">
                  <p:embed/>
                </p:oleObj>
              </mc:Choice>
              <mc:Fallback>
                <p:oleObj name="Equation" r:id="rId3" imgW="507780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3284538"/>
                        <a:ext cx="1150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2" name="Object 10">
            <a:extLst>
              <a:ext uri="{FF2B5EF4-FFF2-40B4-BE49-F238E27FC236}">
                <a16:creationId xmlns:a16="http://schemas.microsoft.com/office/drawing/2014/main" id="{C2A8241F-45A7-4440-BCB3-2E4A35296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789363"/>
          <a:ext cx="3175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3" name="Equation" r:id="rId5" imgW="1586811" imgH="203112" progId="Equation.DSMT4">
                  <p:embed/>
                </p:oleObj>
              </mc:Choice>
              <mc:Fallback>
                <p:oleObj name="Equation" r:id="rId5" imgW="1586811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789363"/>
                        <a:ext cx="3175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3" name="Object 11">
            <a:extLst>
              <a:ext uri="{FF2B5EF4-FFF2-40B4-BE49-F238E27FC236}">
                <a16:creationId xmlns:a16="http://schemas.microsoft.com/office/drawing/2014/main" id="{103F46F1-0503-4789-BD21-8683EEC4A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581525"/>
          <a:ext cx="29511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Equation" r:id="rId7" imgW="1396394" imgH="393529" progId="Equation.DSMT4">
                  <p:embed/>
                </p:oleObj>
              </mc:Choice>
              <mc:Fallback>
                <p:oleObj name="Equation" r:id="rId7" imgW="1396394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581525"/>
                        <a:ext cx="29511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4" name="Object 12">
            <a:extLst>
              <a:ext uri="{FF2B5EF4-FFF2-40B4-BE49-F238E27FC236}">
                <a16:creationId xmlns:a16="http://schemas.microsoft.com/office/drawing/2014/main" id="{1F673408-A17A-4E1F-84D6-7B63285F9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797425"/>
          <a:ext cx="143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5" name="Equation" r:id="rId9" imgW="761669" imgH="228501" progId="Equation.DSMT4">
                  <p:embed/>
                </p:oleObj>
              </mc:Choice>
              <mc:Fallback>
                <p:oleObj name="Equation" r:id="rId9" imgW="761669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797425"/>
                        <a:ext cx="14398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0845" name="Object 13">
            <a:extLst>
              <a:ext uri="{FF2B5EF4-FFF2-40B4-BE49-F238E27FC236}">
                <a16:creationId xmlns:a16="http://schemas.microsoft.com/office/drawing/2014/main" id="{2B1AFAEA-3DF5-4765-ACAC-29E545E60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8" y="5445125"/>
          <a:ext cx="32083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6" name="Equation" r:id="rId11" imgW="1435100" imgH="241300" progId="Equation.DSMT4">
                  <p:embed/>
                </p:oleObj>
              </mc:Choice>
              <mc:Fallback>
                <p:oleObj name="Equation" r:id="rId11" imgW="14351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445125"/>
                        <a:ext cx="32083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0846" name="AutoShape 14">
            <a:extLst>
              <a:ext uri="{FF2B5EF4-FFF2-40B4-BE49-F238E27FC236}">
                <a16:creationId xmlns:a16="http://schemas.microsoft.com/office/drawing/2014/main" id="{11C6ADC9-2368-4994-977E-A95CC2B0F42B}"/>
              </a:ext>
            </a:extLst>
          </p:cNvPr>
          <p:cNvSpPr>
            <a:spLocks/>
          </p:cNvSpPr>
          <p:nvPr/>
        </p:nvSpPr>
        <p:spPr bwMode="auto">
          <a:xfrm>
            <a:off x="2079625" y="4941888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760847" name="Text Box 15">
            <a:extLst>
              <a:ext uri="{FF2B5EF4-FFF2-40B4-BE49-F238E27FC236}">
                <a16:creationId xmlns:a16="http://schemas.microsoft.com/office/drawing/2014/main" id="{3E8C24A9-B440-4439-8E66-D65E37C4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5084763"/>
            <a:ext cx="862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(Q)</a:t>
            </a:r>
          </a:p>
        </p:txBody>
      </p:sp>
      <p:sp>
        <p:nvSpPr>
          <p:cNvPr id="760848" name="Text Box 16">
            <a:extLst>
              <a:ext uri="{FF2B5EF4-FFF2-40B4-BE49-F238E27FC236}">
                <a16:creationId xmlns:a16="http://schemas.microsoft.com/office/drawing/2014/main" id="{122B6A68-EF63-4A30-875C-9D97B33A5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13100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</a:t>
            </a:r>
            <a:r>
              <a:rPr lang="en-US" altLang="zh-CN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760849" name="Text Box 17">
            <a:extLst>
              <a:ext uri="{FF2B5EF4-FFF2-40B4-BE49-F238E27FC236}">
                <a16:creationId xmlns:a16="http://schemas.microsoft.com/office/drawing/2014/main" id="{F79985F7-8CA4-4239-B18A-CD5057F03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213100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找出此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的一个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特解</a:t>
            </a:r>
          </a:p>
        </p:txBody>
      </p:sp>
      <p:sp>
        <p:nvSpPr>
          <p:cNvPr id="760850" name="Text Box 18">
            <a:extLst>
              <a:ext uri="{FF2B5EF4-FFF2-40B4-BE49-F238E27FC236}">
                <a16:creationId xmlns:a16="http://schemas.microsoft.com/office/drawing/2014/main" id="{5D9475CD-EB2B-43BD-833B-A14A8039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3213100"/>
            <a:ext cx="64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760851" name="Text Box 19">
            <a:extLst>
              <a:ext uri="{FF2B5EF4-FFF2-40B4-BE49-F238E27FC236}">
                <a16:creationId xmlns:a16="http://schemas.microsoft.com/office/drawing/2014/main" id="{003F9D29-8904-433A-893D-A48658C2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14972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将泊松方程化成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拉普拉斯方程</a:t>
            </a:r>
          </a:p>
        </p:txBody>
      </p:sp>
      <p:sp>
        <p:nvSpPr>
          <p:cNvPr id="760852" name="Text Box 20">
            <a:extLst>
              <a:ext uri="{FF2B5EF4-FFF2-40B4-BE49-F238E27FC236}">
                <a16:creationId xmlns:a16="http://schemas.microsoft.com/office/drawing/2014/main" id="{F8F224D3-DE71-488C-B65E-008E12815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7692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可用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分离变量法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试探法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求解问题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(Q)</a:t>
            </a:r>
          </a:p>
        </p:txBody>
      </p:sp>
      <p:sp>
        <p:nvSpPr>
          <p:cNvPr id="62479" name="Text Box 21">
            <a:extLst>
              <a:ext uri="{FF2B5EF4-FFF2-40B4-BE49-F238E27FC236}">
                <a16:creationId xmlns:a16="http://schemas.microsoft.com/office/drawing/2014/main" id="{D0F68839-AF79-483D-9536-9C4B3D070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41438"/>
            <a:ext cx="7127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对于如下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泊松方程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的边值问题而言：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480" name="Text Box 22">
            <a:extLst>
              <a:ext uri="{FF2B5EF4-FFF2-40B4-BE49-F238E27FC236}">
                <a16:creationId xmlns:a16="http://schemas.microsoft.com/office/drawing/2014/main" id="{94C2D595-B387-4123-8327-486FD7256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1008063" cy="5286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补充</a:t>
            </a:r>
            <a:endParaRPr lang="zh-CN" altLang="en-US" sz="280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2481" name="Object 23">
            <a:extLst>
              <a:ext uri="{FF2B5EF4-FFF2-40B4-BE49-F238E27FC236}">
                <a16:creationId xmlns:a16="http://schemas.microsoft.com/office/drawing/2014/main" id="{0A941B6B-97B0-4219-B75A-F067B142E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773238"/>
          <a:ext cx="34163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7" name="Equation" r:id="rId13" imgW="1790700" imgH="393700" progId="Equation.DSMT4">
                  <p:embed/>
                </p:oleObj>
              </mc:Choice>
              <mc:Fallback>
                <p:oleObj name="Equation" r:id="rId13" imgW="17907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773238"/>
                        <a:ext cx="34163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24">
            <a:extLst>
              <a:ext uri="{FF2B5EF4-FFF2-40B4-BE49-F238E27FC236}">
                <a16:creationId xmlns:a16="http://schemas.microsoft.com/office/drawing/2014/main" id="{A3A07E71-1E5C-40E2-B48A-06E9A543E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1965325"/>
          <a:ext cx="1439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8" name="Equation" r:id="rId15" imgW="761669" imgH="228501" progId="Equation.DSMT4">
                  <p:embed/>
                </p:oleObj>
              </mc:Choice>
              <mc:Fallback>
                <p:oleObj name="Equation" r:id="rId15" imgW="761669" imgH="22850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1965325"/>
                        <a:ext cx="1439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25">
            <a:extLst>
              <a:ext uri="{FF2B5EF4-FFF2-40B4-BE49-F238E27FC236}">
                <a16:creationId xmlns:a16="http://schemas.microsoft.com/office/drawing/2014/main" id="{039E9CF8-322E-4555-84F9-556DB4FAE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2636838"/>
          <a:ext cx="1873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9" name="Equation" r:id="rId16" imgW="838200" imgH="241300" progId="Equation.DSMT4">
                  <p:embed/>
                </p:oleObj>
              </mc:Choice>
              <mc:Fallback>
                <p:oleObj name="Equation" r:id="rId16" imgW="838200" imgH="2413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36838"/>
                        <a:ext cx="1873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AutoShape 26">
            <a:extLst>
              <a:ext uri="{FF2B5EF4-FFF2-40B4-BE49-F238E27FC236}">
                <a16:creationId xmlns:a16="http://schemas.microsoft.com/office/drawing/2014/main" id="{14B69B4D-2D2D-4D22-8CA4-C578A8249064}"/>
              </a:ext>
            </a:extLst>
          </p:cNvPr>
          <p:cNvSpPr>
            <a:spLocks/>
          </p:cNvSpPr>
          <p:nvPr/>
        </p:nvSpPr>
        <p:spPr bwMode="auto">
          <a:xfrm>
            <a:off x="1935163" y="2133600"/>
            <a:ext cx="142875" cy="790575"/>
          </a:xfrm>
          <a:prstGeom prst="leftBrace">
            <a:avLst>
              <a:gd name="adj1" fmla="val 4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62485" name="Text Box 27">
            <a:extLst>
              <a:ext uri="{FF2B5EF4-FFF2-40B4-BE49-F238E27FC236}">
                <a16:creationId xmlns:a16="http://schemas.microsoft.com/office/drawing/2014/main" id="{EDADCFCB-0F80-4531-B044-94C24E9EB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276475"/>
            <a:ext cx="86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6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0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6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6" grpId="0" animBg="1"/>
      <p:bldP spid="760847" grpId="0"/>
      <p:bldP spid="760848" grpId="0"/>
      <p:bldP spid="760849" grpId="0"/>
      <p:bldP spid="760850" grpId="0"/>
      <p:bldP spid="760851" grpId="0"/>
      <p:bldP spid="7608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271AC9B4-1F08-4767-B0BC-4D580720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9AE08C-F371-4332-B798-D8204EF709FC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400" b="0"/>
          </a:p>
        </p:txBody>
      </p:sp>
      <p:sp>
        <p:nvSpPr>
          <p:cNvPr id="63491" name="文本框 2">
            <a:extLst>
              <a:ext uri="{FF2B5EF4-FFF2-40B4-BE49-F238E27FC236}">
                <a16:creationId xmlns:a16="http://schemas.microsoft.com/office/drawing/2014/main" id="{AFA274BE-8754-4004-80D3-5A13D7BB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836613"/>
            <a:ext cx="5329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思考题</a:t>
            </a:r>
            <a:r>
              <a:rPr lang="zh-CN" altLang="en-US" sz="2800" b="0">
                <a:latin typeface="楷体" panose="02010609060101010101" pitchFamily="49" charset="-122"/>
                <a:ea typeface="楷体" panose="02010609060101010101" pitchFamily="49" charset="-122"/>
              </a:rPr>
              <a:t> 求解以下定解问题：</a:t>
            </a:r>
          </a:p>
        </p:txBody>
      </p:sp>
      <p:graphicFrame>
        <p:nvGraphicFramePr>
          <p:cNvPr id="63492" name="对象 3">
            <a:extLst>
              <a:ext uri="{FF2B5EF4-FFF2-40B4-BE49-F238E27FC236}">
                <a16:creationId xmlns:a16="http://schemas.microsoft.com/office/drawing/2014/main" id="{0FB7C3FE-150B-4AB0-A240-DD65D1EB4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1700213"/>
          <a:ext cx="4953000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3" imgW="2413000" imgH="736600" progId="Equation.DSMT4">
                  <p:embed/>
                </p:oleObj>
              </mc:Choice>
              <mc:Fallback>
                <p:oleObj name="Equation" r:id="rId3" imgW="2413000" imgH="736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0213"/>
                        <a:ext cx="4953000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4">
            <a:extLst>
              <a:ext uri="{FF2B5EF4-FFF2-40B4-BE49-F238E27FC236}">
                <a16:creationId xmlns:a16="http://schemas.microsoft.com/office/drawing/2014/main" id="{80EEB0F9-17BC-433A-A2D1-5C836EA28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3716338"/>
          <a:ext cx="3989387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5" imgW="1943100" imgH="787400" progId="Equation.DSMT4">
                  <p:embed/>
                </p:oleObj>
              </mc:Choice>
              <mc:Fallback>
                <p:oleObj name="Equation" r:id="rId5" imgW="1943100" imgH="787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3716338"/>
                        <a:ext cx="3989387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D5AEAF3-6251-4B22-A856-841FE8D384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2272226"/>
            <a:ext cx="503343" cy="369332"/>
          </a:xfrm>
          <a:prstGeom prst="rect">
            <a:avLst/>
          </a:prstGeom>
          <a:blipFill>
            <a:blip r:embed="rId7"/>
            <a:stretch>
              <a:fillRect l="-20732" r="-21951" b="-3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1DF20E-B228-470B-8621-D31FA199DCD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3" y="4339608"/>
            <a:ext cx="503343" cy="369332"/>
          </a:xfrm>
          <a:prstGeom prst="rect">
            <a:avLst/>
          </a:prstGeom>
          <a:blipFill>
            <a:blip r:embed="rId8"/>
            <a:stretch>
              <a:fillRect l="-20732" r="-21951" b="-3666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7182E7FB-65DA-4826-912E-3486AC90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BA5FCA-EE60-409A-A9F6-0BCE3319FF69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27D0B5F6-2534-421E-AA34-C8AD555E6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为此，我们首先讨论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零初值条件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2E9CD62B-3DF3-4391-A789-F1F828415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强迫振动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65CD1D67-E708-43F1-80BE-EA76AB4BD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8446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446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5">
            <a:extLst>
              <a:ext uri="{FF2B5EF4-FFF2-40B4-BE49-F238E27FC236}">
                <a16:creationId xmlns:a16="http://schemas.microsoft.com/office/drawing/2014/main" id="{AF86BA42-598B-459B-90B4-9AD8A017A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209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F4C530F8-572B-4242-ABC5-4D448AD9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3734CF2F-08D1-44A9-B1EA-16A3BB966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8446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353288" name="Object 8">
            <a:extLst>
              <a:ext uri="{FF2B5EF4-FFF2-40B4-BE49-F238E27FC236}">
                <a16:creationId xmlns:a16="http://schemas.microsoft.com/office/drawing/2014/main" id="{4F51CE2E-BB7F-45CD-A3EA-AB312D2951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08388"/>
          <a:ext cx="58991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5" imgW="2882900" imgH="431800" progId="Equation.DSMT4">
                  <p:embed/>
                </p:oleObj>
              </mc:Choice>
              <mc:Fallback>
                <p:oleObj name="Equation" r:id="rId5" imgW="2882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08388"/>
                        <a:ext cx="58991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9" name="Text Box 9">
            <a:extLst>
              <a:ext uri="{FF2B5EF4-FFF2-40B4-BE49-F238E27FC236}">
                <a16:creationId xmlns:a16="http://schemas.microsoft.com/office/drawing/2014/main" id="{4DF5BCFE-A59C-4495-A7C6-C5EF6C9D0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7893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(14)</a:t>
            </a:r>
          </a:p>
        </p:txBody>
      </p:sp>
      <p:sp>
        <p:nvSpPr>
          <p:cNvPr id="353290" name="Text Box 10">
            <a:extLst>
              <a:ext uri="{FF2B5EF4-FFF2-40B4-BE49-F238E27FC236}">
                <a16:creationId xmlns:a16="http://schemas.microsoft.com/office/drawing/2014/main" id="{20DD61B2-4522-4EE8-92FC-03B6824F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36562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节的知识可知，</a:t>
            </a:r>
          </a:p>
        </p:txBody>
      </p:sp>
      <p:sp>
        <p:nvSpPr>
          <p:cNvPr id="353291" name="Text Box 11">
            <a:extLst>
              <a:ext uri="{FF2B5EF4-FFF2-40B4-BE49-F238E27FC236}">
                <a16:creationId xmlns:a16="http://schemas.microsoft.com/office/drawing/2014/main" id="{A82C72F7-5A64-412A-8178-D1762984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365625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齐次方程</a:t>
            </a:r>
          </a:p>
        </p:txBody>
      </p:sp>
      <p:graphicFrame>
        <p:nvGraphicFramePr>
          <p:cNvPr id="353292" name="Object 12">
            <a:extLst>
              <a:ext uri="{FF2B5EF4-FFF2-40B4-BE49-F238E27FC236}">
                <a16:creationId xmlns:a16="http://schemas.microsoft.com/office/drawing/2014/main" id="{EAD8E01D-9F4C-4761-8A5F-0E3A44CC013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795713" y="4889500"/>
          <a:ext cx="14620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7" imgW="761669" imgH="241195" progId="Equation.DSMT4">
                  <p:embed/>
                </p:oleObj>
              </mc:Choice>
              <mc:Fallback>
                <p:oleObj name="Equation" r:id="rId7" imgW="761669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713" y="4889500"/>
                        <a:ext cx="14620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3" name="Text Box 13">
            <a:extLst>
              <a:ext uri="{FF2B5EF4-FFF2-40B4-BE49-F238E27FC236}">
                <a16:creationId xmlns:a16="http://schemas.microsoft.com/office/drawing/2014/main" id="{543509DF-FFC7-47B0-8094-F878CA062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373688"/>
            <a:ext cx="633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9" grpId="0"/>
      <p:bldP spid="353290" grpId="0"/>
      <p:bldP spid="353291" grpId="0"/>
      <p:bldP spid="3532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>
            <a:extLst>
              <a:ext uri="{FF2B5EF4-FFF2-40B4-BE49-F238E27FC236}">
                <a16:creationId xmlns:a16="http://schemas.microsoft.com/office/drawing/2014/main" id="{C90A46EC-4201-4B56-9B03-42075A62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EFB47D-6F38-4C30-9960-754B8A4F0F70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b="0"/>
          </a:p>
        </p:txBody>
      </p:sp>
      <p:graphicFrame>
        <p:nvGraphicFramePr>
          <p:cNvPr id="354306" name="Object 2">
            <a:extLst>
              <a:ext uri="{FF2B5EF4-FFF2-40B4-BE49-F238E27FC236}">
                <a16:creationId xmlns:a16="http://schemas.microsoft.com/office/drawing/2014/main" id="{51060D68-F0B6-410F-995E-07F704D42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789363"/>
          <a:ext cx="53292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2489200" imgH="203200" progId="Equation.DSMT4">
                  <p:embed/>
                </p:oleObj>
              </mc:Choice>
              <mc:Fallback>
                <p:oleObj name="Equation" r:id="rId3" imgW="24892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53292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>
            <a:extLst>
              <a:ext uri="{FF2B5EF4-FFF2-40B4-BE49-F238E27FC236}">
                <a16:creationId xmlns:a16="http://schemas.microsoft.com/office/drawing/2014/main" id="{22AEEEDB-9F91-4BEE-933E-6A76EFAD5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292600"/>
          <a:ext cx="46815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2247900" imgH="393700" progId="Equation.DSMT4">
                  <p:embed/>
                </p:oleObj>
              </mc:Choice>
              <mc:Fallback>
                <p:oleObj name="Equation" r:id="rId5" imgW="2247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292600"/>
                        <a:ext cx="4681538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4">
            <a:extLst>
              <a:ext uri="{FF2B5EF4-FFF2-40B4-BE49-F238E27FC236}">
                <a16:creationId xmlns:a16="http://schemas.microsoft.com/office/drawing/2014/main" id="{086C9E43-EDA2-449C-9712-ED2A069D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为此，我们首先讨论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零初值条件</a:t>
            </a:r>
          </a:p>
        </p:txBody>
      </p:sp>
      <p:sp>
        <p:nvSpPr>
          <p:cNvPr id="10246" name="Text Box 5">
            <a:extLst>
              <a:ext uri="{FF2B5EF4-FFF2-40B4-BE49-F238E27FC236}">
                <a16:creationId xmlns:a16="http://schemas.microsoft.com/office/drawing/2014/main" id="{D12F038A-1A40-4B8B-BFE2-9764034FB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强迫振动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问题：</a:t>
            </a:r>
          </a:p>
        </p:txBody>
      </p:sp>
      <p:graphicFrame>
        <p:nvGraphicFramePr>
          <p:cNvPr id="10247" name="Object 6">
            <a:extLst>
              <a:ext uri="{FF2B5EF4-FFF2-40B4-BE49-F238E27FC236}">
                <a16:creationId xmlns:a16="http://schemas.microsoft.com/office/drawing/2014/main" id="{F104A066-A319-450A-ABC8-5123C71A84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18446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2578100" imgH="736600" progId="Equation.DSMT4">
                  <p:embed/>
                </p:oleObj>
              </mc:Choice>
              <mc:Fallback>
                <p:oleObj name="Equation" r:id="rId7" imgW="25781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18446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7">
            <a:extLst>
              <a:ext uri="{FF2B5EF4-FFF2-40B4-BE49-F238E27FC236}">
                <a16:creationId xmlns:a16="http://schemas.microsoft.com/office/drawing/2014/main" id="{930E2982-790F-462A-9D59-88722F173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209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0249" name="Text Box 8">
            <a:extLst>
              <a:ext uri="{FF2B5EF4-FFF2-40B4-BE49-F238E27FC236}">
                <a16:creationId xmlns:a16="http://schemas.microsoft.com/office/drawing/2014/main" id="{CF0D3337-FED0-4FBF-9A22-61B0A1998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972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0250" name="Text Box 9">
            <a:extLst>
              <a:ext uri="{FF2B5EF4-FFF2-40B4-BE49-F238E27FC236}">
                <a16:creationId xmlns:a16="http://schemas.microsoft.com/office/drawing/2014/main" id="{56F9605B-4E18-444B-A10B-46B2253A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8446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354314" name="Object 10">
            <a:extLst>
              <a:ext uri="{FF2B5EF4-FFF2-40B4-BE49-F238E27FC236}">
                <a16:creationId xmlns:a16="http://schemas.microsoft.com/office/drawing/2014/main" id="{817686AE-ACE2-492F-909F-C8912FE456E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011863" y="5589588"/>
          <a:ext cx="1439862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9" imgW="672808" imgH="393529" progId="Equation.DSMT4">
                  <p:embed/>
                </p:oleObj>
              </mc:Choice>
              <mc:Fallback>
                <p:oleObj name="Equation" r:id="rId9" imgW="672808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89588"/>
                        <a:ext cx="1439862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5" name="AutoShape 11">
            <a:extLst>
              <a:ext uri="{FF2B5EF4-FFF2-40B4-BE49-F238E27FC236}">
                <a16:creationId xmlns:a16="http://schemas.microsoft.com/office/drawing/2014/main" id="{6A9B5212-081F-4E55-8C25-C90796C3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581525"/>
            <a:ext cx="792162" cy="142875"/>
          </a:xfrm>
          <a:prstGeom prst="rightArrow">
            <a:avLst>
              <a:gd name="adj1" fmla="val 50000"/>
              <a:gd name="adj2" fmla="val 1386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CN" sz="2400" b="0"/>
          </a:p>
        </p:txBody>
      </p:sp>
      <p:sp>
        <p:nvSpPr>
          <p:cNvPr id="354316" name="Text Box 12">
            <a:extLst>
              <a:ext uri="{FF2B5EF4-FFF2-40B4-BE49-F238E27FC236}">
                <a16:creationId xmlns:a16="http://schemas.microsoft.com/office/drawing/2014/main" id="{30EB2E55-4AE7-4F56-8A4C-D12776EC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15778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因此可知与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相应的齐次方程且同时满足</a:t>
            </a:r>
          </a:p>
        </p:txBody>
      </p:sp>
      <p:sp>
        <p:nvSpPr>
          <p:cNvPr id="354317" name="Text Box 13">
            <a:extLst>
              <a:ext uri="{FF2B5EF4-FFF2-40B4-BE49-F238E27FC236}">
                <a16:creationId xmlns:a16="http://schemas.microsoft.com/office/drawing/2014/main" id="{59EC2ADD-FDC6-432F-8670-35549D4C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73405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5" grpId="0" animBg="1"/>
      <p:bldP spid="354316" grpId="0"/>
      <p:bldP spid="3543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8">
            <a:extLst>
              <a:ext uri="{FF2B5EF4-FFF2-40B4-BE49-F238E27FC236}">
                <a16:creationId xmlns:a16="http://schemas.microsoft.com/office/drawing/2014/main" id="{94B01CFB-5015-4636-9EBF-FF0C5204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7C78C-43E6-488A-851B-C815DC40F222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b="0"/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43A055DD-F1D1-4BD9-88FF-739A51A67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3">
            <a:extLst>
              <a:ext uri="{FF2B5EF4-FFF2-40B4-BE49-F238E27FC236}">
                <a16:creationId xmlns:a16="http://schemas.microsoft.com/office/drawing/2014/main" id="{0B2F6C6A-0B3F-44FA-9A7B-EA2B01B8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1269" name="Text Box 4">
            <a:extLst>
              <a:ext uri="{FF2B5EF4-FFF2-40B4-BE49-F238E27FC236}">
                <a16:creationId xmlns:a16="http://schemas.microsoft.com/office/drawing/2014/main" id="{2D254F66-E651-41D3-B0BA-0AB0F5EE8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A8587C3B-D10E-44EB-A60A-45D6DB5F2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355334" name="Object 6">
            <a:extLst>
              <a:ext uri="{FF2B5EF4-FFF2-40B4-BE49-F238E27FC236}">
                <a16:creationId xmlns:a16="http://schemas.microsoft.com/office/drawing/2014/main" id="{572DE43A-981A-45D5-A4E8-C7EDBA49264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159125" y="2841625"/>
          <a:ext cx="26066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5" imgW="1574800" imgH="431800" progId="Equation.DSMT4">
                  <p:embed/>
                </p:oleObj>
              </mc:Choice>
              <mc:Fallback>
                <p:oleObj name="Equation" r:id="rId5" imgW="1574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2841625"/>
                        <a:ext cx="26066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5" name="Object 7">
            <a:extLst>
              <a:ext uri="{FF2B5EF4-FFF2-40B4-BE49-F238E27FC236}">
                <a16:creationId xmlns:a16="http://schemas.microsoft.com/office/drawing/2014/main" id="{E9FDE91A-4AE8-4EED-A72C-1024F1AE158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3716338"/>
          <a:ext cx="7000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7" imgW="355446" imgH="228501" progId="Equation.DSMT4">
                  <p:embed/>
                </p:oleObj>
              </mc:Choice>
              <mc:Fallback>
                <p:oleObj name="Equation" r:id="rId7" imgW="355446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7000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6" name="Object 8">
            <a:extLst>
              <a:ext uri="{FF2B5EF4-FFF2-40B4-BE49-F238E27FC236}">
                <a16:creationId xmlns:a16="http://schemas.microsoft.com/office/drawing/2014/main" id="{03A05E2C-52DC-4BAA-A845-72036CACFDA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2138" y="3716338"/>
          <a:ext cx="2238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9" imgW="88746" imgH="152136" progId="Equation.DSMT4">
                  <p:embed/>
                </p:oleObj>
              </mc:Choice>
              <mc:Fallback>
                <p:oleObj name="Equation" r:id="rId9" imgW="88746" imgH="15213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2238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>
            <a:extLst>
              <a:ext uri="{FF2B5EF4-FFF2-40B4-BE49-F238E27FC236}">
                <a16:creationId xmlns:a16="http://schemas.microsoft.com/office/drawing/2014/main" id="{3C5D08F3-D667-4D14-85FA-A4E5869C7E5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940300" y="4324350"/>
          <a:ext cx="8270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11" imgW="444307" imgH="203112" progId="Equation.DSMT4">
                  <p:embed/>
                </p:oleObj>
              </mc:Choice>
              <mc:Fallback>
                <p:oleObj name="Equation" r:id="rId11" imgW="44430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4324350"/>
                        <a:ext cx="8270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>
            <a:extLst>
              <a:ext uri="{FF2B5EF4-FFF2-40B4-BE49-F238E27FC236}">
                <a16:creationId xmlns:a16="http://schemas.microsoft.com/office/drawing/2014/main" id="{5551F2C2-C805-4F57-B91E-90BAB9D7B3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00663"/>
          <a:ext cx="30241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13" imgW="1600200" imgH="431800" progId="Equation.DSMT4">
                  <p:embed/>
                </p:oleObj>
              </mc:Choice>
              <mc:Fallback>
                <p:oleObj name="Equation" r:id="rId13" imgW="16002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00663"/>
                        <a:ext cx="30241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9" name="Text Box 11">
            <a:extLst>
              <a:ext uri="{FF2B5EF4-FFF2-40B4-BE49-F238E27FC236}">
                <a16:creationId xmlns:a16="http://schemas.microsoft.com/office/drawing/2014/main" id="{71687A88-4420-440E-81D0-E708161C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76475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第一步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55340" name="Text Box 12">
            <a:extLst>
              <a:ext uri="{FF2B5EF4-FFF2-40B4-BE49-F238E27FC236}">
                <a16:creationId xmlns:a16="http://schemas.microsoft.com/office/drawing/2014/main" id="{7F283068-7474-4018-8BB9-4A5A03271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276475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设所求的解为</a:t>
            </a:r>
          </a:p>
        </p:txBody>
      </p:sp>
      <p:sp>
        <p:nvSpPr>
          <p:cNvPr id="355341" name="Text Box 13">
            <a:extLst>
              <a:ext uri="{FF2B5EF4-FFF2-40B4-BE49-F238E27FC236}">
                <a16:creationId xmlns:a16="http://schemas.microsoft.com/office/drawing/2014/main" id="{9E3DCFA4-7335-4C48-9BD7-14392F58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55342" name="Text Box 14">
            <a:extLst>
              <a:ext uri="{FF2B5EF4-FFF2-40B4-BE49-F238E27FC236}">
                <a16:creationId xmlns:a16="http://schemas.microsoft.com/office/drawing/2014/main" id="{38D9D5EF-EF47-423F-A0B2-2446B3AB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64490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是关于</a:t>
            </a:r>
          </a:p>
        </p:txBody>
      </p:sp>
      <p:sp>
        <p:nvSpPr>
          <p:cNvPr id="355343" name="Text Box 15">
            <a:extLst>
              <a:ext uri="{FF2B5EF4-FFF2-40B4-BE49-F238E27FC236}">
                <a16:creationId xmlns:a16="http://schemas.microsoft.com/office/drawing/2014/main" id="{152FF129-2C8E-4BA6-9AA3-2351480B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644900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的待定函数。</a:t>
            </a:r>
          </a:p>
        </p:txBody>
      </p:sp>
      <p:sp>
        <p:nvSpPr>
          <p:cNvPr id="355344" name="Text Box 16">
            <a:extLst>
              <a:ext uri="{FF2B5EF4-FFF2-40B4-BE49-F238E27FC236}">
                <a16:creationId xmlns:a16="http://schemas.microsoft.com/office/drawing/2014/main" id="{5AD233B2-49BC-4B96-835E-257E091C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2211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第二步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55345" name="Text Box 17">
            <a:extLst>
              <a:ext uri="{FF2B5EF4-FFF2-40B4-BE49-F238E27FC236}">
                <a16:creationId xmlns:a16="http://schemas.microsoft.com/office/drawing/2014/main" id="{89A9C13A-9A1E-419D-9181-99547949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4221163"/>
            <a:ext cx="309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将方程中的自由项</a:t>
            </a:r>
          </a:p>
        </p:txBody>
      </p:sp>
      <p:sp>
        <p:nvSpPr>
          <p:cNvPr id="355346" name="Text Box 18">
            <a:extLst>
              <a:ext uri="{FF2B5EF4-FFF2-40B4-BE49-F238E27FC236}">
                <a16:creationId xmlns:a16="http://schemas.microsoft.com/office/drawing/2014/main" id="{9AADC5EF-D1B1-48FA-B60C-7CCFA968E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221163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也按上述</a:t>
            </a: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</a:t>
            </a:r>
          </a:p>
        </p:txBody>
      </p:sp>
      <p:sp>
        <p:nvSpPr>
          <p:cNvPr id="355347" name="Text Box 19">
            <a:extLst>
              <a:ext uri="{FF2B5EF4-FFF2-40B4-BE49-F238E27FC236}">
                <a16:creationId xmlns:a16="http://schemas.microsoft.com/office/drawing/2014/main" id="{87F76095-8B25-48F2-8BFD-86EED0228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函数系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展成傅里叶级数：</a:t>
            </a:r>
          </a:p>
        </p:txBody>
      </p:sp>
      <p:sp>
        <p:nvSpPr>
          <p:cNvPr id="355348" name="Text Box 20">
            <a:extLst>
              <a:ext uri="{FF2B5EF4-FFF2-40B4-BE49-F238E27FC236}">
                <a16:creationId xmlns:a16="http://schemas.microsoft.com/office/drawing/2014/main" id="{3382C8E7-5E1D-4ABC-B95E-9C761BBC5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241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355349" name="Text Box 21">
            <a:extLst>
              <a:ext uri="{FF2B5EF4-FFF2-40B4-BE49-F238E27FC236}">
                <a16:creationId xmlns:a16="http://schemas.microsoft.com/office/drawing/2014/main" id="{CD6E7947-E13C-4029-B283-E46D2399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373688"/>
            <a:ext cx="890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9" grpId="0"/>
      <p:bldP spid="355340" grpId="0"/>
      <p:bldP spid="355341" grpId="0"/>
      <p:bldP spid="355342" grpId="0"/>
      <p:bldP spid="355343" grpId="0"/>
      <p:bldP spid="355344" grpId="0"/>
      <p:bldP spid="355345" grpId="0"/>
      <p:bldP spid="355346" grpId="0"/>
      <p:bldP spid="355347" grpId="0"/>
      <p:bldP spid="355348" grpId="0"/>
      <p:bldP spid="3553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7">
            <a:extLst>
              <a:ext uri="{FF2B5EF4-FFF2-40B4-BE49-F238E27FC236}">
                <a16:creationId xmlns:a16="http://schemas.microsoft.com/office/drawing/2014/main" id="{60E517DD-8A77-4CBE-B70D-F122623B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7E461C-5C20-4234-8F26-B0F3176967A4}" type="slidenum">
              <a:rPr lang="en-US" altLang="zh-CN" sz="1400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b="0"/>
          </a:p>
        </p:txBody>
      </p:sp>
      <p:graphicFrame>
        <p:nvGraphicFramePr>
          <p:cNvPr id="356354" name="Object 2">
            <a:extLst>
              <a:ext uri="{FF2B5EF4-FFF2-40B4-BE49-F238E27FC236}">
                <a16:creationId xmlns:a16="http://schemas.microsoft.com/office/drawing/2014/main" id="{2B1F5F86-C8F7-4B0A-BE13-16D06FFFA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300663"/>
          <a:ext cx="53292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3" imgW="2882900" imgH="533400" progId="Equation.DSMT4">
                  <p:embed/>
                </p:oleObj>
              </mc:Choice>
              <mc:Fallback>
                <p:oleObj name="Equation" r:id="rId3" imgW="2882900" imgH="533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53292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>
            <a:extLst>
              <a:ext uri="{FF2B5EF4-FFF2-40B4-BE49-F238E27FC236}">
                <a16:creationId xmlns:a16="http://schemas.microsoft.com/office/drawing/2014/main" id="{4C8791D5-6A6D-42E8-BB8A-53B94CD69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4292600"/>
          <a:ext cx="15843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292600"/>
                        <a:ext cx="15843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>
            <a:extLst>
              <a:ext uri="{FF2B5EF4-FFF2-40B4-BE49-F238E27FC236}">
                <a16:creationId xmlns:a16="http://schemas.microsoft.com/office/drawing/2014/main" id="{AC6C526D-0799-4793-958A-6D4D81B97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4078288"/>
          <a:ext cx="338455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7" imgW="1765300" imgH="393700" progId="Equation.DSMT4">
                  <p:embed/>
                </p:oleObj>
              </mc:Choice>
              <mc:Fallback>
                <p:oleObj name="Equation" r:id="rId7" imgW="17653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078288"/>
                        <a:ext cx="338455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F6BB3BA6-0D2B-4D13-AA3A-7383AFAE2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549275"/>
          <a:ext cx="6224588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9" imgW="2578100" imgH="736600" progId="Equation.DSMT4">
                  <p:embed/>
                </p:oleObj>
              </mc:Choice>
              <mc:Fallback>
                <p:oleObj name="Equation" r:id="rId9" imgW="25781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49275"/>
                        <a:ext cx="6224588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6">
            <a:extLst>
              <a:ext uri="{FF2B5EF4-FFF2-40B4-BE49-F238E27FC236}">
                <a16:creationId xmlns:a16="http://schemas.microsoft.com/office/drawing/2014/main" id="{CC59A0AD-C1A6-4796-B218-B24EA57D8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1255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7D0281C0-523A-47C7-8393-B4A6F3AB0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170180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74195564-2674-4534-B341-FDAFDDED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54927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12298" name="Object 9">
            <a:extLst>
              <a:ext uri="{FF2B5EF4-FFF2-40B4-BE49-F238E27FC236}">
                <a16:creationId xmlns:a16="http://schemas.microsoft.com/office/drawing/2014/main" id="{9557C88D-E221-4A5D-B501-AE4109F143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3068638"/>
          <a:ext cx="30241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11" imgW="1600200" imgH="431800" progId="Equation.DSMT4">
                  <p:embed/>
                </p:oleObj>
              </mc:Choice>
              <mc:Fallback>
                <p:oleObj name="Equation" r:id="rId11" imgW="16002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068638"/>
                        <a:ext cx="30241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0">
            <a:extLst>
              <a:ext uri="{FF2B5EF4-FFF2-40B4-BE49-F238E27FC236}">
                <a16:creationId xmlns:a16="http://schemas.microsoft.com/office/drawing/2014/main" id="{A9561044-50B3-46A0-818B-A0AD551EA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068638"/>
            <a:ext cx="89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(50)</a:t>
            </a:r>
          </a:p>
        </p:txBody>
      </p:sp>
      <p:sp>
        <p:nvSpPr>
          <p:cNvPr id="356363" name="Text Box 11">
            <a:extLst>
              <a:ext uri="{FF2B5EF4-FFF2-40B4-BE49-F238E27FC236}">
                <a16:creationId xmlns:a16="http://schemas.microsoft.com/office/drawing/2014/main" id="{2A729064-B7EE-4907-B02A-1E604514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6449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356364" name="Text Box 12">
            <a:extLst>
              <a:ext uri="{FF2B5EF4-FFF2-40B4-BE49-F238E27FC236}">
                <a16:creationId xmlns:a16="http://schemas.microsoft.com/office/drawing/2014/main" id="{DF0DB44D-A60F-4298-BD17-EF3E50EC9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149725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graphicFrame>
        <p:nvGraphicFramePr>
          <p:cNvPr id="12302" name="Object 13">
            <a:extLst>
              <a:ext uri="{FF2B5EF4-FFF2-40B4-BE49-F238E27FC236}">
                <a16:creationId xmlns:a16="http://schemas.microsoft.com/office/drawing/2014/main" id="{D0BDB748-ED46-4441-B040-FA479DAEC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76475"/>
          <a:ext cx="29511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13" imgW="1574800" imgH="431800" progId="Equation.DSMT4">
                  <p:embed/>
                </p:oleObj>
              </mc:Choice>
              <mc:Fallback>
                <p:oleObj name="Equation" r:id="rId13" imgW="15748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76475"/>
                        <a:ext cx="29511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4">
            <a:extLst>
              <a:ext uri="{FF2B5EF4-FFF2-40B4-BE49-F238E27FC236}">
                <a16:creationId xmlns:a16="http://schemas.microsoft.com/office/drawing/2014/main" id="{404CFE26-F141-42CA-A8B7-60F3788A3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419350"/>
            <a:ext cx="89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356367" name="Text Box 15">
            <a:extLst>
              <a:ext uri="{FF2B5EF4-FFF2-40B4-BE49-F238E27FC236}">
                <a16:creationId xmlns:a16="http://schemas.microsoft.com/office/drawing/2014/main" id="{BA4597D3-C2E4-4A8E-8BD8-872981CB0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把</a:t>
            </a:r>
            <a:r>
              <a:rPr kumimoji="0"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(49)-(50)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代入方程</a:t>
            </a:r>
            <a:r>
              <a:rPr kumimoji="0"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  <a:r>
              <a:rPr kumimoji="0"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中可得</a:t>
            </a:r>
            <a:endParaRPr kumimoji="0"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63" grpId="0"/>
      <p:bldP spid="356364" grpId="0"/>
      <p:bldP spid="356367" grpId="0"/>
    </p:bld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4087</TotalTime>
  <Words>2478</Words>
  <Application>Microsoft Office PowerPoint</Application>
  <PresentationFormat>全屏显示(4:3)</PresentationFormat>
  <Paragraphs>543</Paragraphs>
  <Slides>59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3" baseType="lpstr">
      <vt:lpstr>楷体</vt:lpstr>
      <vt:lpstr>Times New Roman</vt:lpstr>
      <vt:lpstr>背景</vt:lpstr>
      <vt:lpstr>Equation</vt:lpstr>
      <vt:lpstr>2.4  非齐次方程的求解问题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Huang Yongzhong</dc:creator>
  <cp:lastModifiedBy>Guanghui Zhang</cp:lastModifiedBy>
  <cp:revision>1166</cp:revision>
  <dcterms:created xsi:type="dcterms:W3CDTF">1996-07-15T15:40:02Z</dcterms:created>
  <dcterms:modified xsi:type="dcterms:W3CDTF">2025-02-14T08:40:28Z</dcterms:modified>
</cp:coreProperties>
</file>