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5"/>
  </p:notesMasterIdLst>
  <p:sldIdLst>
    <p:sldId id="565" r:id="rId2"/>
    <p:sldId id="566" r:id="rId3"/>
    <p:sldId id="567" r:id="rId4"/>
    <p:sldId id="568" r:id="rId5"/>
    <p:sldId id="587" r:id="rId6"/>
    <p:sldId id="569" r:id="rId7"/>
    <p:sldId id="570" r:id="rId8"/>
    <p:sldId id="573" r:id="rId9"/>
    <p:sldId id="574" r:id="rId10"/>
    <p:sldId id="575" r:id="rId11"/>
    <p:sldId id="571" r:id="rId12"/>
    <p:sldId id="572" r:id="rId13"/>
    <p:sldId id="576" r:id="rId14"/>
    <p:sldId id="577" r:id="rId15"/>
    <p:sldId id="579" r:id="rId16"/>
    <p:sldId id="578" r:id="rId17"/>
    <p:sldId id="580" r:id="rId18"/>
    <p:sldId id="584" r:id="rId19"/>
    <p:sldId id="585" r:id="rId20"/>
    <p:sldId id="586" r:id="rId21"/>
    <p:sldId id="581" r:id="rId22"/>
    <p:sldId id="582" r:id="rId23"/>
    <p:sldId id="58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FFFF"/>
    <a:srgbClr val="FF9565"/>
    <a:srgbClr val="0000CC"/>
    <a:srgbClr val="FF0066"/>
    <a:srgbClr val="FFFF99"/>
    <a:srgbClr val="F6A8E7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86" autoAdjust="0"/>
    <p:restoredTop sz="93896" autoAdjust="0"/>
  </p:normalViewPr>
  <p:slideViewPr>
    <p:cSldViewPr>
      <p:cViewPr varScale="1">
        <p:scale>
          <a:sx n="84" d="100"/>
          <a:sy n="84" d="100"/>
        </p:scale>
        <p:origin x="88" y="16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2.wmf"/><Relationship Id="rId3" Type="http://schemas.openxmlformats.org/officeDocument/2006/relationships/image" Target="../media/image50.wmf"/><Relationship Id="rId7" Type="http://schemas.openxmlformats.org/officeDocument/2006/relationships/image" Target="../media/image34.wmf"/><Relationship Id="rId12" Type="http://schemas.openxmlformats.org/officeDocument/2006/relationships/image" Target="../media/image28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30.wmf"/><Relationship Id="rId11" Type="http://schemas.openxmlformats.org/officeDocument/2006/relationships/image" Target="../media/image27.wmf"/><Relationship Id="rId5" Type="http://schemas.openxmlformats.org/officeDocument/2006/relationships/image" Target="../media/image29.wmf"/><Relationship Id="rId10" Type="http://schemas.openxmlformats.org/officeDocument/2006/relationships/image" Target="../media/image52.wmf"/><Relationship Id="rId4" Type="http://schemas.openxmlformats.org/officeDocument/2006/relationships/image" Target="../media/image51.wmf"/><Relationship Id="rId9" Type="http://schemas.openxmlformats.org/officeDocument/2006/relationships/image" Target="../media/image4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47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59.wmf"/><Relationship Id="rId7" Type="http://schemas.openxmlformats.org/officeDocument/2006/relationships/image" Target="../media/image34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50.wmf"/><Relationship Id="rId5" Type="http://schemas.openxmlformats.org/officeDocument/2006/relationships/image" Target="../media/image48.wmf"/><Relationship Id="rId10" Type="http://schemas.openxmlformats.org/officeDocument/2006/relationships/image" Target="../media/image61.wmf"/><Relationship Id="rId4" Type="http://schemas.openxmlformats.org/officeDocument/2006/relationships/image" Target="../media/image60.wmf"/><Relationship Id="rId9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58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Relationship Id="rId6" Type="http://schemas.openxmlformats.org/officeDocument/2006/relationships/image" Target="../media/image71.wmf"/><Relationship Id="rId11" Type="http://schemas.openxmlformats.org/officeDocument/2006/relationships/image" Target="../media/image74.wmf"/><Relationship Id="rId5" Type="http://schemas.openxmlformats.org/officeDocument/2006/relationships/image" Target="../media/image70.wmf"/><Relationship Id="rId10" Type="http://schemas.openxmlformats.org/officeDocument/2006/relationships/image" Target="../media/image67.wmf"/><Relationship Id="rId4" Type="http://schemas.openxmlformats.org/officeDocument/2006/relationships/image" Target="../media/image69.wmf"/><Relationship Id="rId9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7.wmf"/><Relationship Id="rId7" Type="http://schemas.openxmlformats.org/officeDocument/2006/relationships/image" Target="../media/image69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68.wmf"/><Relationship Id="rId5" Type="http://schemas.openxmlformats.org/officeDocument/2006/relationships/image" Target="../media/image62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82.wmf"/><Relationship Id="rId7" Type="http://schemas.openxmlformats.org/officeDocument/2006/relationships/image" Target="../media/image69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68.wmf"/><Relationship Id="rId5" Type="http://schemas.openxmlformats.org/officeDocument/2006/relationships/image" Target="../media/image62.wmf"/><Relationship Id="rId4" Type="http://schemas.openxmlformats.org/officeDocument/2006/relationships/image" Target="../media/image83.wmf"/><Relationship Id="rId9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80.wmf"/><Relationship Id="rId7" Type="http://schemas.openxmlformats.org/officeDocument/2006/relationships/image" Target="../media/image78.wmf"/><Relationship Id="rId12" Type="http://schemas.openxmlformats.org/officeDocument/2006/relationships/image" Target="../media/image4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6" Type="http://schemas.openxmlformats.org/officeDocument/2006/relationships/image" Target="../media/image69.wmf"/><Relationship Id="rId11" Type="http://schemas.openxmlformats.org/officeDocument/2006/relationships/image" Target="../media/image45.wmf"/><Relationship Id="rId5" Type="http://schemas.openxmlformats.org/officeDocument/2006/relationships/image" Target="../media/image68.wmf"/><Relationship Id="rId10" Type="http://schemas.openxmlformats.org/officeDocument/2006/relationships/image" Target="../media/image44.wmf"/><Relationship Id="rId4" Type="http://schemas.openxmlformats.org/officeDocument/2006/relationships/image" Target="../media/image62.wmf"/><Relationship Id="rId9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80.wmf"/><Relationship Id="rId7" Type="http://schemas.openxmlformats.org/officeDocument/2006/relationships/image" Target="../media/image78.wmf"/><Relationship Id="rId12" Type="http://schemas.openxmlformats.org/officeDocument/2006/relationships/image" Target="../media/image46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69.wmf"/><Relationship Id="rId11" Type="http://schemas.openxmlformats.org/officeDocument/2006/relationships/image" Target="../media/image45.wmf"/><Relationship Id="rId5" Type="http://schemas.openxmlformats.org/officeDocument/2006/relationships/image" Target="../media/image68.wmf"/><Relationship Id="rId10" Type="http://schemas.openxmlformats.org/officeDocument/2006/relationships/image" Target="../media/image44.wmf"/><Relationship Id="rId4" Type="http://schemas.openxmlformats.org/officeDocument/2006/relationships/image" Target="../media/image62.wmf"/><Relationship Id="rId9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image" Target="../media/image80.wmf"/><Relationship Id="rId7" Type="http://schemas.openxmlformats.org/officeDocument/2006/relationships/image" Target="../media/image78.wmf"/><Relationship Id="rId12" Type="http://schemas.openxmlformats.org/officeDocument/2006/relationships/image" Target="../media/image46.wmf"/><Relationship Id="rId2" Type="http://schemas.openxmlformats.org/officeDocument/2006/relationships/image" Target="../media/image88.wmf"/><Relationship Id="rId1" Type="http://schemas.openxmlformats.org/officeDocument/2006/relationships/image" Target="../media/image86.wmf"/><Relationship Id="rId6" Type="http://schemas.openxmlformats.org/officeDocument/2006/relationships/image" Target="../media/image69.wmf"/><Relationship Id="rId11" Type="http://schemas.openxmlformats.org/officeDocument/2006/relationships/image" Target="../media/image45.wmf"/><Relationship Id="rId5" Type="http://schemas.openxmlformats.org/officeDocument/2006/relationships/image" Target="../media/image68.wmf"/><Relationship Id="rId10" Type="http://schemas.openxmlformats.org/officeDocument/2006/relationships/image" Target="../media/image44.wmf"/><Relationship Id="rId4" Type="http://schemas.openxmlformats.org/officeDocument/2006/relationships/image" Target="../media/image62.wmf"/><Relationship Id="rId9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2.wmf"/><Relationship Id="rId7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1.wmf"/><Relationship Id="rId7" Type="http://schemas.openxmlformats.org/officeDocument/2006/relationships/image" Target="../media/image93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78.wmf"/><Relationship Id="rId5" Type="http://schemas.openxmlformats.org/officeDocument/2006/relationships/image" Target="../media/image80.wmf"/><Relationship Id="rId10" Type="http://schemas.openxmlformats.org/officeDocument/2006/relationships/image" Target="../media/image96.wmf"/><Relationship Id="rId4" Type="http://schemas.openxmlformats.org/officeDocument/2006/relationships/image" Target="../media/image92.wmf"/><Relationship Id="rId9" Type="http://schemas.openxmlformats.org/officeDocument/2006/relationships/image" Target="../media/image95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image" Target="../media/image101.wmf"/><Relationship Id="rId3" Type="http://schemas.openxmlformats.org/officeDocument/2006/relationships/image" Target="../media/image99.wmf"/><Relationship Id="rId7" Type="http://schemas.openxmlformats.org/officeDocument/2006/relationships/image" Target="../media/image91.wmf"/><Relationship Id="rId12" Type="http://schemas.openxmlformats.org/officeDocument/2006/relationships/image" Target="../media/image96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90.wmf"/><Relationship Id="rId11" Type="http://schemas.openxmlformats.org/officeDocument/2006/relationships/image" Target="../media/image95.wmf"/><Relationship Id="rId5" Type="http://schemas.openxmlformats.org/officeDocument/2006/relationships/image" Target="../media/image89.wmf"/><Relationship Id="rId10" Type="http://schemas.openxmlformats.org/officeDocument/2006/relationships/image" Target="../media/image94.wmf"/><Relationship Id="rId4" Type="http://schemas.openxmlformats.org/officeDocument/2006/relationships/image" Target="../media/image100.wmf"/><Relationship Id="rId9" Type="http://schemas.openxmlformats.org/officeDocument/2006/relationships/image" Target="../media/image93.wmf"/><Relationship Id="rId14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92.wmf"/><Relationship Id="rId11" Type="http://schemas.openxmlformats.org/officeDocument/2006/relationships/image" Target="../media/image10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11.wmf"/><Relationship Id="rId7" Type="http://schemas.openxmlformats.org/officeDocument/2006/relationships/image" Target="../media/image4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9.wmf"/><Relationship Id="rId1" Type="http://schemas.openxmlformats.org/officeDocument/2006/relationships/image" Target="../media/image12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7.wmf"/><Relationship Id="rId5" Type="http://schemas.openxmlformats.org/officeDocument/2006/relationships/image" Target="../media/image9.wmf"/><Relationship Id="rId10" Type="http://schemas.openxmlformats.org/officeDocument/2006/relationships/image" Target="../media/image26.wmf"/><Relationship Id="rId4" Type="http://schemas.openxmlformats.org/officeDocument/2006/relationships/image" Target="../media/image22.wmf"/><Relationship Id="rId9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9.wmf"/><Relationship Id="rId7" Type="http://schemas.openxmlformats.org/officeDocument/2006/relationships/image" Target="../media/image26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1.wmf"/><Relationship Id="rId5" Type="http://schemas.openxmlformats.org/officeDocument/2006/relationships/image" Target="../media/image3.wmf"/><Relationship Id="rId4" Type="http://schemas.openxmlformats.org/officeDocument/2006/relationships/image" Target="../media/image30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36.wmf"/><Relationship Id="rId7" Type="http://schemas.openxmlformats.org/officeDocument/2006/relationships/image" Target="../media/image3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29.wmf"/><Relationship Id="rId5" Type="http://schemas.openxmlformats.org/officeDocument/2006/relationships/image" Target="../media/image38.wmf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0.wmf"/><Relationship Id="rId7" Type="http://schemas.openxmlformats.org/officeDocument/2006/relationships/image" Target="../media/image36.wmf"/><Relationship Id="rId2" Type="http://schemas.openxmlformats.org/officeDocument/2006/relationships/image" Target="../media/image29.wmf"/><Relationship Id="rId1" Type="http://schemas.openxmlformats.org/officeDocument/2006/relationships/image" Target="../media/image43.wmf"/><Relationship Id="rId6" Type="http://schemas.openxmlformats.org/officeDocument/2006/relationships/image" Target="../media/image35.wmf"/><Relationship Id="rId11" Type="http://schemas.openxmlformats.org/officeDocument/2006/relationships/image" Target="../media/image47.wmf"/><Relationship Id="rId5" Type="http://schemas.openxmlformats.org/officeDocument/2006/relationships/image" Target="../media/image34.wmf"/><Relationship Id="rId10" Type="http://schemas.openxmlformats.org/officeDocument/2006/relationships/image" Target="../media/image46.wmf"/><Relationship Id="rId4" Type="http://schemas.openxmlformats.org/officeDocument/2006/relationships/image" Target="../media/image33.wmf"/><Relationship Id="rId9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>
            <a:extLst>
              <a:ext uri="{FF2B5EF4-FFF2-40B4-BE49-F238E27FC236}">
                <a16:creationId xmlns:a16="http://schemas.microsoft.com/office/drawing/2014/main" id="{1A5F78C3-D880-4FC7-87C9-39E929FAE88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0179" name="Rectangle 3">
            <a:extLst>
              <a:ext uri="{FF2B5EF4-FFF2-40B4-BE49-F238E27FC236}">
                <a16:creationId xmlns:a16="http://schemas.microsoft.com/office/drawing/2014/main" id="{6D7160BB-EDE2-4D72-BBB3-CDA23EB896E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661B9DE-A76F-4EEE-87AA-EDFFFFA1D31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90181" name="Rectangle 5">
            <a:extLst>
              <a:ext uri="{FF2B5EF4-FFF2-40B4-BE49-F238E27FC236}">
                <a16:creationId xmlns:a16="http://schemas.microsoft.com/office/drawing/2014/main" id="{055A0914-E347-458C-8BDA-C020717528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90182" name="Rectangle 6">
            <a:extLst>
              <a:ext uri="{FF2B5EF4-FFF2-40B4-BE49-F238E27FC236}">
                <a16:creationId xmlns:a16="http://schemas.microsoft.com/office/drawing/2014/main" id="{C557E321-6C5C-445D-8BA5-6FD7937CEA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0183" name="Rectangle 7">
            <a:extLst>
              <a:ext uri="{FF2B5EF4-FFF2-40B4-BE49-F238E27FC236}">
                <a16:creationId xmlns:a16="http://schemas.microsoft.com/office/drawing/2014/main" id="{25507DDC-3D0A-43B8-AF17-93D7E169CC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30A1FBC0-C7B5-47DB-A3C6-5DF4D75608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E1BE56D0-87F2-48C2-9F5B-EAD33260F91C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3A88DFF0-3B49-4BC7-8B84-7BFBA25DC055}"/>
              </a:ext>
            </a:extLst>
          </p:cNvPr>
          <p:cNvCxnSpPr/>
          <p:nvPr/>
        </p:nvCxnSpPr>
        <p:spPr>
          <a:xfrm>
            <a:off x="1484313" y="3733800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CBE4C19-3FA4-46CA-8C4A-9B8C7D65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9511D8AC-538D-46E2-ACD4-1665C9C5F4EB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B307F5-E161-497E-8D3D-593B25AAA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AECFBC1-1E66-4788-B8BB-738A8489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C1CB6-626B-41C0-8E4B-22E3EDF0ED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90722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75222-EDA6-404E-8A85-EB612BBE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810BF-FED4-4648-853F-F87B6E79F860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08875-1BD4-4867-9050-CADF6086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7D73-55EC-4BF9-8896-641726F0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10C45-4573-468F-ADF9-D57879B61A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0561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817E-4F1F-4DBB-B2DF-5CA8761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97D21-417E-4472-AE10-D82DA0CEB844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5FD3-2893-46E1-8097-772099CA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4547-B107-470D-9F1E-4055978F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39F86E-6FC0-4A18-8CB3-02465BB83D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0358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01625" y="609600"/>
            <a:ext cx="8540750" cy="5489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1F28E5-2598-4B3A-A94B-61FACCB7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5F157-8EBB-4388-8E80-3CEB8C020BC7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C67350A-3339-45D6-89E6-5EF049D7A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6480A4-63E3-4C78-A651-F4EFC3C6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87580-1234-4AA5-A7E2-50155FD8C8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243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625" y="1905000"/>
            <a:ext cx="4194175" cy="202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05000"/>
            <a:ext cx="4194175" cy="2020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01625" y="4078288"/>
            <a:ext cx="4194175" cy="2020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78288"/>
            <a:ext cx="4194175" cy="2020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9BD38AF-63AC-497F-851D-D30BB072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6D5B7-A06D-4B74-A02A-EFDB408EBD67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9A073D4-7596-4190-85BA-B9EE2025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AEE88A2-FBBC-4113-9F0B-D50AEE0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DFDA98-5FFD-422E-8F96-214E5D4FAC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32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9CFA8-B68E-42AF-9CFE-FC92E07F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717FA-1974-40CE-ABF3-DA2E2743F28F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1240-B327-40C8-907C-AE20F2936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A1691-5C6B-43E9-B92B-05B408C6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75BA-82FB-4E00-8E3F-DE17E486B4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628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CF0B1A98-BAD9-4E36-B418-F19F661D22DF}"/>
              </a:ext>
            </a:extLst>
          </p:cNvPr>
          <p:cNvCxnSpPr/>
          <p:nvPr/>
        </p:nvCxnSpPr>
        <p:spPr>
          <a:xfrm>
            <a:off x="1485900" y="4021138"/>
            <a:ext cx="6172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9E6041A-A951-4523-9509-40AAE635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A24B6-826A-4F3F-A9DC-D521501C8C9C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E0A0AE-FC2D-4D65-A7E3-09867826F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80767E-F305-4621-9797-040ACBE06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09B78-4DE7-4C6C-8605-039C10178E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04981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8028C76-0149-4520-895D-424083E5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CA43C-33D6-49FA-9732-D0CACD5BC4F5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D68667-7AC5-40A0-9752-70E9846AF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C37FAF-1A2E-40AC-AF83-397B2EFB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3BB06-D704-4CE9-AF1A-79E2D3CC7C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05355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577FCE7-6588-4DD7-89D9-55AB34804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796C1-F257-40F8-BE11-0313D6CB610C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1BA7896-5605-4CEE-9DC6-DFF650B8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958E39-C906-4588-8AA2-D5EEB41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BF5AB2-5BB0-44A9-9FD8-C819FCED22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25667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840EAEF-8673-418D-A7DF-887494D4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AD76D4-AE3B-451A-96D0-8EF86A1F1DC0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942D0A-5AD3-4F69-8CA9-2613FE13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6529277-BFE2-4F0E-B151-A20D6E7D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855B1D-1D55-4A54-A9B6-5195B1D9CD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7222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4FD0AB-7E5F-4CED-9899-A201FE07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8F63F6-CF27-4B36-9E57-94934B421F26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AF3000A-C482-4A96-8FCC-421E2DC3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3B9669-89AF-4F40-9BFE-21E2ECA7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1B41D-0384-462D-AFD5-677F0F3DDA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1060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D13E99-10EC-407A-8C2E-F44903C0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400C2-4E70-4A32-9CC1-FBD6BE363184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818D98-FA2A-42D8-814C-F57FD407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2681D9-BCAA-432A-9C9D-5445A34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54E41B-9DD0-4755-9CF2-E3FA98626E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54244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rtlCol="0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7F53E5D-25BA-4B64-A560-32028E78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84402-8CF5-4252-A4EF-6C27456330C0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6489FD4-2FA6-4AF0-B891-E542E599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86813B-6053-4C55-9EE3-CB3A841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B29DD-1D53-4F3F-8AF3-BFCBA8B79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5106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20000"/>
                <a:lumOff val="80000"/>
                <a:alpha val="49000"/>
              </a:schemeClr>
            </a:gs>
            <a:gs pos="22000">
              <a:schemeClr val="accent1">
                <a:lumMod val="20000"/>
                <a:lumOff val="80000"/>
                <a:alpha val="60000"/>
              </a:schemeClr>
            </a:gs>
            <a:gs pos="100000">
              <a:srgbClr val="A3FFE8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8A16375-9C14-4BEB-9E16-367006DFF68F}"/>
              </a:ext>
            </a:extLst>
          </p:cNvPr>
          <p:cNvSpPr/>
          <p:nvPr/>
        </p:nvSpPr>
        <p:spPr>
          <a:xfrm>
            <a:off x="182563" y="182563"/>
            <a:ext cx="8778875" cy="6492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C5F230B4-9ED5-4197-A7C1-AF8B7A0FD5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609600"/>
            <a:ext cx="7407275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3C82330-D00F-426A-A682-AD328D323D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057400"/>
            <a:ext cx="74041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E31A9-243B-46A1-A185-97338716D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7250" y="6224588"/>
            <a:ext cx="1746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9BF92AE-C776-441D-90A7-7ABCA3A17E21}" type="datetime1">
              <a:rPr lang="zh-CN" altLang="en-US"/>
              <a:pPr>
                <a:defRPr/>
              </a:pPr>
              <a:t>2025/2/14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FD592-0D04-4A12-83E5-C4CF7FA9C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62275" y="6224588"/>
            <a:ext cx="35385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4296-7A79-4B3D-BC91-08312184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7700" y="6224588"/>
            <a:ext cx="12795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C0CBAB1D-AF88-49F5-B017-E6F46DFB768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171450" indent="-136525" algn="l" defTabSz="685800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547688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40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9163" indent="-136525" algn="l" defTabSz="685800" rtl="0" eaLnBrk="0" fontAlgn="base" hangingPunct="0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anose="020B0503020204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tx1"/>
        </a:buClr>
        <a:buSzPct val="80000"/>
        <a:buFont typeface="Corbe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6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35.wmf"/><Relationship Id="rId22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89.bin"/><Relationship Id="rId18" Type="http://schemas.openxmlformats.org/officeDocument/2006/relationships/image" Target="../media/image35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84.bin"/><Relationship Id="rId21" Type="http://schemas.openxmlformats.org/officeDocument/2006/relationships/oleObject" Target="../embeddings/oleObject93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91.bin"/><Relationship Id="rId25" Type="http://schemas.openxmlformats.org/officeDocument/2006/relationships/oleObject" Target="../embeddings/oleObject95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4.wmf"/><Relationship Id="rId20" Type="http://schemas.openxmlformats.org/officeDocument/2006/relationships/image" Target="../media/image4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88.bin"/><Relationship Id="rId24" Type="http://schemas.openxmlformats.org/officeDocument/2006/relationships/image" Target="../media/image27.wmf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23" Type="http://schemas.openxmlformats.org/officeDocument/2006/relationships/oleObject" Target="../embeddings/oleObject94.bin"/><Relationship Id="rId28" Type="http://schemas.openxmlformats.org/officeDocument/2006/relationships/image" Target="../media/image32.wmf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92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30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9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oleObject" Target="../embeddings/oleObject102.bin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109.bin"/><Relationship Id="rId18" Type="http://schemas.openxmlformats.org/officeDocument/2006/relationships/image" Target="../media/image35.wmf"/><Relationship Id="rId3" Type="http://schemas.openxmlformats.org/officeDocument/2006/relationships/oleObject" Target="../embeddings/oleObject104.bin"/><Relationship Id="rId21" Type="http://schemas.openxmlformats.org/officeDocument/2006/relationships/oleObject" Target="../embeddings/oleObject113.bin"/><Relationship Id="rId7" Type="http://schemas.openxmlformats.org/officeDocument/2006/relationships/oleObject" Target="../embeddings/oleObject106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11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108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0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112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107.bin"/><Relationship Id="rId14" Type="http://schemas.openxmlformats.org/officeDocument/2006/relationships/image" Target="../media/image50.wmf"/><Relationship Id="rId22" Type="http://schemas.openxmlformats.org/officeDocument/2006/relationships/image" Target="../media/image61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64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129.bin"/><Relationship Id="rId3" Type="http://schemas.openxmlformats.org/officeDocument/2006/relationships/oleObject" Target="../embeddings/oleObject121.bin"/><Relationship Id="rId21" Type="http://schemas.openxmlformats.org/officeDocument/2006/relationships/image" Target="../media/image66.wmf"/><Relationship Id="rId7" Type="http://schemas.openxmlformats.org/officeDocument/2006/relationships/oleObject" Target="../embeddings/oleObject123.bin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72.wmf"/><Relationship Id="rId25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4.wmf"/><Relationship Id="rId11" Type="http://schemas.openxmlformats.org/officeDocument/2006/relationships/image" Target="../media/image69.wmf"/><Relationship Id="rId24" Type="http://schemas.openxmlformats.org/officeDocument/2006/relationships/oleObject" Target="../embeddings/oleObject132.bin"/><Relationship Id="rId5" Type="http://schemas.openxmlformats.org/officeDocument/2006/relationships/oleObject" Target="../embeddings/oleObject122.bin"/><Relationship Id="rId15" Type="http://schemas.openxmlformats.org/officeDocument/2006/relationships/image" Target="../media/image71.wmf"/><Relationship Id="rId23" Type="http://schemas.openxmlformats.org/officeDocument/2006/relationships/image" Target="../media/image67.w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73.wmf"/><Relationship Id="rId4" Type="http://schemas.openxmlformats.org/officeDocument/2006/relationships/image" Target="../media/image62.wmf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6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62.wmf"/><Relationship Id="rId18" Type="http://schemas.openxmlformats.org/officeDocument/2006/relationships/oleObject" Target="../embeddings/oleObject150.bin"/><Relationship Id="rId3" Type="http://schemas.openxmlformats.org/officeDocument/2006/relationships/oleObject" Target="../embeddings/oleObject142.bin"/><Relationship Id="rId21" Type="http://schemas.openxmlformats.org/officeDocument/2006/relationships/image" Target="../media/image79.wmf"/><Relationship Id="rId7" Type="http://schemas.openxmlformats.org/officeDocument/2006/relationships/oleObject" Target="../embeddings/oleObject144.bin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49.bin"/><Relationship Id="rId20" Type="http://schemas.openxmlformats.org/officeDocument/2006/relationships/oleObject" Target="../embeddings/oleObject151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11" Type="http://schemas.openxmlformats.org/officeDocument/2006/relationships/image" Target="../media/image83.wmf"/><Relationship Id="rId5" Type="http://schemas.openxmlformats.org/officeDocument/2006/relationships/oleObject" Target="../embeddings/oleObject143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78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145.bin"/><Relationship Id="rId14" Type="http://schemas.openxmlformats.org/officeDocument/2006/relationships/oleObject" Target="../embeddings/oleObject148.bin"/><Relationship Id="rId22" Type="http://schemas.openxmlformats.org/officeDocument/2006/relationships/oleObject" Target="../embeddings/oleObject15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29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w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69.wmf"/><Relationship Id="rId22" Type="http://schemas.openxmlformats.org/officeDocument/2006/relationships/image" Target="../media/image4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29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165.bin"/><Relationship Id="rId21" Type="http://schemas.openxmlformats.org/officeDocument/2006/relationships/oleObject" Target="../embeddings/oleObject174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72.bin"/><Relationship Id="rId25" Type="http://schemas.openxmlformats.org/officeDocument/2006/relationships/oleObject" Target="../embeddings/oleObject17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69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oleObject" Target="../embeddings/oleObject175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69.wmf"/><Relationship Id="rId22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3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7.wmf"/><Relationship Id="rId19" Type="http://schemas.openxmlformats.org/officeDocument/2006/relationships/image" Target="../media/image4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oleObject" Target="../embeddings/oleObject182.bin"/><Relationship Id="rId18" Type="http://schemas.openxmlformats.org/officeDocument/2006/relationships/image" Target="../media/image29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177.bin"/><Relationship Id="rId21" Type="http://schemas.openxmlformats.org/officeDocument/2006/relationships/oleObject" Target="../embeddings/oleObject186.bin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184.bin"/><Relationship Id="rId25" Type="http://schemas.openxmlformats.org/officeDocument/2006/relationships/oleObject" Target="../embeddings/oleObject188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8.w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181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178.bin"/><Relationship Id="rId15" Type="http://schemas.openxmlformats.org/officeDocument/2006/relationships/oleObject" Target="../embeddings/oleObject183.bin"/><Relationship Id="rId23" Type="http://schemas.openxmlformats.org/officeDocument/2006/relationships/oleObject" Target="../embeddings/oleObject187.bin"/><Relationship Id="rId10" Type="http://schemas.openxmlformats.org/officeDocument/2006/relationships/image" Target="../media/image62.wmf"/><Relationship Id="rId19" Type="http://schemas.openxmlformats.org/officeDocument/2006/relationships/oleObject" Target="../embeddings/oleObject185.bin"/><Relationship Id="rId4" Type="http://schemas.openxmlformats.org/officeDocument/2006/relationships/image" Target="../media/image86.wmf"/><Relationship Id="rId9" Type="http://schemas.openxmlformats.org/officeDocument/2006/relationships/oleObject" Target="../embeddings/oleObject180.bin"/><Relationship Id="rId14" Type="http://schemas.openxmlformats.org/officeDocument/2006/relationships/image" Target="../media/image69.wmf"/><Relationship Id="rId22" Type="http://schemas.openxmlformats.org/officeDocument/2006/relationships/image" Target="../media/image4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80.wmf"/><Relationship Id="rId17" Type="http://schemas.openxmlformats.org/officeDocument/2006/relationships/oleObject" Target="../embeddings/oleObject196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92.wmf"/><Relationship Id="rId19" Type="http://schemas.openxmlformats.org/officeDocument/2006/relationships/oleObject" Target="../embeddings/oleObject197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78.wmf"/><Relationship Id="rId22" Type="http://schemas.openxmlformats.org/officeDocument/2006/relationships/image" Target="../media/image9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92.wmf"/><Relationship Id="rId26" Type="http://schemas.openxmlformats.org/officeDocument/2006/relationships/image" Target="../media/image96.wmf"/><Relationship Id="rId3" Type="http://schemas.openxmlformats.org/officeDocument/2006/relationships/oleObject" Target="../embeddings/oleObject199.bin"/><Relationship Id="rId21" Type="http://schemas.openxmlformats.org/officeDocument/2006/relationships/oleObject" Target="../embeddings/oleObject208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206.bin"/><Relationship Id="rId25" Type="http://schemas.openxmlformats.org/officeDocument/2006/relationships/oleObject" Target="../embeddings/oleObject210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1.wmf"/><Relationship Id="rId20" Type="http://schemas.openxmlformats.org/officeDocument/2006/relationships/image" Target="../media/image93.wmf"/><Relationship Id="rId29" Type="http://schemas.openxmlformats.org/officeDocument/2006/relationships/oleObject" Target="../embeddings/oleObject212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203.bin"/><Relationship Id="rId24" Type="http://schemas.openxmlformats.org/officeDocument/2006/relationships/image" Target="../media/image95.wmf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23" Type="http://schemas.openxmlformats.org/officeDocument/2006/relationships/oleObject" Target="../embeddings/oleObject209.bin"/><Relationship Id="rId28" Type="http://schemas.openxmlformats.org/officeDocument/2006/relationships/image" Target="../media/image101.wmf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207.bin"/><Relationship Id="rId4" Type="http://schemas.openxmlformats.org/officeDocument/2006/relationships/image" Target="../media/image97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90.wmf"/><Relationship Id="rId22" Type="http://schemas.openxmlformats.org/officeDocument/2006/relationships/image" Target="../media/image94.wmf"/><Relationship Id="rId27" Type="http://schemas.openxmlformats.org/officeDocument/2006/relationships/oleObject" Target="../embeddings/oleObject211.bin"/><Relationship Id="rId30" Type="http://schemas.openxmlformats.org/officeDocument/2006/relationships/image" Target="../media/image10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218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213.bin"/><Relationship Id="rId21" Type="http://schemas.openxmlformats.org/officeDocument/2006/relationships/oleObject" Target="../embeddings/oleObject222.bin"/><Relationship Id="rId7" Type="http://schemas.openxmlformats.org/officeDocument/2006/relationships/oleObject" Target="../embeddings/oleObject21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217.bin"/><Relationship Id="rId24" Type="http://schemas.openxmlformats.org/officeDocument/2006/relationships/image" Target="../media/image102.wmf"/><Relationship Id="rId5" Type="http://schemas.openxmlformats.org/officeDocument/2006/relationships/oleObject" Target="../embeddings/oleObject214.bin"/><Relationship Id="rId15" Type="http://schemas.openxmlformats.org/officeDocument/2006/relationships/oleObject" Target="../embeddings/oleObject219.bin"/><Relationship Id="rId23" Type="http://schemas.openxmlformats.org/officeDocument/2006/relationships/oleObject" Target="../embeddings/oleObject223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221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216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7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15.wmf"/><Relationship Id="rId3" Type="http://schemas.openxmlformats.org/officeDocument/2006/relationships/oleObject" Target="../embeddings/oleObject22.bin"/><Relationship Id="rId21" Type="http://schemas.openxmlformats.org/officeDocument/2006/relationships/image" Target="../media/image16.wmf"/><Relationship Id="rId7" Type="http://schemas.openxmlformats.org/officeDocument/2006/relationships/oleObject" Target="../embeddings/oleObject24.bin"/><Relationship Id="rId12" Type="http://schemas.openxmlformats.org/officeDocument/2006/relationships/oleObject" Target="../embeddings/oleObject28.bin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30.bin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27.bin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14.wmf"/><Relationship Id="rId22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7.wmf"/><Relationship Id="rId22" Type="http://schemas.openxmlformats.org/officeDocument/2006/relationships/image" Target="../media/image2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51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6.wmf"/><Relationship Id="rId20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5" Type="http://schemas.openxmlformats.org/officeDocument/2006/relationships/oleObject" Target="../embeddings/oleObject52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5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49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34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29.wmf"/><Relationship Id="rId22" Type="http://schemas.openxmlformats.org/officeDocument/2006/relationships/image" Target="../media/image4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3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10" Type="http://schemas.openxmlformats.org/officeDocument/2006/relationships/image" Target="../media/image41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3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5772" name="Object 12">
            <a:extLst>
              <a:ext uri="{FF2B5EF4-FFF2-40B4-BE49-F238E27FC236}">
                <a16:creationId xmlns:a16="http://schemas.microsoft.com/office/drawing/2014/main" id="{D2A7462C-6B5A-4663-89EA-074C2D712ED3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2667000" y="5702300"/>
          <a:ext cx="43148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3" imgW="1943100" imgH="254000" progId="Equation.DSMT4">
                  <p:embed/>
                </p:oleObj>
              </mc:Choice>
              <mc:Fallback>
                <p:oleObj name="Equation" r:id="rId3" imgW="1943100" imgH="2540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702300"/>
                        <a:ext cx="43148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E9EBCC22-CB2C-4251-9206-852247A4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2A12EAC6-836C-433B-98C7-D3CB5AD55337}" type="slidenum">
              <a:rPr lang="en-US" altLang="zh-CN" sz="1400">
                <a:latin typeface="Arial" panose="020B0604020202020204" pitchFamily="34" charset="0"/>
              </a:rPr>
              <a:pPr/>
              <a:t>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F2A05803-5AA5-4027-BDBF-A8945E3CB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692150"/>
            <a:ext cx="6048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楷体" panose="02010609060101010101" pitchFamily="49" charset="-122"/>
                <a:ea typeface="楷体" panose="02010609060101010101" pitchFamily="49" charset="-122"/>
              </a:rPr>
              <a:t>5.3  </a:t>
            </a:r>
            <a:r>
              <a:rPr lang="zh-CN" altLang="en-US" sz="3200">
                <a:latin typeface="楷体" panose="02010609060101010101" pitchFamily="49" charset="-122"/>
                <a:ea typeface="楷体" panose="02010609060101010101" pitchFamily="49" charset="-122"/>
              </a:rPr>
              <a:t>按贝塞尔函数展开为级数</a:t>
            </a:r>
          </a:p>
        </p:txBody>
      </p:sp>
      <p:sp>
        <p:nvSpPr>
          <p:cNvPr id="885765" name="Text Box 5">
            <a:extLst>
              <a:ext uri="{FF2B5EF4-FFF2-40B4-BE49-F238E27FC236}">
                <a16:creationId xmlns:a16="http://schemas.microsoft.com/office/drawing/2014/main" id="{97109F4A-95EE-4D7A-94E4-340AB3BA1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412875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应用贝塞尔函数求解数学物理方程的定解问题</a:t>
            </a:r>
          </a:p>
        </p:txBody>
      </p:sp>
      <p:sp>
        <p:nvSpPr>
          <p:cNvPr id="885767" name="Text Box 7">
            <a:extLst>
              <a:ext uri="{FF2B5EF4-FFF2-40B4-BE49-F238E27FC236}">
                <a16:creationId xmlns:a16="http://schemas.microsoft.com/office/drawing/2014/main" id="{57A321BA-71E0-4212-9EE6-03395E44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77041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时，最终都要把已知函数按贝塞尔函数系展开为</a:t>
            </a:r>
          </a:p>
        </p:txBody>
      </p:sp>
      <p:sp>
        <p:nvSpPr>
          <p:cNvPr id="885768" name="Text Box 8">
            <a:extLst>
              <a:ext uri="{FF2B5EF4-FFF2-40B4-BE49-F238E27FC236}">
                <a16:creationId xmlns:a16="http://schemas.microsoft.com/office/drawing/2014/main" id="{D9312BBF-62AC-438D-A93D-1EB1B1546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561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级数。本节我们将讨论这个问题。</a:t>
            </a:r>
          </a:p>
        </p:txBody>
      </p:sp>
      <p:sp>
        <p:nvSpPr>
          <p:cNvPr id="885769" name="Text Box 9">
            <a:extLst>
              <a:ext uri="{FF2B5EF4-FFF2-40B4-BE49-F238E27FC236}">
                <a16:creationId xmlns:a16="http://schemas.microsoft.com/office/drawing/2014/main" id="{D4FFFB44-32E1-4C60-A5F2-511097309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2906713"/>
            <a:ext cx="7343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本章开始，我们从薄圆盘温度分布的定解问题</a:t>
            </a:r>
          </a:p>
        </p:txBody>
      </p:sp>
      <p:sp>
        <p:nvSpPr>
          <p:cNvPr id="885770" name="Text Box 10">
            <a:extLst>
              <a:ext uri="{FF2B5EF4-FFF2-40B4-BE49-F238E27FC236}">
                <a16:creationId xmlns:a16="http://schemas.microsoft.com/office/drawing/2014/main" id="{35542504-4DB3-437F-BDCE-0758806CB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6264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中，导出了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贝塞尔方程的固有值问题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885771" name="Text Box 11">
            <a:extLst>
              <a:ext uri="{FF2B5EF4-FFF2-40B4-BE49-F238E27FC236}">
                <a16:creationId xmlns:a16="http://schemas.microsoft.com/office/drawing/2014/main" id="{F0A8239F-85BE-4244-9612-0DEF804AB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084763"/>
            <a:ext cx="3167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885774" name="Object 14">
            <a:extLst>
              <a:ext uri="{FF2B5EF4-FFF2-40B4-BE49-F238E27FC236}">
                <a16:creationId xmlns:a16="http://schemas.microsoft.com/office/drawing/2014/main" id="{FDA73311-6DD1-490D-9504-9430315EA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581525"/>
          <a:ext cx="13128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5" imgW="609336" imgH="203112" progId="Equation.DSMT4">
                  <p:embed/>
                </p:oleObj>
              </mc:Choice>
              <mc:Fallback>
                <p:oleObj name="Equation" r:id="rId5" imgW="609336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581525"/>
                        <a:ext cx="13128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75" name="Object 15">
            <a:extLst>
              <a:ext uri="{FF2B5EF4-FFF2-40B4-BE49-F238E27FC236}">
                <a16:creationId xmlns:a16="http://schemas.microsoft.com/office/drawing/2014/main" id="{13256FEA-A9D4-4D7A-A822-EA2E2747B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3932238"/>
          <a:ext cx="4346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7" imgW="1879600" imgH="228600" progId="Equation.DSMT4">
                  <p:embed/>
                </p:oleObj>
              </mc:Choice>
              <mc:Fallback>
                <p:oleObj name="Equation" r:id="rId7" imgW="18796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3932238"/>
                        <a:ext cx="4346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5776" name="Object 16">
            <a:extLst>
              <a:ext uri="{FF2B5EF4-FFF2-40B4-BE49-F238E27FC236}">
                <a16:creationId xmlns:a16="http://schemas.microsoft.com/office/drawing/2014/main" id="{E7873D6A-3407-44A9-92B3-9AA54A2BFF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581525"/>
          <a:ext cx="16557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581525"/>
                        <a:ext cx="165576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77" name="AutoShape 17">
            <a:extLst>
              <a:ext uri="{FF2B5EF4-FFF2-40B4-BE49-F238E27FC236}">
                <a16:creationId xmlns:a16="http://schemas.microsoft.com/office/drawing/2014/main" id="{6FF4143B-A2B1-480C-845E-DF9DD3427E49}"/>
              </a:ext>
            </a:extLst>
          </p:cNvPr>
          <p:cNvSpPr>
            <a:spLocks/>
          </p:cNvSpPr>
          <p:nvPr/>
        </p:nvSpPr>
        <p:spPr bwMode="auto">
          <a:xfrm>
            <a:off x="2411413" y="4149725"/>
            <a:ext cx="215900" cy="719138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5778" name="Text Box 18">
            <a:extLst>
              <a:ext uri="{FF2B5EF4-FFF2-40B4-BE49-F238E27FC236}">
                <a16:creationId xmlns:a16="http://schemas.microsoft.com/office/drawing/2014/main" id="{EB04C2EA-22D5-411B-B911-2D0202B0D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38608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</a:p>
        </p:txBody>
      </p:sp>
      <p:sp>
        <p:nvSpPr>
          <p:cNvPr id="885779" name="Text Box 19">
            <a:extLst>
              <a:ext uri="{FF2B5EF4-FFF2-40B4-BE49-F238E27FC236}">
                <a16:creationId xmlns:a16="http://schemas.microsoft.com/office/drawing/2014/main" id="{52BEAA9D-164A-4C59-8B1E-14D7FDEF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5085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8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8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8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8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8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8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8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8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85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85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65" grpId="0"/>
      <p:bldP spid="885767" grpId="0"/>
      <p:bldP spid="885768" grpId="0"/>
      <p:bldP spid="885769" grpId="0"/>
      <p:bldP spid="885770" grpId="0"/>
      <p:bldP spid="885771" grpId="0"/>
      <p:bldP spid="885777" grpId="0" animBg="1"/>
      <p:bldP spid="885778" grpId="0"/>
      <p:bldP spid="8857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15" name="Object 15">
            <a:extLst>
              <a:ext uri="{FF2B5EF4-FFF2-40B4-BE49-F238E27FC236}">
                <a16:creationId xmlns:a16="http://schemas.microsoft.com/office/drawing/2014/main" id="{86E8B418-A676-42B8-9A08-4500C09D3941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500188" y="3932238"/>
          <a:ext cx="6015037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3" imgW="3238500" imgH="457200" progId="Equation.DSMT4">
                  <p:embed/>
                </p:oleObj>
              </mc:Choice>
              <mc:Fallback>
                <p:oleObj name="Equation" r:id="rId3" imgW="3238500" imgH="4572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932238"/>
                        <a:ext cx="6015037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FD8369E9-1D70-447A-8312-9373D071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E6A2B95-EE84-4C80-A8C6-4111C5BEFDE8}" type="slidenum">
              <a:rPr lang="en-US" altLang="zh-CN" sz="1400">
                <a:latin typeface="Arial" panose="020B0604020202020204" pitchFamily="34" charset="0"/>
              </a:rPr>
              <a:pPr/>
              <a:t>10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D64CF016-6318-4EB7-B484-A8201BFEC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49275"/>
          <a:ext cx="40322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Equation" r:id="rId5" imgW="2006600" imgH="482600" progId="Equation.DSMT4">
                  <p:embed/>
                </p:oleObj>
              </mc:Choice>
              <mc:Fallback>
                <p:oleObj name="Equation" r:id="rId5" imgW="20066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40322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C596504D-5068-4A42-905F-2F7C15853C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76676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7" imgW="431425" imgH="177646" progId="Equation.DSMT4">
                  <p:embed/>
                </p:oleObj>
              </mc:Choice>
              <mc:Fallback>
                <p:oleObj name="Equation" r:id="rId7" imgW="431425" imgH="17764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6676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>
            <a:extLst>
              <a:ext uri="{FF2B5EF4-FFF2-40B4-BE49-F238E27FC236}">
                <a16:creationId xmlns:a16="http://schemas.microsoft.com/office/drawing/2014/main" id="{962342CD-DAFF-4CEA-825B-B307159DF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557338"/>
          <a:ext cx="34575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Equation" r:id="rId9" imgW="1828800" imgH="482600" progId="Equation.DSMT4">
                  <p:embed/>
                </p:oleObj>
              </mc:Choice>
              <mc:Fallback>
                <p:oleObj name="Equation" r:id="rId9" imgW="18288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4575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>
            <a:extLst>
              <a:ext uri="{FF2B5EF4-FFF2-40B4-BE49-F238E27FC236}">
                <a16:creationId xmlns:a16="http://schemas.microsoft.com/office/drawing/2014/main" id="{CBCDFB7B-7381-481A-AF11-280DF4C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6937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A3F2F999-6DA2-4BDB-A6D6-164E16A9B3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24175"/>
          <a:ext cx="2303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11" imgW="1040948" imgH="228501" progId="Equation.DSMT4">
                  <p:embed/>
                </p:oleObj>
              </mc:Choice>
              <mc:Fallback>
                <p:oleObj name="Equation" r:id="rId11" imgW="1040948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303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8E3B62A1-341E-458A-A866-CB595A5E36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924175"/>
          <a:ext cx="2374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13" imgW="1079500" imgH="228600" progId="Equation.DSMT4">
                  <p:embed/>
                </p:oleObj>
              </mc:Choice>
              <mc:Fallback>
                <p:oleObj name="Equation" r:id="rId13" imgW="10795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24175"/>
                        <a:ext cx="2374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>
            <a:extLst>
              <a:ext uri="{FF2B5EF4-FFF2-40B4-BE49-F238E27FC236}">
                <a16:creationId xmlns:a16="http://schemas.microsoft.com/office/drawing/2014/main" id="{CB6FBAF9-C232-4C1F-B67E-6B04040FE2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863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15" imgW="406048" imgH="215713" progId="Equation.DSMT4">
                  <p:embed/>
                </p:oleObj>
              </mc:Choice>
              <mc:Fallback>
                <p:oleObj name="Equation" r:id="rId15" imgW="406048" imgH="2157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863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>
            <a:extLst>
              <a:ext uri="{FF2B5EF4-FFF2-40B4-BE49-F238E27FC236}">
                <a16:creationId xmlns:a16="http://schemas.microsoft.com/office/drawing/2014/main" id="{8D59F9CF-D900-4624-8932-CD4FE70C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为书写方便，记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12" name="Text Box 12">
            <a:extLst>
              <a:ext uri="{FF2B5EF4-FFF2-40B4-BE49-F238E27FC236}">
                <a16:creationId xmlns:a16="http://schemas.microsoft.com/office/drawing/2014/main" id="{44EE8651-A1F6-4212-9260-1F0C98EF5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A11E49F9-D2BF-4694-9759-762DD6FE8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为任意参变量。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6F1FE658-4D61-4753-800D-95FBF2948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290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21617" name="Object 17">
            <a:extLst>
              <a:ext uri="{FF2B5EF4-FFF2-40B4-BE49-F238E27FC236}">
                <a16:creationId xmlns:a16="http://schemas.microsoft.com/office/drawing/2014/main" id="{2AA4AB47-C6F6-4058-A9CB-B9AE09FB1D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795838"/>
          <a:ext cx="388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Equation" r:id="rId17" imgW="114102" imgH="126780" progId="Equation.DSMT4">
                  <p:embed/>
                </p:oleObj>
              </mc:Choice>
              <mc:Fallback>
                <p:oleObj name="Equation" r:id="rId17" imgW="114102" imgH="1267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95838"/>
                        <a:ext cx="388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8" name="Object 18">
            <a:extLst>
              <a:ext uri="{FF2B5EF4-FFF2-40B4-BE49-F238E27FC236}">
                <a16:creationId xmlns:a16="http://schemas.microsoft.com/office/drawing/2014/main" id="{399ED774-BB71-4072-809B-10F261366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795838"/>
          <a:ext cx="309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Equation" r:id="rId19" imgW="126725" imgH="177415" progId="Equation.DSMT4">
                  <p:embed/>
                </p:oleObj>
              </mc:Choice>
              <mc:Fallback>
                <p:oleObj name="Equation" r:id="rId19" imgW="126725" imgH="177415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95838"/>
                        <a:ext cx="309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19" name="Object 19">
            <a:extLst>
              <a:ext uri="{FF2B5EF4-FFF2-40B4-BE49-F238E27FC236}">
                <a16:creationId xmlns:a16="http://schemas.microsoft.com/office/drawing/2014/main" id="{B6364328-6C6E-46FA-9A1C-566251AD3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47958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Equation" r:id="rId21" imgW="152268" imgH="164957" progId="Equation.DSMT4">
                  <p:embed/>
                </p:oleObj>
              </mc:Choice>
              <mc:Fallback>
                <p:oleObj name="Equation" r:id="rId21" imgW="152268" imgH="16495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58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0" name="Object 20">
            <a:extLst>
              <a:ext uri="{FF2B5EF4-FFF2-40B4-BE49-F238E27FC236}">
                <a16:creationId xmlns:a16="http://schemas.microsoft.com/office/drawing/2014/main" id="{D3B12E60-3F52-4F86-952C-A7D4D4BC6D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229225"/>
          <a:ext cx="6911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Equation" r:id="rId23" imgW="3390900" imgH="482600" progId="Equation.DSMT4">
                  <p:embed/>
                </p:oleObj>
              </mc:Choice>
              <mc:Fallback>
                <p:oleObj name="Equation" r:id="rId23" imgW="3390900" imgH="482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9225"/>
                        <a:ext cx="6911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21" name="Text Box 21">
            <a:extLst>
              <a:ext uri="{FF2B5EF4-FFF2-40B4-BE49-F238E27FC236}">
                <a16:creationId xmlns:a16="http://schemas.microsoft.com/office/drawing/2014/main" id="{717C86BF-8066-4D91-A959-9EFFC7760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上式两边对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622" name="Text Box 22">
            <a:extLst>
              <a:ext uri="{FF2B5EF4-FFF2-40B4-BE49-F238E27FC236}">
                <a16:creationId xmlns:a16="http://schemas.microsoft.com/office/drawing/2014/main" id="{117E3329-CB2B-4B31-9C5E-6835F4A0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47244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623" name="Text Box 23">
            <a:extLst>
              <a:ext uri="{FF2B5EF4-FFF2-40B4-BE49-F238E27FC236}">
                <a16:creationId xmlns:a16="http://schemas.microsoft.com/office/drawing/2014/main" id="{1C1EC5AC-9536-4651-B276-79BC907A2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47244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624" name="Text Box 24">
            <a:extLst>
              <a:ext uri="{FF2B5EF4-FFF2-40B4-BE49-F238E27FC236}">
                <a16:creationId xmlns:a16="http://schemas.microsoft.com/office/drawing/2014/main" id="{D349B3B3-C2AB-4C50-84CC-CBE06BA8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72440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积分得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1625" name="Text Box 25">
            <a:extLst>
              <a:ext uri="{FF2B5EF4-FFF2-40B4-BE49-F238E27FC236}">
                <a16:creationId xmlns:a16="http://schemas.microsoft.com/office/drawing/2014/main" id="{23B35056-2561-4AB4-8CFA-0AEFAF67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4451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(38)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1" grpId="0"/>
      <p:bldP spid="921622" grpId="0"/>
      <p:bldP spid="921623" grpId="0"/>
      <p:bldP spid="921624" grpId="0"/>
      <p:bldP spid="9216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9346" name="Object 34">
            <a:extLst>
              <a:ext uri="{FF2B5EF4-FFF2-40B4-BE49-F238E27FC236}">
                <a16:creationId xmlns:a16="http://schemas.microsoft.com/office/drawing/2014/main" id="{3269262C-944A-4830-A163-4A6857850CB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68600" y="3636963"/>
          <a:ext cx="15811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3" imgW="838200" imgH="241300" progId="Equation.DSMT4">
                  <p:embed/>
                </p:oleObj>
              </mc:Choice>
              <mc:Fallback>
                <p:oleObj name="Equation" r:id="rId3" imgW="838200" imgH="241300" progId="Equation.DSMT4">
                  <p:embed/>
                  <p:pic>
                    <p:nvPicPr>
                      <p:cNvPr id="0" name="Object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636963"/>
                        <a:ext cx="1581150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47" name="Object 35">
            <a:extLst>
              <a:ext uri="{FF2B5EF4-FFF2-40B4-BE49-F238E27FC236}">
                <a16:creationId xmlns:a16="http://schemas.microsoft.com/office/drawing/2014/main" id="{72E60866-DE59-49A6-86AC-140EC543842C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00563" y="3573463"/>
          <a:ext cx="1800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5" imgW="850531" imgH="241195" progId="Equation.DSMT4">
                  <p:embed/>
                </p:oleObj>
              </mc:Choice>
              <mc:Fallback>
                <p:oleObj name="Equation" r:id="rId5" imgW="850531" imgH="241195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573463"/>
                        <a:ext cx="18002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48" name="Object 36">
            <a:extLst>
              <a:ext uri="{FF2B5EF4-FFF2-40B4-BE49-F238E27FC236}">
                <a16:creationId xmlns:a16="http://schemas.microsoft.com/office/drawing/2014/main" id="{0C114505-F124-4593-9DE0-DB089B703FA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2775" y="4294188"/>
          <a:ext cx="2592388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7" imgW="1346200" imgH="241300" progId="Equation.DSMT4">
                  <p:embed/>
                </p:oleObj>
              </mc:Choice>
              <mc:Fallback>
                <p:oleObj name="Equation" r:id="rId7" imgW="1346200" imgH="241300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294188"/>
                        <a:ext cx="2592388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49" name="Object 37">
            <a:extLst>
              <a:ext uri="{FF2B5EF4-FFF2-40B4-BE49-F238E27FC236}">
                <a16:creationId xmlns:a16="http://schemas.microsoft.com/office/drawing/2014/main" id="{3A4FA6B1-FE4C-444C-A5A8-9BEE713D8292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348038" y="4294188"/>
          <a:ext cx="28781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9" imgW="1371600" imgH="241300" progId="Equation.DSMT4">
                  <p:embed/>
                </p:oleObj>
              </mc:Choice>
              <mc:Fallback>
                <p:oleObj name="Equation" r:id="rId9" imgW="1371600" imgH="241300" progId="Equation.DSMT4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294188"/>
                        <a:ext cx="28781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Slide Number Placeholder 8">
            <a:extLst>
              <a:ext uri="{FF2B5EF4-FFF2-40B4-BE49-F238E27FC236}">
                <a16:creationId xmlns:a16="http://schemas.microsoft.com/office/drawing/2014/main" id="{38B445C4-28D6-4BF6-96E2-12F9FDD2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B956CC9-7BFD-4412-B47A-93512E92A658}" type="slidenum">
              <a:rPr lang="en-US" altLang="zh-CN" sz="1400">
                <a:latin typeface="Arial" panose="020B0604020202020204" pitchFamily="34" charset="0"/>
              </a:rPr>
              <a:pPr/>
              <a:t>11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26631" name="Object 26">
            <a:extLst>
              <a:ext uri="{FF2B5EF4-FFF2-40B4-BE49-F238E27FC236}">
                <a16:creationId xmlns:a16="http://schemas.microsoft.com/office/drawing/2014/main" id="{62244F97-26F3-4F7E-B3BC-3C43664FD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49275"/>
          <a:ext cx="40322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11" imgW="2006600" imgH="482600" progId="Equation.DSMT4">
                  <p:embed/>
                </p:oleObj>
              </mc:Choice>
              <mc:Fallback>
                <p:oleObj name="Equation" r:id="rId11" imgW="2006600" imgH="4826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40322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7">
            <a:extLst>
              <a:ext uri="{FF2B5EF4-FFF2-40B4-BE49-F238E27FC236}">
                <a16:creationId xmlns:a16="http://schemas.microsoft.com/office/drawing/2014/main" id="{1707C830-AE14-42E7-A764-67A831062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76676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13" imgW="431425" imgH="177646" progId="Equation.DSMT4">
                  <p:embed/>
                </p:oleObj>
              </mc:Choice>
              <mc:Fallback>
                <p:oleObj name="Equation" r:id="rId13" imgW="431425" imgH="177646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6676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28">
            <a:extLst>
              <a:ext uri="{FF2B5EF4-FFF2-40B4-BE49-F238E27FC236}">
                <a16:creationId xmlns:a16="http://schemas.microsoft.com/office/drawing/2014/main" id="{A07E8304-1A30-44AD-9254-320FCEC23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6937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graphicFrame>
        <p:nvGraphicFramePr>
          <p:cNvPr id="26634" name="Object 29">
            <a:extLst>
              <a:ext uri="{FF2B5EF4-FFF2-40B4-BE49-F238E27FC236}">
                <a16:creationId xmlns:a16="http://schemas.microsoft.com/office/drawing/2014/main" id="{6E84E4F3-DC06-46A2-A752-1D8B19CA8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773238"/>
          <a:ext cx="2303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15" imgW="1040948" imgH="228501" progId="Equation.DSMT4">
                  <p:embed/>
                </p:oleObj>
              </mc:Choice>
              <mc:Fallback>
                <p:oleObj name="Equation" r:id="rId15" imgW="1040948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773238"/>
                        <a:ext cx="2303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30">
            <a:extLst>
              <a:ext uri="{FF2B5EF4-FFF2-40B4-BE49-F238E27FC236}">
                <a16:creationId xmlns:a16="http://schemas.microsoft.com/office/drawing/2014/main" id="{20333F1A-B5ED-4738-A586-234AD435D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1773238"/>
          <a:ext cx="2374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17" imgW="1079500" imgH="228600" progId="Equation.DSMT4">
                  <p:embed/>
                </p:oleObj>
              </mc:Choice>
              <mc:Fallback>
                <p:oleObj name="Equation" r:id="rId17" imgW="1079500" imgH="2286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773238"/>
                        <a:ext cx="2374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31">
            <a:extLst>
              <a:ext uri="{FF2B5EF4-FFF2-40B4-BE49-F238E27FC236}">
                <a16:creationId xmlns:a16="http://schemas.microsoft.com/office/drawing/2014/main" id="{B2BF0DAB-A6C5-4164-BCB2-E0A41C137A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2775" y="2479675"/>
          <a:ext cx="6911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9" imgW="3390900" imgH="482600" progId="Equation.DSMT4">
                  <p:embed/>
                </p:oleObj>
              </mc:Choice>
              <mc:Fallback>
                <p:oleObj name="Equation" r:id="rId19" imgW="3390900" imgH="4826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479675"/>
                        <a:ext cx="6911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32">
            <a:extLst>
              <a:ext uri="{FF2B5EF4-FFF2-40B4-BE49-F238E27FC236}">
                <a16:creationId xmlns:a16="http://schemas.microsoft.com/office/drawing/2014/main" id="{E4C7B786-AD86-4763-BA3D-45EB3C94C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7082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(38)</a:t>
            </a:r>
          </a:p>
        </p:txBody>
      </p:sp>
      <p:sp>
        <p:nvSpPr>
          <p:cNvPr id="909345" name="Text Box 33">
            <a:extLst>
              <a:ext uri="{FF2B5EF4-FFF2-40B4-BE49-F238E27FC236}">
                <a16:creationId xmlns:a16="http://schemas.microsoft.com/office/drawing/2014/main" id="{84379994-D8D7-4B5D-BF63-C37D2F5A6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573463"/>
            <a:ext cx="244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式中取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09350" name="Object 38">
            <a:extLst>
              <a:ext uri="{FF2B5EF4-FFF2-40B4-BE49-F238E27FC236}">
                <a16:creationId xmlns:a16="http://schemas.microsoft.com/office/drawing/2014/main" id="{2442AD48-38C9-4205-9519-A6B283780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4294188"/>
          <a:ext cx="1512888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21" imgW="748975" imgH="241195" progId="Equation.DSMT4">
                  <p:embed/>
                </p:oleObj>
              </mc:Choice>
              <mc:Fallback>
                <p:oleObj name="Equation" r:id="rId21" imgW="748975" imgH="241195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94188"/>
                        <a:ext cx="1512888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9353" name="Text Box 41">
            <a:extLst>
              <a:ext uri="{FF2B5EF4-FFF2-40B4-BE49-F238E27FC236}">
                <a16:creationId xmlns:a16="http://schemas.microsoft.com/office/drawing/2014/main" id="{69C76B2B-0628-4A7E-A72D-774586DD5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3573463"/>
            <a:ext cx="1728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并且由于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9354" name="Text Box 42">
            <a:extLst>
              <a:ext uri="{FF2B5EF4-FFF2-40B4-BE49-F238E27FC236}">
                <a16:creationId xmlns:a16="http://schemas.microsoft.com/office/drawing/2014/main" id="{BF744E87-BAAA-47B2-B2D0-F6B804CF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68863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便立即可得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式成立。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09355" name="Object 43">
            <a:extLst>
              <a:ext uri="{FF2B5EF4-FFF2-40B4-BE49-F238E27FC236}">
                <a16:creationId xmlns:a16="http://schemas.microsoft.com/office/drawing/2014/main" id="{A1241C21-9B13-4271-B9E0-FC6DE3E02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5518150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23" imgW="126835" imgH="139518" progId="Equation.DSMT4">
                  <p:embed/>
                </p:oleObj>
              </mc:Choice>
              <mc:Fallback>
                <p:oleObj name="Equation" r:id="rId23" imgW="126835" imgH="139518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5518150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56" name="Object 44">
            <a:extLst>
              <a:ext uri="{FF2B5EF4-FFF2-40B4-BE49-F238E27FC236}">
                <a16:creationId xmlns:a16="http://schemas.microsoft.com/office/drawing/2014/main" id="{F8B8C8EC-C39C-4D22-BD5F-9310628ADA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7913" y="5445125"/>
          <a:ext cx="86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25" imgW="380835" imgH="203112" progId="Equation.DSMT4">
                  <p:embed/>
                </p:oleObj>
              </mc:Choice>
              <mc:Fallback>
                <p:oleObj name="Equation" r:id="rId25" imgW="380835" imgH="203112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5445125"/>
                        <a:ext cx="86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9357" name="Object 45">
            <a:extLst>
              <a:ext uri="{FF2B5EF4-FFF2-40B4-BE49-F238E27FC236}">
                <a16:creationId xmlns:a16="http://schemas.microsoft.com/office/drawing/2014/main" id="{999DE5B2-B743-45DE-BABF-74290D108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5445125"/>
          <a:ext cx="3238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27" imgW="114102" imgH="126780" progId="Equation.DSMT4">
                  <p:embed/>
                </p:oleObj>
              </mc:Choice>
              <mc:Fallback>
                <p:oleObj name="Equation" r:id="rId27" imgW="114102" imgH="12678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5445125"/>
                        <a:ext cx="32385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9358" name="Text Box 46">
            <a:extLst>
              <a:ext uri="{FF2B5EF4-FFF2-40B4-BE49-F238E27FC236}">
                <a16:creationId xmlns:a16="http://schemas.microsoft.com/office/drawing/2014/main" id="{F06D9B3E-DB84-4C50-965F-1113E53D3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373688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阶贝塞尔函数序列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(36)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在区间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9359" name="Text Box 47">
            <a:extLst>
              <a:ext uri="{FF2B5EF4-FFF2-40B4-BE49-F238E27FC236}">
                <a16:creationId xmlns:a16="http://schemas.microsoft.com/office/drawing/2014/main" id="{52B60F83-C8A6-4F29-9F1F-287DFFE96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0075" y="5373688"/>
            <a:ext cx="1366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带权</a:t>
            </a:r>
          </a:p>
        </p:txBody>
      </p:sp>
      <p:sp>
        <p:nvSpPr>
          <p:cNvPr id="909360" name="Text Box 48">
            <a:extLst>
              <a:ext uri="{FF2B5EF4-FFF2-40B4-BE49-F238E27FC236}">
                <a16:creationId xmlns:a16="http://schemas.microsoft.com/office/drawing/2014/main" id="{F5CDCB70-81D0-470E-9AA6-4043848A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80548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0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0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0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0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0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9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9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0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0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0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9345" grpId="0"/>
      <p:bldP spid="909353" grpId="0"/>
      <p:bldP spid="909354" grpId="0"/>
      <p:bldP spid="909358" grpId="0"/>
      <p:bldP spid="909359" grpId="0"/>
      <p:bldP spid="90936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4462" name="Object 30">
            <a:extLst>
              <a:ext uri="{FF2B5EF4-FFF2-40B4-BE49-F238E27FC236}">
                <a16:creationId xmlns:a16="http://schemas.microsoft.com/office/drawing/2014/main" id="{69EF2FBA-3E75-469B-B79D-0AE79AF4E2C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322638" y="2660650"/>
          <a:ext cx="192087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3" imgW="1066800" imgH="482600" progId="Equation.DSMT4">
                  <p:embed/>
                </p:oleObj>
              </mc:Choice>
              <mc:Fallback>
                <p:oleObj name="Equation" r:id="rId3" imgW="1066800" imgH="482600" progId="Equation.DSMT4">
                  <p:embed/>
                  <p:pic>
                    <p:nvPicPr>
                      <p:cNvPr id="0" name="Object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2660650"/>
                        <a:ext cx="192087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64" name="Object 32">
            <a:extLst>
              <a:ext uri="{FF2B5EF4-FFF2-40B4-BE49-F238E27FC236}">
                <a16:creationId xmlns:a16="http://schemas.microsoft.com/office/drawing/2014/main" id="{A9F9040D-52B2-42C6-A78C-F1C136F79F9A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292725" y="3429000"/>
          <a:ext cx="12969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5" imgW="723586" imgH="482391" progId="Equation.DSMT4">
                  <p:embed/>
                </p:oleObj>
              </mc:Choice>
              <mc:Fallback>
                <p:oleObj name="Equation" r:id="rId5" imgW="723586" imgH="482391" progId="Equation.DSMT4">
                  <p:embed/>
                  <p:pic>
                    <p:nvPicPr>
                      <p:cNvPr id="0" name="Object 3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12969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67" name="Object 35">
            <a:extLst>
              <a:ext uri="{FF2B5EF4-FFF2-40B4-BE49-F238E27FC236}">
                <a16:creationId xmlns:a16="http://schemas.microsoft.com/office/drawing/2014/main" id="{D96C56D0-C057-49ED-AD96-D212EC23C91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4149725"/>
          <a:ext cx="10795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7" imgW="507780" imgH="215806" progId="Equation.DSMT4">
                  <p:embed/>
                </p:oleObj>
              </mc:Choice>
              <mc:Fallback>
                <p:oleObj name="Equation" r:id="rId7" imgW="507780" imgH="215806" progId="Equation.DSMT4">
                  <p:embed/>
                  <p:pic>
                    <p:nvPicPr>
                      <p:cNvPr id="0" name="Object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149725"/>
                        <a:ext cx="10795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4470" name="Object 38">
            <a:extLst>
              <a:ext uri="{FF2B5EF4-FFF2-40B4-BE49-F238E27FC236}">
                <a16:creationId xmlns:a16="http://schemas.microsoft.com/office/drawing/2014/main" id="{5122EED2-EC66-40D4-933E-59AD71B3D9F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622425" y="4652963"/>
          <a:ext cx="56102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9" imgW="2705100" imgH="711200" progId="Equation.DSMT4">
                  <p:embed/>
                </p:oleObj>
              </mc:Choice>
              <mc:Fallback>
                <p:oleObj name="Equation" r:id="rId9" imgW="2705100" imgH="711200" progId="Equation.DSMT4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4652963"/>
                        <a:ext cx="5610225" cy="147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Slide Number Placeholder 8">
            <a:extLst>
              <a:ext uri="{FF2B5EF4-FFF2-40B4-BE49-F238E27FC236}">
                <a16:creationId xmlns:a16="http://schemas.microsoft.com/office/drawing/2014/main" id="{EA038268-0721-4699-A149-F9DE2FEF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FDDBBF2-69E8-4BB1-8BD2-B4FC976736CA}" type="slidenum">
              <a:rPr lang="en-US" altLang="zh-CN" sz="1400">
                <a:latin typeface="Arial" panose="020B0604020202020204" pitchFamily="34" charset="0"/>
              </a:rPr>
              <a:pPr/>
              <a:t>12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914454" name="Text Box 22">
            <a:extLst>
              <a:ext uri="{FF2B5EF4-FFF2-40B4-BE49-F238E27FC236}">
                <a16:creationId xmlns:a16="http://schemas.microsoft.com/office/drawing/2014/main" id="{8BDCE00D-115A-4658-BAFF-A55034955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060575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5.3.3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贝塞尔函数的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</a:t>
            </a:r>
          </a:p>
        </p:txBody>
      </p:sp>
      <p:graphicFrame>
        <p:nvGraphicFramePr>
          <p:cNvPr id="27656" name="Object 26">
            <a:extLst>
              <a:ext uri="{FF2B5EF4-FFF2-40B4-BE49-F238E27FC236}">
                <a16:creationId xmlns:a16="http://schemas.microsoft.com/office/drawing/2014/main" id="{901C3AF5-37ED-4E8E-BB11-B066C0D52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20713"/>
          <a:ext cx="2303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11" imgW="1040948" imgH="228501" progId="Equation.DSMT4">
                  <p:embed/>
                </p:oleObj>
              </mc:Choice>
              <mc:Fallback>
                <p:oleObj name="Equation" r:id="rId11" imgW="1040948" imgH="228501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2303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7">
            <a:extLst>
              <a:ext uri="{FF2B5EF4-FFF2-40B4-BE49-F238E27FC236}">
                <a16:creationId xmlns:a16="http://schemas.microsoft.com/office/drawing/2014/main" id="{34E14684-A4E6-4AF5-B8D5-75DF5D574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620713"/>
          <a:ext cx="2374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13" imgW="1079500" imgH="228600" progId="Equation.DSMT4">
                  <p:embed/>
                </p:oleObj>
              </mc:Choice>
              <mc:Fallback>
                <p:oleObj name="Equation" r:id="rId13" imgW="1079500" imgH="2286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620713"/>
                        <a:ext cx="2374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8">
            <a:extLst>
              <a:ext uri="{FF2B5EF4-FFF2-40B4-BE49-F238E27FC236}">
                <a16:creationId xmlns:a16="http://schemas.microsoft.com/office/drawing/2014/main" id="{6564A4D4-DF42-49D7-9F29-71DDE91B6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1052513"/>
          <a:ext cx="691197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15" imgW="3390900" imgH="482600" progId="Equation.DSMT4">
                  <p:embed/>
                </p:oleObj>
              </mc:Choice>
              <mc:Fallback>
                <p:oleObj name="Equation" r:id="rId15" imgW="3390900" imgH="482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691197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9" name="Text Box 29">
            <a:extLst>
              <a:ext uri="{FF2B5EF4-FFF2-40B4-BE49-F238E27FC236}">
                <a16:creationId xmlns:a16="http://schemas.microsoft.com/office/drawing/2014/main" id="{0D4C6A9B-7C74-4A9B-BC5E-54A5ECD1B0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2684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(38)</a:t>
            </a:r>
          </a:p>
        </p:txBody>
      </p:sp>
      <p:sp>
        <p:nvSpPr>
          <p:cNvPr id="914475" name="Text Box 43">
            <a:extLst>
              <a:ext uri="{FF2B5EF4-FFF2-40B4-BE49-F238E27FC236}">
                <a16:creationId xmlns:a16="http://schemas.microsoft.com/office/drawing/2014/main" id="{D37C413F-0109-4DFC-9876-B3F062759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定积分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4476" name="Text Box 44">
            <a:extLst>
              <a:ext uri="{FF2B5EF4-FFF2-40B4-BE49-F238E27FC236}">
                <a16:creationId xmlns:a16="http://schemas.microsoft.com/office/drawing/2014/main" id="{644E6BF3-B459-4264-9B0E-37FACFC9D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5675" y="28400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(39)</a:t>
            </a:r>
          </a:p>
        </p:txBody>
      </p:sp>
      <p:sp>
        <p:nvSpPr>
          <p:cNvPr id="914477" name="Text Box 45">
            <a:extLst>
              <a:ext uri="{FF2B5EF4-FFF2-40B4-BE49-F238E27FC236}">
                <a16:creationId xmlns:a16="http://schemas.microsoft.com/office/drawing/2014/main" id="{0C3624F9-0BF5-4D73-B47C-42562B03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573463"/>
            <a:ext cx="46085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平方根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</a:t>
            </a:r>
          </a:p>
        </p:txBody>
      </p:sp>
      <p:sp>
        <p:nvSpPr>
          <p:cNvPr id="914478" name="Text Box 46">
            <a:extLst>
              <a:ext uri="{FF2B5EF4-FFF2-40B4-BE49-F238E27FC236}">
                <a16:creationId xmlns:a16="http://schemas.microsoft.com/office/drawing/2014/main" id="{7E1B4DE9-0F8F-4D19-83FA-1174F85D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573463"/>
            <a:ext cx="1441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4479" name="Text Box 47">
            <a:extLst>
              <a:ext uri="{FF2B5EF4-FFF2-40B4-BE49-F238E27FC236}">
                <a16:creationId xmlns:a16="http://schemas.microsoft.com/office/drawing/2014/main" id="{CA2154DC-9D95-40ED-B4F9-7E67DA0A5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4078288"/>
            <a:ext cx="503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4480" name="Text Box 48">
            <a:extLst>
              <a:ext uri="{FF2B5EF4-FFF2-40B4-BE49-F238E27FC236}">
                <a16:creationId xmlns:a16="http://schemas.microsoft.com/office/drawing/2014/main" id="{9A538748-572A-4220-8765-A8B8BC9BD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4078288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(38)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1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1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1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1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1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1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1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54" grpId="0"/>
      <p:bldP spid="914475" grpId="0"/>
      <p:bldP spid="914476" grpId="0"/>
      <p:bldP spid="914477" grpId="0"/>
      <p:bldP spid="914478" grpId="0"/>
      <p:bldP spid="914479" grpId="0"/>
      <p:bldP spid="9144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7750" name="Object 6">
            <a:extLst>
              <a:ext uri="{FF2B5EF4-FFF2-40B4-BE49-F238E27FC236}">
                <a16:creationId xmlns:a16="http://schemas.microsoft.com/office/drawing/2014/main" id="{C67BC093-28DC-4372-AEE7-D79F2C2E46E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3633788" y="3086100"/>
          <a:ext cx="389255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3" imgW="2171700" imgH="457200" progId="Equation.DSMT4">
                  <p:embed/>
                </p:oleObj>
              </mc:Choice>
              <mc:Fallback>
                <p:oleObj name="Equation" r:id="rId3" imgW="2171700" imgH="4572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3788" y="3086100"/>
                        <a:ext cx="389255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2" name="Object 8">
            <a:extLst>
              <a:ext uri="{FF2B5EF4-FFF2-40B4-BE49-F238E27FC236}">
                <a16:creationId xmlns:a16="http://schemas.microsoft.com/office/drawing/2014/main" id="{80DAFBEE-51F4-463B-808F-A375F598625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3350" y="4221163"/>
          <a:ext cx="63706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5" imgW="3149600" imgH="495300" progId="Equation.DSMT4">
                  <p:embed/>
                </p:oleObj>
              </mc:Choice>
              <mc:Fallback>
                <p:oleObj name="Equation" r:id="rId5" imgW="3149600" imgH="49530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221163"/>
                        <a:ext cx="63706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59" name="Object 15">
            <a:extLst>
              <a:ext uri="{FF2B5EF4-FFF2-40B4-BE49-F238E27FC236}">
                <a16:creationId xmlns:a16="http://schemas.microsoft.com/office/drawing/2014/main" id="{75F5B7BA-CDEE-4894-96EA-292735C64369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716463" y="2636838"/>
          <a:ext cx="41116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7" imgW="190335" imgH="215713" progId="Equation.DSMT4">
                  <p:embed/>
                </p:oleObj>
              </mc:Choice>
              <mc:Fallback>
                <p:oleObj name="Equation" r:id="rId7" imgW="190335" imgH="215713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636838"/>
                        <a:ext cx="41116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65" name="Object 21">
            <a:extLst>
              <a:ext uri="{FF2B5EF4-FFF2-40B4-BE49-F238E27FC236}">
                <a16:creationId xmlns:a16="http://schemas.microsoft.com/office/drawing/2014/main" id="{BB768ADE-04BD-4DF6-8D30-0486317AAB9D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190625" y="5302250"/>
          <a:ext cx="16494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9" imgW="888614" imgH="241195" progId="Equation.DSMT4">
                  <p:embed/>
                </p:oleObj>
              </mc:Choice>
              <mc:Fallback>
                <p:oleObj name="Equation" r:id="rId9" imgW="888614" imgH="241195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302250"/>
                        <a:ext cx="16494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Slide Number Placeholder 8">
            <a:extLst>
              <a:ext uri="{FF2B5EF4-FFF2-40B4-BE49-F238E27FC236}">
                <a16:creationId xmlns:a16="http://schemas.microsoft.com/office/drawing/2014/main" id="{13FF3CB8-53C2-4B10-82D1-20BB5A51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FD1B5D24-4428-40D6-8AED-C067B5DBFC73}" type="slidenum">
              <a:rPr lang="en-US" altLang="zh-CN" sz="1400">
                <a:latin typeface="Arial" panose="020B0604020202020204" pitchFamily="34" charset="0"/>
              </a:rPr>
              <a:pPr/>
              <a:t>13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27748" name="Object 4">
            <a:extLst>
              <a:ext uri="{FF2B5EF4-FFF2-40B4-BE49-F238E27FC236}">
                <a16:creationId xmlns:a16="http://schemas.microsoft.com/office/drawing/2014/main" id="{C8DF0FF2-708E-4E6F-848D-09BFD00AFC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636838"/>
          <a:ext cx="16557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11" imgW="838200" imgH="241300" progId="Equation.DSMT4">
                  <p:embed/>
                </p:oleObj>
              </mc:Choice>
              <mc:Fallback>
                <p:oleObj name="Equation" r:id="rId11" imgW="8382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636838"/>
                        <a:ext cx="16557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749" name="Object 5">
            <a:extLst>
              <a:ext uri="{FF2B5EF4-FFF2-40B4-BE49-F238E27FC236}">
                <a16:creationId xmlns:a16="http://schemas.microsoft.com/office/drawing/2014/main" id="{55323CFD-AFCC-465F-9030-57291373A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875" y="3267075"/>
          <a:ext cx="25923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3" imgW="1346200" imgH="241300" progId="Equation.DSMT4">
                  <p:embed/>
                </p:oleObj>
              </mc:Choice>
              <mc:Fallback>
                <p:oleObj name="Equation" r:id="rId13" imgW="13462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3267075"/>
                        <a:ext cx="25923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11">
            <a:extLst>
              <a:ext uri="{FF2B5EF4-FFF2-40B4-BE49-F238E27FC236}">
                <a16:creationId xmlns:a16="http://schemas.microsoft.com/office/drawing/2014/main" id="{7506F574-767E-4C46-8A08-3EB211582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620713"/>
          <a:ext cx="23034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15" imgW="1040948" imgH="228501" progId="Equation.DSMT4">
                  <p:embed/>
                </p:oleObj>
              </mc:Choice>
              <mc:Fallback>
                <p:oleObj name="Equation" r:id="rId15" imgW="1040948" imgH="228501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620713"/>
                        <a:ext cx="23034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12">
            <a:extLst>
              <a:ext uri="{FF2B5EF4-FFF2-40B4-BE49-F238E27FC236}">
                <a16:creationId xmlns:a16="http://schemas.microsoft.com/office/drawing/2014/main" id="{8D502876-B9A8-4D30-9D39-3D0A7EC9CD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620713"/>
          <a:ext cx="23749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17" imgW="1079500" imgH="228600" progId="Equation.DSMT4">
                  <p:embed/>
                </p:oleObj>
              </mc:Choice>
              <mc:Fallback>
                <p:oleObj name="Equation" r:id="rId17" imgW="107950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620713"/>
                        <a:ext cx="23749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13">
            <a:extLst>
              <a:ext uri="{FF2B5EF4-FFF2-40B4-BE49-F238E27FC236}">
                <a16:creationId xmlns:a16="http://schemas.microsoft.com/office/drawing/2014/main" id="{B9349F64-922A-4DC6-B9BF-1551DBF00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196975"/>
          <a:ext cx="5616575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19" imgW="2705100" imgH="711200" progId="Equation.DSMT4">
                  <p:embed/>
                </p:oleObj>
              </mc:Choice>
              <mc:Fallback>
                <p:oleObj name="Equation" r:id="rId19" imgW="2705100" imgH="71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196975"/>
                        <a:ext cx="5616575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58" name="Text Box 14">
            <a:extLst>
              <a:ext uri="{FF2B5EF4-FFF2-40B4-BE49-F238E27FC236}">
                <a16:creationId xmlns:a16="http://schemas.microsoft.com/office/drawing/2014/main" id="{C5757F51-24BA-4EAB-91BA-62F399FEA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619375"/>
            <a:ext cx="237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在上式中，令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7762" name="Text Box 18">
            <a:extLst>
              <a:ext uri="{FF2B5EF4-FFF2-40B4-BE49-F238E27FC236}">
                <a16:creationId xmlns:a16="http://schemas.microsoft.com/office/drawing/2014/main" id="{B769FD21-AA36-46B4-8A06-CE915AA60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2571750"/>
            <a:ext cx="302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仍为任意参数，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7763" name="Text Box 19">
            <a:extLst>
              <a:ext uri="{FF2B5EF4-FFF2-40B4-BE49-F238E27FC236}">
                <a16:creationId xmlns:a16="http://schemas.microsoft.com/office/drawing/2014/main" id="{EB338776-260D-444D-B455-FA8DC5A84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25654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7764" name="Text Box 20">
            <a:extLst>
              <a:ext uri="{FF2B5EF4-FFF2-40B4-BE49-F238E27FC236}">
                <a16:creationId xmlns:a16="http://schemas.microsoft.com/office/drawing/2014/main" id="{3F26CBAF-71F0-461E-815F-75D564398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78936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故上式化为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27768" name="Object 24">
            <a:extLst>
              <a:ext uri="{FF2B5EF4-FFF2-40B4-BE49-F238E27FC236}">
                <a16:creationId xmlns:a16="http://schemas.microsoft.com/office/drawing/2014/main" id="{7578CE7A-CE9F-4CFA-AD51-3F495D3755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5157788"/>
          <a:ext cx="5111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21" imgW="279279" imgH="393529" progId="Equation.DSMT4">
                  <p:embed/>
                </p:oleObj>
              </mc:Choice>
              <mc:Fallback>
                <p:oleObj name="Equation" r:id="rId21" imgW="279279" imgH="393529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157788"/>
                        <a:ext cx="5111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769" name="Text Box 25">
            <a:extLst>
              <a:ext uri="{FF2B5EF4-FFF2-40B4-BE49-F238E27FC236}">
                <a16:creationId xmlns:a16="http://schemas.microsoft.com/office/drawing/2014/main" id="{E080BFFF-E21F-4A28-A0EA-72C545B42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229225"/>
            <a:ext cx="2735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形式的不定型，</a:t>
            </a:r>
          </a:p>
        </p:txBody>
      </p:sp>
      <p:sp>
        <p:nvSpPr>
          <p:cNvPr id="927770" name="Text Box 26">
            <a:extLst>
              <a:ext uri="{FF2B5EF4-FFF2-40B4-BE49-F238E27FC236}">
                <a16:creationId xmlns:a16="http://schemas.microsoft.com/office/drawing/2014/main" id="{59F72D67-FEC6-4432-BCEE-4B66C7F63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22922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7771" name="Text Box 27">
            <a:extLst>
              <a:ext uri="{FF2B5EF4-FFF2-40B4-BE49-F238E27FC236}">
                <a16:creationId xmlns:a16="http://schemas.microsoft.com/office/drawing/2014/main" id="{0CA265ED-570D-40C8-8542-83F71107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5229225"/>
            <a:ext cx="2808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时，上式右端为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7772" name="Text Box 28">
            <a:extLst>
              <a:ext uri="{FF2B5EF4-FFF2-40B4-BE49-F238E27FC236}">
                <a16:creationId xmlns:a16="http://schemas.microsoft.com/office/drawing/2014/main" id="{E7BB1745-2176-4C89-A481-909D7FDA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0548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洛必达法则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，得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2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2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2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2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2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7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7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8" grpId="0"/>
      <p:bldP spid="927762" grpId="0"/>
      <p:bldP spid="927763" grpId="0"/>
      <p:bldP spid="927764" grpId="0"/>
      <p:bldP spid="927769" grpId="0"/>
      <p:bldP spid="927770" grpId="0"/>
      <p:bldP spid="927771" grpId="0"/>
      <p:bldP spid="927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>
            <a:extLst>
              <a:ext uri="{FF2B5EF4-FFF2-40B4-BE49-F238E27FC236}">
                <a16:creationId xmlns:a16="http://schemas.microsoft.com/office/drawing/2014/main" id="{2A183FD4-389A-4149-B969-A57AC09E8B8D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549400" y="620713"/>
          <a:ext cx="61182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name="Equation" r:id="rId3" imgW="3149600" imgH="495300" progId="Equation.DSMT4">
                  <p:embed/>
                </p:oleObj>
              </mc:Choice>
              <mc:Fallback>
                <p:oleObj name="Equation" r:id="rId3" imgW="3149600" imgH="4953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620713"/>
                        <a:ext cx="61182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>
            <a:extLst>
              <a:ext uri="{FF2B5EF4-FFF2-40B4-BE49-F238E27FC236}">
                <a16:creationId xmlns:a16="http://schemas.microsoft.com/office/drawing/2014/main" id="{37E19620-7003-40AC-BC3B-3B9D3AF894F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04938" y="2133600"/>
          <a:ext cx="22288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Equation" r:id="rId5" imgW="1066800" imgH="482600" progId="Equation.DSMT4">
                  <p:embed/>
                </p:oleObj>
              </mc:Choice>
              <mc:Fallback>
                <p:oleObj name="Equation" r:id="rId5" imgW="1066800" imgH="4826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133600"/>
                        <a:ext cx="22288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73" name="Object 9">
            <a:extLst>
              <a:ext uri="{FF2B5EF4-FFF2-40B4-BE49-F238E27FC236}">
                <a16:creationId xmlns:a16="http://schemas.microsoft.com/office/drawing/2014/main" id="{7BD10809-1CEA-47E0-B4FD-8DF03318C4E6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35375" y="2205038"/>
          <a:ext cx="43910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8" name="Equation" r:id="rId7" imgW="2184400" imgH="457200" progId="Equation.DSMT4">
                  <p:embed/>
                </p:oleObj>
              </mc:Choice>
              <mc:Fallback>
                <p:oleObj name="Equation" r:id="rId7" imgW="2184400" imgH="4572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205038"/>
                        <a:ext cx="43910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76" name="Object 12">
            <a:extLst>
              <a:ext uri="{FF2B5EF4-FFF2-40B4-BE49-F238E27FC236}">
                <a16:creationId xmlns:a16="http://schemas.microsoft.com/office/drawing/2014/main" id="{7182F39A-B86E-4614-87F6-43D70ACABAB4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708400" y="4076700"/>
          <a:ext cx="2159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9" name="Equation" r:id="rId9" imgW="1079500" imgH="419100" progId="Equation.DSMT4">
                  <p:embed/>
                </p:oleObj>
              </mc:Choice>
              <mc:Fallback>
                <p:oleObj name="Equation" r:id="rId9" imgW="1079500" imgH="4191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076700"/>
                        <a:ext cx="2159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Slide Number Placeholder 8">
            <a:extLst>
              <a:ext uri="{FF2B5EF4-FFF2-40B4-BE49-F238E27FC236}">
                <a16:creationId xmlns:a16="http://schemas.microsoft.com/office/drawing/2014/main" id="{4B2A64F9-D50C-4D5E-AC60-A44AEADD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56C4A23-76BE-41EE-A0D2-4328E09D3BEF}" type="slidenum">
              <a:rPr lang="en-US" altLang="zh-CN" sz="1400">
                <a:latin typeface="Arial" panose="020B0604020202020204" pitchFamily="34" charset="0"/>
              </a:rPr>
              <a:pPr/>
              <a:t>14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32879" name="Object 15">
            <a:extLst>
              <a:ext uri="{FF2B5EF4-FFF2-40B4-BE49-F238E27FC236}">
                <a16:creationId xmlns:a16="http://schemas.microsoft.com/office/drawing/2014/main" id="{D9C3287A-A7AF-4A4B-8ECC-CDCD4EB41E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3213100"/>
          <a:ext cx="33131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11" imgW="1587500" imgH="457200" progId="Equation.DSMT4">
                  <p:embed/>
                </p:oleObj>
              </mc:Choice>
              <mc:Fallback>
                <p:oleObj name="Equation" r:id="rId11" imgW="15875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213100"/>
                        <a:ext cx="33131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80" name="Object 16">
            <a:extLst>
              <a:ext uri="{FF2B5EF4-FFF2-40B4-BE49-F238E27FC236}">
                <a16:creationId xmlns:a16="http://schemas.microsoft.com/office/drawing/2014/main" id="{3129EF14-06AB-49CE-9968-068D29989D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300663"/>
          <a:ext cx="36004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1" name="Equation" r:id="rId13" imgW="1714500" imgH="228600" progId="Equation.DSMT4">
                  <p:embed/>
                </p:oleObj>
              </mc:Choice>
              <mc:Fallback>
                <p:oleObj name="Equation" r:id="rId13" imgW="17145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300663"/>
                        <a:ext cx="36004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881" name="Object 17">
            <a:extLst>
              <a:ext uri="{FF2B5EF4-FFF2-40B4-BE49-F238E27FC236}">
                <a16:creationId xmlns:a16="http://schemas.microsoft.com/office/drawing/2014/main" id="{8B641C30-738B-4E36-BDAA-8635A7CF5D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5300663"/>
          <a:ext cx="3744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15" imgW="1803400" imgH="228600" progId="Equation.DSMT4">
                  <p:embed/>
                </p:oleObj>
              </mc:Choice>
              <mc:Fallback>
                <p:oleObj name="Equation" r:id="rId15" imgW="18034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300663"/>
                        <a:ext cx="3744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21">
            <a:extLst>
              <a:ext uri="{FF2B5EF4-FFF2-40B4-BE49-F238E27FC236}">
                <a16:creationId xmlns:a16="http://schemas.microsoft.com/office/drawing/2014/main" id="{A015DE32-6F7C-4CF7-9107-968F90213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5573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洛必达法则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，得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2886" name="Text Box 22">
            <a:extLst>
              <a:ext uri="{FF2B5EF4-FFF2-40B4-BE49-F238E27FC236}">
                <a16:creationId xmlns:a16="http://schemas.microsoft.com/office/drawing/2014/main" id="{B3E6233A-1243-4C3E-A301-DF4BE1082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41497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(40)</a:t>
            </a:r>
          </a:p>
        </p:txBody>
      </p:sp>
      <p:sp>
        <p:nvSpPr>
          <p:cNvPr id="932887" name="Text Box 23">
            <a:extLst>
              <a:ext uri="{FF2B5EF4-FFF2-40B4-BE49-F238E27FC236}">
                <a16:creationId xmlns:a16="http://schemas.microsoft.com/office/drawing/2014/main" id="{9C510265-D4A7-4DD5-9E74-1A24272B0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24400"/>
            <a:ext cx="2087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32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3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3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3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86" grpId="0"/>
      <p:bldP spid="9328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942FD053-A6C1-472D-8AE9-F609244F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0B83D2FA-AE31-4646-AC8E-7445DD7B0DE8}" type="slidenum">
              <a:rPr lang="en-US" altLang="zh-CN" sz="1400">
                <a:latin typeface="Arial" panose="020B0604020202020204" pitchFamily="34" charset="0"/>
              </a:rPr>
              <a:pPr/>
              <a:t>15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30723" name="Object 4">
            <a:extLst>
              <a:ext uri="{FF2B5EF4-FFF2-40B4-BE49-F238E27FC236}">
                <a16:creationId xmlns:a16="http://schemas.microsoft.com/office/drawing/2014/main" id="{22AB5BB2-AA50-4F39-98C2-90DC2151E8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620713"/>
          <a:ext cx="22320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0" name="Equation" r:id="rId3" imgW="1066800" imgH="482600" progId="Equation.DSMT4">
                  <p:embed/>
                </p:oleObj>
              </mc:Choice>
              <mc:Fallback>
                <p:oleObj name="Equation" r:id="rId3" imgW="10668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620713"/>
                        <a:ext cx="22320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>
            <a:extLst>
              <a:ext uri="{FF2B5EF4-FFF2-40B4-BE49-F238E27FC236}">
                <a16:creationId xmlns:a16="http://schemas.microsoft.com/office/drawing/2014/main" id="{8E687582-FB19-4665-9F5F-921CD6514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692150"/>
          <a:ext cx="21605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1" name="Equation" r:id="rId5" imgW="1079500" imgH="419100" progId="Equation.DSMT4">
                  <p:embed/>
                </p:oleObj>
              </mc:Choice>
              <mc:Fallback>
                <p:oleObj name="Equation" r:id="rId5" imgW="10795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692150"/>
                        <a:ext cx="21605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9">
            <a:extLst>
              <a:ext uri="{FF2B5EF4-FFF2-40B4-BE49-F238E27FC236}">
                <a16:creationId xmlns:a16="http://schemas.microsoft.com/office/drawing/2014/main" id="{9EF98C80-261D-4F46-812F-071341045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(40)</a:t>
            </a:r>
          </a:p>
        </p:txBody>
      </p:sp>
      <p:graphicFrame>
        <p:nvGraphicFramePr>
          <p:cNvPr id="943114" name="Object 10">
            <a:extLst>
              <a:ext uri="{FF2B5EF4-FFF2-40B4-BE49-F238E27FC236}">
                <a16:creationId xmlns:a16="http://schemas.microsoft.com/office/drawing/2014/main" id="{89800CD0-245A-4F3C-8E66-B78254C97B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292600"/>
          <a:ext cx="208915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2" name="Equation" r:id="rId7" imgW="1066800" imgH="482600" progId="Equation.DSMT4">
                  <p:embed/>
                </p:oleObj>
              </mc:Choice>
              <mc:Fallback>
                <p:oleObj name="Equation" r:id="rId7" imgW="10668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292600"/>
                        <a:ext cx="208915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5" name="Object 11">
            <a:extLst>
              <a:ext uri="{FF2B5EF4-FFF2-40B4-BE49-F238E27FC236}">
                <a16:creationId xmlns:a16="http://schemas.microsoft.com/office/drawing/2014/main" id="{9E308691-E188-4454-B2BA-748A7B56C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4292600"/>
          <a:ext cx="21590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3" name="Equation" r:id="rId8" imgW="1002865" imgH="418918" progId="Equation.DSMT4">
                  <p:embed/>
                </p:oleObj>
              </mc:Choice>
              <mc:Fallback>
                <p:oleObj name="Equation" r:id="rId8" imgW="1002865" imgH="418918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292600"/>
                        <a:ext cx="21590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6" name="Object 12">
            <a:extLst>
              <a:ext uri="{FF2B5EF4-FFF2-40B4-BE49-F238E27FC236}">
                <a16:creationId xmlns:a16="http://schemas.microsoft.com/office/drawing/2014/main" id="{0CDC63EF-932C-4013-91E6-4CFC74BE98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2575" y="4292600"/>
          <a:ext cx="208756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4" name="Equation" r:id="rId10" imgW="1002865" imgH="418918" progId="Equation.DSMT4">
                  <p:embed/>
                </p:oleObj>
              </mc:Choice>
              <mc:Fallback>
                <p:oleObj name="Equation" r:id="rId10" imgW="1002865" imgH="418918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4292600"/>
                        <a:ext cx="208756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7" name="Object 13">
            <a:extLst>
              <a:ext uri="{FF2B5EF4-FFF2-40B4-BE49-F238E27FC236}">
                <a16:creationId xmlns:a16="http://schemas.microsoft.com/office/drawing/2014/main" id="{2805F33B-FE8A-4233-9440-A34EF380A6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5300663"/>
          <a:ext cx="936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5" name="Equation" r:id="rId12" imgW="393529" imgH="228501" progId="Equation.DSMT4">
                  <p:embed/>
                </p:oleObj>
              </mc:Choice>
              <mc:Fallback>
                <p:oleObj name="Equation" r:id="rId12" imgW="393529" imgH="228501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300663"/>
                        <a:ext cx="936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8" name="Object 14">
            <a:extLst>
              <a:ext uri="{FF2B5EF4-FFF2-40B4-BE49-F238E27FC236}">
                <a16:creationId xmlns:a16="http://schemas.microsoft.com/office/drawing/2014/main" id="{4E4FAABB-E367-42B4-8565-675576A78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300663"/>
          <a:ext cx="11525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6" name="Equation" r:id="rId14" imgW="482391" imgH="228501" progId="Equation.DSMT4">
                  <p:embed/>
                </p:oleObj>
              </mc:Choice>
              <mc:Fallback>
                <p:oleObj name="Equation" r:id="rId14" imgW="482391" imgH="22850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00663"/>
                        <a:ext cx="11525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19" name="Object 15">
            <a:extLst>
              <a:ext uri="{FF2B5EF4-FFF2-40B4-BE49-F238E27FC236}">
                <a16:creationId xmlns:a16="http://schemas.microsoft.com/office/drawing/2014/main" id="{B52636AD-306E-4608-92D1-4E3BAAA6C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3141663"/>
          <a:ext cx="30241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7" name="Equation" r:id="rId16" imgW="1371600" imgH="241300" progId="Equation.DSMT4">
                  <p:embed/>
                </p:oleObj>
              </mc:Choice>
              <mc:Fallback>
                <p:oleObj name="Equation" r:id="rId16" imgW="1371600" imgH="241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141663"/>
                        <a:ext cx="30241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20" name="Object 16">
            <a:extLst>
              <a:ext uri="{FF2B5EF4-FFF2-40B4-BE49-F238E27FC236}">
                <a16:creationId xmlns:a16="http://schemas.microsoft.com/office/drawing/2014/main" id="{72E64CD2-5463-436C-80FD-037CBA1C8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5813" y="3133725"/>
          <a:ext cx="32512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8" name="Equation" r:id="rId18" imgW="1459866" imgH="241195" progId="Equation.DSMT4">
                  <p:embed/>
                </p:oleObj>
              </mc:Choice>
              <mc:Fallback>
                <p:oleObj name="Equation" r:id="rId18" imgW="1459866" imgH="241195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3" y="3133725"/>
                        <a:ext cx="32512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7">
            <a:extLst>
              <a:ext uri="{FF2B5EF4-FFF2-40B4-BE49-F238E27FC236}">
                <a16:creationId xmlns:a16="http://schemas.microsoft.com/office/drawing/2014/main" id="{510BA932-209F-4992-ACDB-7BEF02F91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060575"/>
          <a:ext cx="3600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9" name="Equation" r:id="rId20" imgW="1714500" imgH="228600" progId="Equation.DSMT4">
                  <p:embed/>
                </p:oleObj>
              </mc:Choice>
              <mc:Fallback>
                <p:oleObj name="Equation" r:id="rId20" imgW="17145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060575"/>
                        <a:ext cx="3600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8">
            <a:extLst>
              <a:ext uri="{FF2B5EF4-FFF2-40B4-BE49-F238E27FC236}">
                <a16:creationId xmlns:a16="http://schemas.microsoft.com/office/drawing/2014/main" id="{30419BFC-1778-4C71-AF9D-A0CEC4D9A7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2060575"/>
          <a:ext cx="37449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0" name="Equation" r:id="rId22" imgW="1803400" imgH="228600" progId="Equation.DSMT4">
                  <p:embed/>
                </p:oleObj>
              </mc:Choice>
              <mc:Fallback>
                <p:oleObj name="Equation" r:id="rId22" imgW="18034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060575"/>
                        <a:ext cx="37449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23" name="Object 19">
            <a:extLst>
              <a:ext uri="{FF2B5EF4-FFF2-40B4-BE49-F238E27FC236}">
                <a16:creationId xmlns:a16="http://schemas.microsoft.com/office/drawing/2014/main" id="{F0CCE0C7-E64F-4070-AF16-839472502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493963"/>
          <a:ext cx="19431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1" name="Equation" r:id="rId24" imgW="838200" imgH="241300" progId="Equation.DSMT4">
                  <p:embed/>
                </p:oleObj>
              </mc:Choice>
              <mc:Fallback>
                <p:oleObj name="Equation" r:id="rId24" imgW="838200" imgH="241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493963"/>
                        <a:ext cx="19431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6" name="Text Box 20">
            <a:extLst>
              <a:ext uri="{FF2B5EF4-FFF2-40B4-BE49-F238E27FC236}">
                <a16:creationId xmlns:a16="http://schemas.microsoft.com/office/drawing/2014/main" id="{5391A7CE-68E7-4645-9597-2FBCB4C62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84313"/>
            <a:ext cx="2087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递推公式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25" name="Text Box 21">
            <a:extLst>
              <a:ext uri="{FF2B5EF4-FFF2-40B4-BE49-F238E27FC236}">
                <a16:creationId xmlns:a16="http://schemas.microsoft.com/office/drawing/2014/main" id="{8B09D390-41EF-45BD-B3DD-CA08D796D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4939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以及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26" name="Text Box 22">
            <a:extLst>
              <a:ext uri="{FF2B5EF4-FFF2-40B4-BE49-F238E27FC236}">
                <a16:creationId xmlns:a16="http://schemas.microsoft.com/office/drawing/2014/main" id="{AC95A2AC-7043-4F03-860E-8C712F794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06863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27" name="Line 23">
            <a:extLst>
              <a:ext uri="{FF2B5EF4-FFF2-40B4-BE49-F238E27FC236}">
                <a16:creationId xmlns:a16="http://schemas.microsoft.com/office/drawing/2014/main" id="{2C610B64-08FB-4DC4-B637-7A8E2C5B9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1412875"/>
            <a:ext cx="115093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3128" name="Text Box 24">
            <a:extLst>
              <a:ext uri="{FF2B5EF4-FFF2-40B4-BE49-F238E27FC236}">
                <a16:creationId xmlns:a16="http://schemas.microsoft.com/office/drawing/2014/main" id="{D78D7278-7C3A-4ACA-AF3F-21D7EE7A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789363"/>
            <a:ext cx="2808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(40)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式变为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29" name="Text Box 25">
            <a:extLst>
              <a:ext uri="{FF2B5EF4-FFF2-40B4-BE49-F238E27FC236}">
                <a16:creationId xmlns:a16="http://schemas.microsoft.com/office/drawing/2014/main" id="{30775F31-D8ED-4BBE-92E6-8F8FD8DB2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45085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sp>
        <p:nvSpPr>
          <p:cNvPr id="943130" name="Text Box 26">
            <a:extLst>
              <a:ext uri="{FF2B5EF4-FFF2-40B4-BE49-F238E27FC236}">
                <a16:creationId xmlns:a16="http://schemas.microsoft.com/office/drawing/2014/main" id="{010C476B-6B95-401C-ACF7-CF61BBA9C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3006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31" name="Text Box 27">
            <a:extLst>
              <a:ext uri="{FF2B5EF4-FFF2-40B4-BE49-F238E27FC236}">
                <a16:creationId xmlns:a16="http://schemas.microsoft.com/office/drawing/2014/main" id="{E796065C-936B-4E97-AE2A-6111092AC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53006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32" name="Text Box 28">
            <a:extLst>
              <a:ext uri="{FF2B5EF4-FFF2-40B4-BE49-F238E27FC236}">
                <a16:creationId xmlns:a16="http://schemas.microsoft.com/office/drawing/2014/main" id="{94DAB995-E129-4F00-B6EC-20037EA3C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300663"/>
            <a:ext cx="2736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没有公共零点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 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33" name="Text Box 29">
            <a:extLst>
              <a:ext uri="{FF2B5EF4-FFF2-40B4-BE49-F238E27FC236}">
                <a16:creationId xmlns:a16="http://schemas.microsoft.com/office/drawing/2014/main" id="{6F2717DB-035F-44B5-9AFB-7E84581D7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805488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式知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贝塞尔函数的模不为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endParaRPr lang="en-US" altLang="zh-CN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3134" name="Line 30">
            <a:extLst>
              <a:ext uri="{FF2B5EF4-FFF2-40B4-BE49-F238E27FC236}">
                <a16:creationId xmlns:a16="http://schemas.microsoft.com/office/drawing/2014/main" id="{D1BBBCB7-2EC7-487A-93BB-5A828AEDE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492375"/>
            <a:ext cx="863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3135" name="Line 31">
            <a:extLst>
              <a:ext uri="{FF2B5EF4-FFF2-40B4-BE49-F238E27FC236}">
                <a16:creationId xmlns:a16="http://schemas.microsoft.com/office/drawing/2014/main" id="{A563FDB8-D16A-45A5-85EA-3F708C9A81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2492375"/>
            <a:ext cx="9366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4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4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4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4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4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4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94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4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4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4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4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4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4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4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25" grpId="0"/>
      <p:bldP spid="943126" grpId="0"/>
      <p:bldP spid="943128" grpId="0"/>
      <p:bldP spid="943129" grpId="0"/>
      <p:bldP spid="943130" grpId="0"/>
      <p:bldP spid="943131" grpId="0"/>
      <p:bldP spid="943132" grpId="0"/>
      <p:bldP spid="943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8015" name="Object 31">
            <a:extLst>
              <a:ext uri="{FF2B5EF4-FFF2-40B4-BE49-F238E27FC236}">
                <a16:creationId xmlns:a16="http://schemas.microsoft.com/office/drawing/2014/main" id="{A6A2EFE4-8588-4CA6-907E-567D40B2A893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6921500" y="5805488"/>
          <a:ext cx="7762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8" name="Equation" r:id="rId3" imgW="368140" imgH="203112" progId="Equation.DSMT4">
                  <p:embed/>
                </p:oleObj>
              </mc:Choice>
              <mc:Fallback>
                <p:oleObj name="Equation" r:id="rId3" imgW="368140" imgH="203112" progId="Equation.DSMT4">
                  <p:embed/>
                  <p:pic>
                    <p:nvPicPr>
                      <p:cNvPr id="0" name="Object 3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805488"/>
                        <a:ext cx="7762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17" name="Object 33">
            <a:extLst>
              <a:ext uri="{FF2B5EF4-FFF2-40B4-BE49-F238E27FC236}">
                <a16:creationId xmlns:a16="http://schemas.microsoft.com/office/drawing/2014/main" id="{F5EE76A5-A49F-42D6-8852-A4C51DCEBCB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900113" y="3716338"/>
          <a:ext cx="7175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9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716338"/>
                        <a:ext cx="7175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20" name="Object 36">
            <a:extLst>
              <a:ext uri="{FF2B5EF4-FFF2-40B4-BE49-F238E27FC236}">
                <a16:creationId xmlns:a16="http://schemas.microsoft.com/office/drawing/2014/main" id="{948779B1-4B56-4BFA-846D-CA598BF35B7C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6516688" y="3429000"/>
          <a:ext cx="187325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0" name="Equation" r:id="rId7" imgW="977476" imgH="393529" progId="Equation.DSMT4">
                  <p:embed/>
                </p:oleObj>
              </mc:Choice>
              <mc:Fallback>
                <p:oleObj name="Equation" r:id="rId7" imgW="977476" imgH="393529" progId="Equation.DSMT4">
                  <p:embed/>
                  <p:pic>
                    <p:nvPicPr>
                      <p:cNvPr id="0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429000"/>
                        <a:ext cx="187325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23" name="Object 39">
            <a:extLst>
              <a:ext uri="{FF2B5EF4-FFF2-40B4-BE49-F238E27FC236}">
                <a16:creationId xmlns:a16="http://schemas.microsoft.com/office/drawing/2014/main" id="{22C6EF41-07DE-4269-814E-0D5074B12C6F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843213" y="4797425"/>
          <a:ext cx="3024187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1" name="Equation" r:id="rId9" imgW="1562100" imgH="482600" progId="Equation.DSMT4">
                  <p:embed/>
                </p:oleObj>
              </mc:Choice>
              <mc:Fallback>
                <p:oleObj name="Equation" r:id="rId9" imgW="1562100" imgH="482600" progId="Equation.DSMT4">
                  <p:embed/>
                  <p:pic>
                    <p:nvPicPr>
                      <p:cNvPr id="0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797425"/>
                        <a:ext cx="3024187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Slide Number Placeholder 8">
            <a:extLst>
              <a:ext uri="{FF2B5EF4-FFF2-40B4-BE49-F238E27FC236}">
                <a16:creationId xmlns:a16="http://schemas.microsoft.com/office/drawing/2014/main" id="{83BB2FA2-B6FE-461F-AD55-33CF2A4E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0815C72-701E-4594-9185-3306511E5337}" type="slidenum">
              <a:rPr lang="en-US" altLang="zh-CN" sz="1400">
                <a:latin typeface="Arial" panose="020B0604020202020204" pitchFamily="34" charset="0"/>
              </a:rPr>
              <a:pPr/>
              <a:t>16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1751" name="Text Box 22">
            <a:extLst>
              <a:ext uri="{FF2B5EF4-FFF2-40B4-BE49-F238E27FC236}">
                <a16:creationId xmlns:a16="http://schemas.microsoft.com/office/drawing/2014/main" id="{A0318C23-096E-4F30-8EA8-0F3FDFEA9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557338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5.3.4 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</a:p>
        </p:txBody>
      </p:sp>
      <p:graphicFrame>
        <p:nvGraphicFramePr>
          <p:cNvPr id="31752" name="Object 23">
            <a:extLst>
              <a:ext uri="{FF2B5EF4-FFF2-40B4-BE49-F238E27FC236}">
                <a16:creationId xmlns:a16="http://schemas.microsoft.com/office/drawing/2014/main" id="{DA832550-51F3-4870-BE94-893CC63B07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2089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2" name="Equation" r:id="rId11" imgW="1066800" imgH="482600" progId="Equation.DSMT4">
                  <p:embed/>
                </p:oleObj>
              </mc:Choice>
              <mc:Fallback>
                <p:oleObj name="Equation" r:id="rId11" imgW="1066800" imgH="4826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2089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24">
            <a:extLst>
              <a:ext uri="{FF2B5EF4-FFF2-40B4-BE49-F238E27FC236}">
                <a16:creationId xmlns:a16="http://schemas.microsoft.com/office/drawing/2014/main" id="{94DF1C13-E9B0-4906-90DA-86BF4956C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620713"/>
          <a:ext cx="2159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3" name="Equation" r:id="rId13" imgW="1002865" imgH="418918" progId="Equation.DSMT4">
                  <p:embed/>
                </p:oleObj>
              </mc:Choice>
              <mc:Fallback>
                <p:oleObj name="Equation" r:id="rId13" imgW="1002865" imgH="418918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20713"/>
                        <a:ext cx="2159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25">
            <a:extLst>
              <a:ext uri="{FF2B5EF4-FFF2-40B4-BE49-F238E27FC236}">
                <a16:creationId xmlns:a16="http://schemas.microsoft.com/office/drawing/2014/main" id="{0AE722F6-DD9E-45FF-AED8-894CD3CDE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20713"/>
          <a:ext cx="2087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4" name="Equation" r:id="rId15" imgW="1002865" imgH="418918" progId="Equation.DSMT4">
                  <p:embed/>
                </p:oleObj>
              </mc:Choice>
              <mc:Fallback>
                <p:oleObj name="Equation" r:id="rId15" imgW="1002865" imgH="41891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20713"/>
                        <a:ext cx="2087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26">
            <a:extLst>
              <a:ext uri="{FF2B5EF4-FFF2-40B4-BE49-F238E27FC236}">
                <a16:creationId xmlns:a16="http://schemas.microsoft.com/office/drawing/2014/main" id="{4FC040BE-C214-489A-954A-C299E5835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sp>
        <p:nvSpPr>
          <p:cNvPr id="938011" name="Text Box 27">
            <a:extLst>
              <a:ext uri="{FF2B5EF4-FFF2-40B4-BE49-F238E27FC236}">
                <a16:creationId xmlns:a16="http://schemas.microsoft.com/office/drawing/2014/main" id="{C95FFF02-5DEC-4457-AB3C-785453345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060575"/>
            <a:ext cx="741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在应用贝塞尔函数求解数学物理方程的定解</a:t>
            </a:r>
          </a:p>
        </p:txBody>
      </p:sp>
      <p:sp>
        <p:nvSpPr>
          <p:cNvPr id="938012" name="Text Box 28">
            <a:extLst>
              <a:ext uri="{FF2B5EF4-FFF2-40B4-BE49-F238E27FC236}">
                <a16:creationId xmlns:a16="http://schemas.microsoft.com/office/drawing/2014/main" id="{B49FB6C8-3B18-4CAD-A688-8943DE61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554288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问题时，往往需要把已知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函数按贝塞尔函数系</a:t>
            </a:r>
          </a:p>
        </p:txBody>
      </p:sp>
      <p:sp>
        <p:nvSpPr>
          <p:cNvPr id="938013" name="Text Box 29">
            <a:extLst>
              <a:ext uri="{FF2B5EF4-FFF2-40B4-BE49-F238E27FC236}">
                <a16:creationId xmlns:a16="http://schemas.microsoft.com/office/drawing/2014/main" id="{C8279507-E188-43A7-9E7A-5099D30DC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068638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展成级数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graphicFrame>
        <p:nvGraphicFramePr>
          <p:cNvPr id="938026" name="Object 42">
            <a:extLst>
              <a:ext uri="{FF2B5EF4-FFF2-40B4-BE49-F238E27FC236}">
                <a16:creationId xmlns:a16="http://schemas.microsoft.com/office/drawing/2014/main" id="{266F9615-07E1-45AB-A574-A3D29B9D7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5805488"/>
          <a:ext cx="7207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17" imgW="330057" imgH="203112" progId="Equation.DSMT4">
                  <p:embed/>
                </p:oleObj>
              </mc:Choice>
              <mc:Fallback>
                <p:oleObj name="Equation" r:id="rId17" imgW="330057" imgH="203112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805488"/>
                        <a:ext cx="7207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34" name="Text Box 50">
            <a:extLst>
              <a:ext uri="{FF2B5EF4-FFF2-40B4-BE49-F238E27FC236}">
                <a16:creationId xmlns:a16="http://schemas.microsoft.com/office/drawing/2014/main" id="{0EA76950-AEE5-4EBC-9830-7952DAACE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573463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内分段连续的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囿变函数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，且积分</a:t>
            </a:r>
          </a:p>
        </p:txBody>
      </p:sp>
      <p:sp>
        <p:nvSpPr>
          <p:cNvPr id="938035" name="Text Box 51">
            <a:extLst>
              <a:ext uri="{FF2B5EF4-FFF2-40B4-BE49-F238E27FC236}">
                <a16:creationId xmlns:a16="http://schemas.microsoft.com/office/drawing/2014/main" id="{841F4167-6695-4847-A422-E4F41D70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0767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的值有限，</a:t>
            </a:r>
          </a:p>
        </p:txBody>
      </p:sp>
      <p:sp>
        <p:nvSpPr>
          <p:cNvPr id="938036" name="Text Box 52">
            <a:extLst>
              <a:ext uri="{FF2B5EF4-FFF2-40B4-BE49-F238E27FC236}">
                <a16:creationId xmlns:a16="http://schemas.microsoft.com/office/drawing/2014/main" id="{34B2DD19-AF4E-4C5E-BB78-9960D4800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4076700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则它必能展开成如下形式的级数：</a:t>
            </a:r>
          </a:p>
        </p:txBody>
      </p:sp>
      <p:sp>
        <p:nvSpPr>
          <p:cNvPr id="938037" name="Text Box 53">
            <a:extLst>
              <a:ext uri="{FF2B5EF4-FFF2-40B4-BE49-F238E27FC236}">
                <a16:creationId xmlns:a16="http://schemas.microsoft.com/office/drawing/2014/main" id="{7EDD7345-B59E-4294-8D91-395877E46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0133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938038" name="Text Box 54">
            <a:extLst>
              <a:ext uri="{FF2B5EF4-FFF2-40B4-BE49-F238E27FC236}">
                <a16:creationId xmlns:a16="http://schemas.microsoft.com/office/drawing/2014/main" id="{F79756F7-454F-4B59-8B9B-60B708D51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734050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并且，在</a:t>
            </a:r>
          </a:p>
        </p:txBody>
      </p:sp>
      <p:sp>
        <p:nvSpPr>
          <p:cNvPr id="938039" name="Text Box 55">
            <a:extLst>
              <a:ext uri="{FF2B5EF4-FFF2-40B4-BE49-F238E27FC236}">
                <a16:creationId xmlns:a16="http://schemas.microsoft.com/office/drawing/2014/main" id="{4406F287-B1C5-46C6-A06B-61A6A905F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5734050"/>
            <a:ext cx="446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连续点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级数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收敛于</a:t>
            </a:r>
          </a:p>
        </p:txBody>
      </p:sp>
      <p:sp>
        <p:nvSpPr>
          <p:cNvPr id="938040" name="Text Box 56">
            <a:extLst>
              <a:ext uri="{FF2B5EF4-FFF2-40B4-BE49-F238E27FC236}">
                <a16:creationId xmlns:a16="http://schemas.microsoft.com/office/drawing/2014/main" id="{D639009E-7B21-491B-AE28-6EEFA7D4B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4438" y="3068638"/>
            <a:ext cx="30241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可以证明，如果</a:t>
            </a:r>
          </a:p>
        </p:txBody>
      </p:sp>
      <p:graphicFrame>
        <p:nvGraphicFramePr>
          <p:cNvPr id="938041" name="Object 57">
            <a:extLst>
              <a:ext uri="{FF2B5EF4-FFF2-40B4-BE49-F238E27FC236}">
                <a16:creationId xmlns:a16="http://schemas.microsoft.com/office/drawing/2014/main" id="{4324716A-3D49-4ABE-A5BA-0017110D1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3141663"/>
          <a:ext cx="7191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19" imgW="330057" imgH="203112" progId="Equation.DSMT4">
                  <p:embed/>
                </p:oleObj>
              </mc:Choice>
              <mc:Fallback>
                <p:oleObj name="Equation" r:id="rId19" imgW="330057" imgH="203112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141663"/>
                        <a:ext cx="7191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42" name="Text Box 58">
            <a:extLst>
              <a:ext uri="{FF2B5EF4-FFF2-40B4-BE49-F238E27FC236}">
                <a16:creationId xmlns:a16="http://schemas.microsoft.com/office/drawing/2014/main" id="{B7AF1BEE-6D66-4344-A29B-996176F22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3068638"/>
            <a:ext cx="3024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为定义于区间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8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38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3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3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8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8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3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3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3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3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8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011" grpId="0"/>
      <p:bldP spid="938012" grpId="0"/>
      <p:bldP spid="938013" grpId="0"/>
      <p:bldP spid="938034" grpId="0"/>
      <p:bldP spid="938035" grpId="0"/>
      <p:bldP spid="938036" grpId="0"/>
      <p:bldP spid="938037" grpId="0"/>
      <p:bldP spid="938038" grpId="0"/>
      <p:bldP spid="938039" grpId="0"/>
      <p:bldP spid="938040" grpId="0"/>
      <p:bldP spid="9380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8228" name="Object 4">
            <a:extLst>
              <a:ext uri="{FF2B5EF4-FFF2-40B4-BE49-F238E27FC236}">
                <a16:creationId xmlns:a16="http://schemas.microsoft.com/office/drawing/2014/main" id="{206E25B3-5FC0-4B16-8BE2-AA5EBE341E3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205163" y="3976688"/>
          <a:ext cx="27336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6" name="Equation" r:id="rId3" imgW="1739900" imgH="889000" progId="Equation.DSMT4">
                  <p:embed/>
                </p:oleObj>
              </mc:Choice>
              <mc:Fallback>
                <p:oleObj name="Equation" r:id="rId3" imgW="1739900" imgH="8890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3976688"/>
                        <a:ext cx="2733675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0" name="Object 6">
            <a:extLst>
              <a:ext uri="{FF2B5EF4-FFF2-40B4-BE49-F238E27FC236}">
                <a16:creationId xmlns:a16="http://schemas.microsoft.com/office/drawing/2014/main" id="{98A8AA2B-9652-45BD-B821-C1B69083B36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430588"/>
          <a:ext cx="47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7" name="Equation" r:id="rId5" imgW="215806" imgH="228501" progId="Equation.DSMT4">
                  <p:embed/>
                </p:oleObj>
              </mc:Choice>
              <mc:Fallback>
                <p:oleObj name="Equation" r:id="rId5" imgW="215806" imgH="228501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30588"/>
                        <a:ext cx="47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Slide Number Placeholder 6">
            <a:extLst>
              <a:ext uri="{FF2B5EF4-FFF2-40B4-BE49-F238E27FC236}">
                <a16:creationId xmlns:a16="http://schemas.microsoft.com/office/drawing/2014/main" id="{C7CA0DC8-893C-4F79-B5DE-023EFFD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60D446F5-59C0-4A87-937A-C0E2D9B4D9AB}" type="slidenum">
              <a:rPr lang="en-US" altLang="zh-CN" sz="1400">
                <a:latin typeface="Arial" panose="020B0604020202020204" pitchFamily="34" charset="0"/>
              </a:rPr>
              <a:pPr/>
              <a:t>17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48233" name="Object 9">
            <a:extLst>
              <a:ext uri="{FF2B5EF4-FFF2-40B4-BE49-F238E27FC236}">
                <a16:creationId xmlns:a16="http://schemas.microsoft.com/office/drawing/2014/main" id="{2D7723D2-45C6-4F50-8753-03B01BC8E8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2336800"/>
          <a:ext cx="352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name="Equation" r:id="rId7" imgW="139700" imgH="228600" progId="Equation.DSMT4">
                  <p:embed/>
                </p:oleObj>
              </mc:Choice>
              <mc:Fallback>
                <p:oleObj name="Equation" r:id="rId7" imgW="1397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2336800"/>
                        <a:ext cx="352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4" name="Object 10">
            <a:extLst>
              <a:ext uri="{FF2B5EF4-FFF2-40B4-BE49-F238E27FC236}">
                <a16:creationId xmlns:a16="http://schemas.microsoft.com/office/drawing/2014/main" id="{265B3427-8FFA-44AC-9C35-5DA9EC046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5100" y="2289175"/>
          <a:ext cx="3524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name="Equation" r:id="rId9" imgW="139700" imgH="228600" progId="Equation.DSMT4">
                  <p:embed/>
                </p:oleObj>
              </mc:Choice>
              <mc:Fallback>
                <p:oleObj name="Equation" r:id="rId9" imgW="1397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5100" y="2289175"/>
                        <a:ext cx="3524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8235" name="Object 11">
            <a:extLst>
              <a:ext uri="{FF2B5EF4-FFF2-40B4-BE49-F238E27FC236}">
                <a16:creationId xmlns:a16="http://schemas.microsoft.com/office/drawing/2014/main" id="{7803207E-9055-490B-8FB1-2BE5B218C2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2925763"/>
          <a:ext cx="3384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name="Equation" r:id="rId10" imgW="1574800" imgH="228600" progId="Equation.DSMT4">
                  <p:embed/>
                </p:oleObj>
              </mc:Choice>
              <mc:Fallback>
                <p:oleObj name="Equation" r:id="rId10" imgW="15748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25763"/>
                        <a:ext cx="3384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13">
            <a:extLst>
              <a:ext uri="{FF2B5EF4-FFF2-40B4-BE49-F238E27FC236}">
                <a16:creationId xmlns:a16="http://schemas.microsoft.com/office/drawing/2014/main" id="{0081D494-ABFD-42BA-AD08-8C1DF13C23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2089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1" name="Equation" r:id="rId12" imgW="1066800" imgH="482600" progId="Equation.DSMT4">
                  <p:embed/>
                </p:oleObj>
              </mc:Choice>
              <mc:Fallback>
                <p:oleObj name="Equation" r:id="rId12" imgW="10668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2089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14">
            <a:extLst>
              <a:ext uri="{FF2B5EF4-FFF2-40B4-BE49-F238E27FC236}">
                <a16:creationId xmlns:a16="http://schemas.microsoft.com/office/drawing/2014/main" id="{18F8F1D5-08E2-4AA3-8526-6CF7D24398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620713"/>
          <a:ext cx="2159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" name="Equation" r:id="rId14" imgW="1002865" imgH="418918" progId="Equation.DSMT4">
                  <p:embed/>
                </p:oleObj>
              </mc:Choice>
              <mc:Fallback>
                <p:oleObj name="Equation" r:id="rId14" imgW="1002865" imgH="41891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20713"/>
                        <a:ext cx="2159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5">
            <a:extLst>
              <a:ext uri="{FF2B5EF4-FFF2-40B4-BE49-F238E27FC236}">
                <a16:creationId xmlns:a16="http://schemas.microsoft.com/office/drawing/2014/main" id="{48645DD4-7EE9-4D16-83B6-501547F22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20713"/>
          <a:ext cx="2087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3" name="Equation" r:id="rId16" imgW="1002865" imgH="418918" progId="Equation.DSMT4">
                  <p:embed/>
                </p:oleObj>
              </mc:Choice>
              <mc:Fallback>
                <p:oleObj name="Equation" r:id="rId16" imgW="1002865" imgH="418918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20713"/>
                        <a:ext cx="2087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Text Box 16">
            <a:extLst>
              <a:ext uri="{FF2B5EF4-FFF2-40B4-BE49-F238E27FC236}">
                <a16:creationId xmlns:a16="http://schemas.microsoft.com/office/drawing/2014/main" id="{3489B964-1019-40FF-B516-7D15835E6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graphicFrame>
        <p:nvGraphicFramePr>
          <p:cNvPr id="32780" name="Object 17">
            <a:extLst>
              <a:ext uri="{FF2B5EF4-FFF2-40B4-BE49-F238E27FC236}">
                <a16:creationId xmlns:a16="http://schemas.microsoft.com/office/drawing/2014/main" id="{AAD3175F-D980-4B5B-A841-6E7C5FF1C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1484313"/>
          <a:ext cx="3024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4" name="Equation" r:id="rId18" imgW="1562100" imgH="482600" progId="Equation.DSMT4">
                  <p:embed/>
                </p:oleObj>
              </mc:Choice>
              <mc:Fallback>
                <p:oleObj name="Equation" r:id="rId18" imgW="1562100" imgH="482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84313"/>
                        <a:ext cx="3024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1" name="Text Box 18">
            <a:extLst>
              <a:ext uri="{FF2B5EF4-FFF2-40B4-BE49-F238E27FC236}">
                <a16:creationId xmlns:a16="http://schemas.microsoft.com/office/drawing/2014/main" id="{17D4693E-2F26-4960-BBA2-82E46DB5D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7002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graphicFrame>
        <p:nvGraphicFramePr>
          <p:cNvPr id="948244" name="Object 20">
            <a:extLst>
              <a:ext uri="{FF2B5EF4-FFF2-40B4-BE49-F238E27FC236}">
                <a16:creationId xmlns:a16="http://schemas.microsoft.com/office/drawing/2014/main" id="{CA7F2803-5C5B-498A-8470-563144CF00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422525"/>
          <a:ext cx="720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20" imgW="330057" imgH="203112" progId="Equation.DSMT4">
                  <p:embed/>
                </p:oleObj>
              </mc:Choice>
              <mc:Fallback>
                <p:oleObj name="Equation" r:id="rId20" imgW="330057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422525"/>
                        <a:ext cx="7207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45" name="Text Box 21">
            <a:extLst>
              <a:ext uri="{FF2B5EF4-FFF2-40B4-BE49-F238E27FC236}">
                <a16:creationId xmlns:a16="http://schemas.microsoft.com/office/drawing/2014/main" id="{794F9AA0-FADE-4531-9809-3683035F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3495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sp>
        <p:nvSpPr>
          <p:cNvPr id="948246" name="Text Box 22">
            <a:extLst>
              <a:ext uri="{FF2B5EF4-FFF2-40B4-BE49-F238E27FC236}">
                <a16:creationId xmlns:a16="http://schemas.microsoft.com/office/drawing/2014/main" id="{610993DB-DDDE-4372-A4E3-019DBFAB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2349500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间断点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48247" name="Text Box 23">
            <a:extLst>
              <a:ext uri="{FF2B5EF4-FFF2-40B4-BE49-F238E27FC236}">
                <a16:creationId xmlns:a16="http://schemas.microsoft.com/office/drawing/2014/main" id="{545301F4-5C57-4CB6-871F-48A3AB5EF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1550" y="2349500"/>
            <a:ext cx="3311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处，级数收敛于点</a:t>
            </a:r>
          </a:p>
        </p:txBody>
      </p:sp>
      <p:sp>
        <p:nvSpPr>
          <p:cNvPr id="948248" name="Text Box 24">
            <a:extLst>
              <a:ext uri="{FF2B5EF4-FFF2-40B4-BE49-F238E27FC236}">
                <a16:creationId xmlns:a16="http://schemas.microsoft.com/office/drawing/2014/main" id="{214BE87E-7067-4F52-A5D1-D7C7EAFD4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88" y="2349500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左右极限</a:t>
            </a:r>
          </a:p>
        </p:txBody>
      </p:sp>
      <p:sp>
        <p:nvSpPr>
          <p:cNvPr id="948249" name="Text Box 25">
            <a:extLst>
              <a:ext uri="{FF2B5EF4-FFF2-40B4-BE49-F238E27FC236}">
                <a16:creationId xmlns:a16="http://schemas.microsoft.com/office/drawing/2014/main" id="{E6889619-15E2-4A12-B8B0-6A154D17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54325"/>
            <a:ext cx="352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平均值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，即收敛于</a:t>
            </a:r>
          </a:p>
        </p:txBody>
      </p:sp>
      <p:sp>
        <p:nvSpPr>
          <p:cNvPr id="948250" name="Text Box 26">
            <a:extLst>
              <a:ext uri="{FF2B5EF4-FFF2-40B4-BE49-F238E27FC236}">
                <a16:creationId xmlns:a16="http://schemas.microsoft.com/office/drawing/2014/main" id="{5869BC23-CFB2-48D7-8DBD-7EB842791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30588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其中系数</a:t>
            </a:r>
          </a:p>
        </p:txBody>
      </p:sp>
      <p:sp>
        <p:nvSpPr>
          <p:cNvPr id="948251" name="Text Box 27">
            <a:extLst>
              <a:ext uri="{FF2B5EF4-FFF2-40B4-BE49-F238E27FC236}">
                <a16:creationId xmlns:a16="http://schemas.microsoft.com/office/drawing/2014/main" id="{D297C81A-C88A-4399-9AC7-DD951C1FA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43058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由下式确定</a:t>
            </a:r>
          </a:p>
        </p:txBody>
      </p:sp>
      <p:sp>
        <p:nvSpPr>
          <p:cNvPr id="948252" name="Text Box 28">
            <a:extLst>
              <a:ext uri="{FF2B5EF4-FFF2-40B4-BE49-F238E27FC236}">
                <a16:creationId xmlns:a16="http://schemas.microsoft.com/office/drawing/2014/main" id="{675FEAD3-00D2-4465-A6DA-D8898C102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443706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graphicFrame>
        <p:nvGraphicFramePr>
          <p:cNvPr id="948253" name="Object 29">
            <a:extLst>
              <a:ext uri="{FF2B5EF4-FFF2-40B4-BE49-F238E27FC236}">
                <a16:creationId xmlns:a16="http://schemas.microsoft.com/office/drawing/2014/main" id="{3CD9A708-7385-4449-BA66-EABF77E2D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5445125"/>
          <a:ext cx="47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22" imgW="215806" imgH="228501" progId="Equation.DSMT4">
                  <p:embed/>
                </p:oleObj>
              </mc:Choice>
              <mc:Fallback>
                <p:oleObj name="Equation" r:id="rId22" imgW="215806" imgH="228501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445125"/>
                        <a:ext cx="47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8254" name="Text Box 30">
            <a:extLst>
              <a:ext uri="{FF2B5EF4-FFF2-40B4-BE49-F238E27FC236}">
                <a16:creationId xmlns:a16="http://schemas.microsoft.com/office/drawing/2014/main" id="{FF240517-37C4-4747-B4E2-13200FDF9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73688"/>
            <a:ext cx="3097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由公式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确定的</a:t>
            </a:r>
          </a:p>
        </p:txBody>
      </p:sp>
      <p:sp>
        <p:nvSpPr>
          <p:cNvPr id="948255" name="Text Box 31">
            <a:extLst>
              <a:ext uri="{FF2B5EF4-FFF2-40B4-BE49-F238E27FC236}">
                <a16:creationId xmlns:a16="http://schemas.microsoft.com/office/drawing/2014/main" id="{F729674D-A62C-476D-962A-B1E71977A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73688"/>
            <a:ext cx="4679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贝塞尔系数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948256" name="Text Box 32">
            <a:extLst>
              <a:ext uri="{FF2B5EF4-FFF2-40B4-BE49-F238E27FC236}">
                <a16:creationId xmlns:a16="http://schemas.microsoft.com/office/drawing/2014/main" id="{97DFE0F9-21FE-4A65-B6BE-4371515F8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876925"/>
            <a:ext cx="5761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级数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称为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贝塞尔级数。</a:t>
            </a: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4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4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4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4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4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4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4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4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4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4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4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4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8245" grpId="0"/>
      <p:bldP spid="948246" grpId="0"/>
      <p:bldP spid="948247" grpId="0"/>
      <p:bldP spid="948248" grpId="0"/>
      <p:bldP spid="948249" grpId="0"/>
      <p:bldP spid="948250" grpId="0"/>
      <p:bldP spid="948251" grpId="0"/>
      <p:bldP spid="948252" grpId="0"/>
      <p:bldP spid="948254" grpId="0"/>
      <p:bldP spid="948255" grpId="0"/>
      <p:bldP spid="94825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3607" name="Object 23">
            <a:extLst>
              <a:ext uri="{FF2B5EF4-FFF2-40B4-BE49-F238E27FC236}">
                <a16:creationId xmlns:a16="http://schemas.microsoft.com/office/drawing/2014/main" id="{9D30150D-BAEB-4622-8A5A-8F2B31B2E33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057525" y="3970338"/>
          <a:ext cx="1362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Equation" r:id="rId3" imgW="774364" imgH="482391" progId="Equation.DSMT4">
                  <p:embed/>
                </p:oleObj>
              </mc:Choice>
              <mc:Fallback>
                <p:oleObj name="Equation" r:id="rId3" imgW="774364" imgH="482391" progId="Equation.DSMT4">
                  <p:embed/>
                  <p:pic>
                    <p:nvPicPr>
                      <p:cNvPr id="0" name="Object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3970338"/>
                        <a:ext cx="1362075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09" name="Object 25">
            <a:extLst>
              <a:ext uri="{FF2B5EF4-FFF2-40B4-BE49-F238E27FC236}">
                <a16:creationId xmlns:a16="http://schemas.microsoft.com/office/drawing/2014/main" id="{FFC28722-42A9-4963-A70C-0A613DC44D5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120775" y="4941888"/>
          <a:ext cx="69024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5" imgW="3568700" imgH="482600" progId="Equation.DSMT4">
                  <p:embed/>
                </p:oleObj>
              </mc:Choice>
              <mc:Fallback>
                <p:oleObj name="Equation" r:id="rId5" imgW="3568700" imgH="482600" progId="Equation.DSMT4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941888"/>
                        <a:ext cx="69024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Slide Number Placeholder 6">
            <a:extLst>
              <a:ext uri="{FF2B5EF4-FFF2-40B4-BE49-F238E27FC236}">
                <a16:creationId xmlns:a16="http://schemas.microsoft.com/office/drawing/2014/main" id="{F1B9C04D-D6DA-4922-9592-2B6E3CB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51AAF33-0D10-4B1E-88F3-585203D51895}" type="slidenum">
              <a:rPr lang="en-US" altLang="zh-CN" sz="1400">
                <a:latin typeface="Arial" panose="020B0604020202020204" pitchFamily="34" charset="0"/>
              </a:rPr>
              <a:pPr/>
              <a:t>18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5281967D-1127-432D-9529-A3BB156DE2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276475"/>
          <a:ext cx="331311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7" imgW="1739900" imgH="889000" progId="Equation.DSMT4">
                  <p:embed/>
                </p:oleObj>
              </mc:Choice>
              <mc:Fallback>
                <p:oleObj name="Equation" r:id="rId7" imgW="1739900" imgH="889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76475"/>
                        <a:ext cx="331311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>
            <a:extLst>
              <a:ext uri="{FF2B5EF4-FFF2-40B4-BE49-F238E27FC236}">
                <a16:creationId xmlns:a16="http://schemas.microsoft.com/office/drawing/2014/main" id="{0F623082-DAB5-4865-B140-424D1CB45B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2089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9" imgW="1066800" imgH="482600" progId="Equation.DSMT4">
                  <p:embed/>
                </p:oleObj>
              </mc:Choice>
              <mc:Fallback>
                <p:oleObj name="Equation" r:id="rId9" imgW="10668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2089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6">
            <a:extLst>
              <a:ext uri="{FF2B5EF4-FFF2-40B4-BE49-F238E27FC236}">
                <a16:creationId xmlns:a16="http://schemas.microsoft.com/office/drawing/2014/main" id="{A9E9D510-9265-4FF7-A130-A204C81CFE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620713"/>
          <a:ext cx="2159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11" imgW="1002865" imgH="418918" progId="Equation.DSMT4">
                  <p:embed/>
                </p:oleObj>
              </mc:Choice>
              <mc:Fallback>
                <p:oleObj name="Equation" r:id="rId11" imgW="1002865" imgH="41891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20713"/>
                        <a:ext cx="2159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7">
            <a:extLst>
              <a:ext uri="{FF2B5EF4-FFF2-40B4-BE49-F238E27FC236}">
                <a16:creationId xmlns:a16="http://schemas.microsoft.com/office/drawing/2014/main" id="{026F035A-3861-4658-8CBD-869C64DB51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20713"/>
          <a:ext cx="2087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4" name="Equation" r:id="rId13" imgW="1002865" imgH="418918" progId="Equation.DSMT4">
                  <p:embed/>
                </p:oleObj>
              </mc:Choice>
              <mc:Fallback>
                <p:oleObj name="Equation" r:id="rId13" imgW="1002865" imgH="418918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20713"/>
                        <a:ext cx="2087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Text Box 8">
            <a:extLst>
              <a:ext uri="{FF2B5EF4-FFF2-40B4-BE49-F238E27FC236}">
                <a16:creationId xmlns:a16="http://schemas.microsoft.com/office/drawing/2014/main" id="{95DA8A4A-29E2-4602-97E9-10A8F823D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graphicFrame>
        <p:nvGraphicFramePr>
          <p:cNvPr id="33802" name="Object 9">
            <a:extLst>
              <a:ext uri="{FF2B5EF4-FFF2-40B4-BE49-F238E27FC236}">
                <a16:creationId xmlns:a16="http://schemas.microsoft.com/office/drawing/2014/main" id="{AE9CAE74-EEE4-4EE9-BD2D-8D3BB64A5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36838"/>
          <a:ext cx="3024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5" name="Equation" r:id="rId15" imgW="1562100" imgH="482600" progId="Equation.DSMT4">
                  <p:embed/>
                </p:oleObj>
              </mc:Choice>
              <mc:Fallback>
                <p:oleObj name="Equation" r:id="rId15" imgW="15621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3024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3" name="Text Box 10">
            <a:extLst>
              <a:ext uri="{FF2B5EF4-FFF2-40B4-BE49-F238E27FC236}">
                <a16:creationId xmlns:a16="http://schemas.microsoft.com/office/drawing/2014/main" id="{0946D076-5774-4AD4-BE56-735B60EE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52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33804" name="Text Box 11">
            <a:extLst>
              <a:ext uri="{FF2B5EF4-FFF2-40B4-BE49-F238E27FC236}">
                <a16:creationId xmlns:a16="http://schemas.microsoft.com/office/drawing/2014/main" id="{A507467D-A0E4-463A-95C6-2F7BA2568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24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graphicFrame>
        <p:nvGraphicFramePr>
          <p:cNvPr id="33805" name="Object 12">
            <a:extLst>
              <a:ext uri="{FF2B5EF4-FFF2-40B4-BE49-F238E27FC236}">
                <a16:creationId xmlns:a16="http://schemas.microsoft.com/office/drawing/2014/main" id="{96E20058-408B-4624-9025-8AD458BD6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84313"/>
          <a:ext cx="40322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6" name="Equation" r:id="rId17" imgW="2006600" imgH="482600" progId="Equation.DSMT4">
                  <p:embed/>
                </p:oleObj>
              </mc:Choice>
              <mc:Fallback>
                <p:oleObj name="Equation" r:id="rId17" imgW="20066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40322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6" name="Object 13">
            <a:extLst>
              <a:ext uri="{FF2B5EF4-FFF2-40B4-BE49-F238E27FC236}">
                <a16:creationId xmlns:a16="http://schemas.microsoft.com/office/drawing/2014/main" id="{FD74058E-02D7-4966-946F-2997DB5C8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70021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7" name="Equation" r:id="rId19" imgW="431425" imgH="177646" progId="Equation.DSMT4">
                  <p:embed/>
                </p:oleObj>
              </mc:Choice>
              <mc:Fallback>
                <p:oleObj name="Equation" r:id="rId19" imgW="431425" imgH="177646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0021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7" name="Text Box 14">
            <a:extLst>
              <a:ext uri="{FF2B5EF4-FFF2-40B4-BE49-F238E27FC236}">
                <a16:creationId xmlns:a16="http://schemas.microsoft.com/office/drawing/2014/main" id="{98E69448-609A-469D-94A7-5C4628F6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16287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sp>
        <p:nvSpPr>
          <p:cNvPr id="963599" name="Text Box 15">
            <a:extLst>
              <a:ext uri="{FF2B5EF4-FFF2-40B4-BE49-F238E27FC236}">
                <a16:creationId xmlns:a16="http://schemas.microsoft.com/office/drawing/2014/main" id="{972300B7-EE27-4860-B224-B0126881F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事实上，</a:t>
            </a:r>
          </a:p>
        </p:txBody>
      </p:sp>
      <p:graphicFrame>
        <p:nvGraphicFramePr>
          <p:cNvPr id="963600" name="Object 16">
            <a:extLst>
              <a:ext uri="{FF2B5EF4-FFF2-40B4-BE49-F238E27FC236}">
                <a16:creationId xmlns:a16="http://schemas.microsoft.com/office/drawing/2014/main" id="{AB4956FC-E780-47F3-8495-892BCF080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148138"/>
          <a:ext cx="388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8" name="Equation" r:id="rId21" imgW="114102" imgH="126780" progId="Equation.DSMT4">
                  <p:embed/>
                </p:oleObj>
              </mc:Choice>
              <mc:Fallback>
                <p:oleObj name="Equation" r:id="rId21" imgW="114102" imgH="1267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8138"/>
                        <a:ext cx="388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01" name="Object 17">
            <a:extLst>
              <a:ext uri="{FF2B5EF4-FFF2-40B4-BE49-F238E27FC236}">
                <a16:creationId xmlns:a16="http://schemas.microsoft.com/office/drawing/2014/main" id="{31BF5ED6-D822-4C26-BC2C-A6E280723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148138"/>
          <a:ext cx="309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23" imgW="126725" imgH="177415" progId="Equation.DSMT4">
                  <p:embed/>
                </p:oleObj>
              </mc:Choice>
              <mc:Fallback>
                <p:oleObj name="Equation" r:id="rId23" imgW="126725" imgH="17741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48138"/>
                        <a:ext cx="309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602" name="Object 18">
            <a:extLst>
              <a:ext uri="{FF2B5EF4-FFF2-40B4-BE49-F238E27FC236}">
                <a16:creationId xmlns:a16="http://schemas.microsoft.com/office/drawing/2014/main" id="{B78EF33F-0542-4EAD-A6F1-230947A14F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481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81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603" name="Text Box 19">
            <a:extLst>
              <a:ext uri="{FF2B5EF4-FFF2-40B4-BE49-F238E27FC236}">
                <a16:creationId xmlns:a16="http://schemas.microsoft.com/office/drawing/2014/main" id="{CB953E46-DAA9-4046-B56B-E5132B9F6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并对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3604" name="Text Box 20">
            <a:extLst>
              <a:ext uri="{FF2B5EF4-FFF2-40B4-BE49-F238E27FC236}">
                <a16:creationId xmlns:a16="http://schemas.microsoft.com/office/drawing/2014/main" id="{9814F469-E6E2-4041-A7EC-2AF5D3C01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3605" name="Text Box 21">
            <a:extLst>
              <a:ext uri="{FF2B5EF4-FFF2-40B4-BE49-F238E27FC236}">
                <a16:creationId xmlns:a16="http://schemas.microsoft.com/office/drawing/2014/main" id="{193F7DEE-E539-4E5B-8EBD-C6C69689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3606" name="Text Box 22">
            <a:extLst>
              <a:ext uri="{FF2B5EF4-FFF2-40B4-BE49-F238E27FC236}">
                <a16:creationId xmlns:a16="http://schemas.microsoft.com/office/drawing/2014/main" id="{03207D6F-D21F-409C-BCCE-6DFA8CC4F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767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积分得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63612" name="Text Box 28">
            <a:extLst>
              <a:ext uri="{FF2B5EF4-FFF2-40B4-BE49-F238E27FC236}">
                <a16:creationId xmlns:a16="http://schemas.microsoft.com/office/drawing/2014/main" id="{ED7A0F6F-A729-460A-B500-BE0B999C8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式两边同乘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6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6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6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6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6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63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3599" grpId="0"/>
      <p:bldP spid="963603" grpId="0"/>
      <p:bldP spid="963604" grpId="0"/>
      <p:bldP spid="963605" grpId="0"/>
      <p:bldP spid="963606" grpId="0"/>
      <p:bldP spid="9636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1">
            <a:extLst>
              <a:ext uri="{FF2B5EF4-FFF2-40B4-BE49-F238E27FC236}">
                <a16:creationId xmlns:a16="http://schemas.microsoft.com/office/drawing/2014/main" id="{0C8EB51D-8C3A-40F6-BD26-5C060D8D7F1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106738" y="3970338"/>
          <a:ext cx="1255712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3" name="Equation" r:id="rId3" imgW="774364" imgH="482391" progId="Equation.DSMT4">
                  <p:embed/>
                </p:oleObj>
              </mc:Choice>
              <mc:Fallback>
                <p:oleObj name="Equation" r:id="rId3" imgW="774364" imgH="482391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8" y="3970338"/>
                        <a:ext cx="1255712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678" name="Object 22">
            <a:extLst>
              <a:ext uri="{FF2B5EF4-FFF2-40B4-BE49-F238E27FC236}">
                <a16:creationId xmlns:a16="http://schemas.microsoft.com/office/drawing/2014/main" id="{F9FFF0B0-8A9F-4BA5-BB5E-C0FB2810DFE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31988" y="4860925"/>
          <a:ext cx="573563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4" name="Equation" r:id="rId5" imgW="2730500" imgH="482600" progId="Equation.DSMT4">
                  <p:embed/>
                </p:oleObj>
              </mc:Choice>
              <mc:Fallback>
                <p:oleObj name="Equation" r:id="rId5" imgW="2730500" imgH="4826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4860925"/>
                        <a:ext cx="573563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Slide Number Placeholder 6">
            <a:extLst>
              <a:ext uri="{FF2B5EF4-FFF2-40B4-BE49-F238E27FC236}">
                <a16:creationId xmlns:a16="http://schemas.microsoft.com/office/drawing/2014/main" id="{53148537-6E89-440C-96F6-D7CD1D6E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A32A7795-D10F-4BCD-A13E-BC1400A046B1}" type="slidenum">
              <a:rPr lang="en-US" altLang="zh-CN" sz="1400">
                <a:latin typeface="Arial" panose="020B0604020202020204" pitchFamily="34" charset="0"/>
              </a:rPr>
              <a:pPr/>
              <a:t>19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34821" name="Object 2">
            <a:extLst>
              <a:ext uri="{FF2B5EF4-FFF2-40B4-BE49-F238E27FC236}">
                <a16:creationId xmlns:a16="http://schemas.microsoft.com/office/drawing/2014/main" id="{8EFE70CB-85D6-49DD-8D2A-C77B265588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276475"/>
          <a:ext cx="331311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5" name="Equation" r:id="rId7" imgW="1739900" imgH="889000" progId="Equation.DSMT4">
                  <p:embed/>
                </p:oleObj>
              </mc:Choice>
              <mc:Fallback>
                <p:oleObj name="Equation" r:id="rId7" imgW="17399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76475"/>
                        <a:ext cx="331311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3">
            <a:extLst>
              <a:ext uri="{FF2B5EF4-FFF2-40B4-BE49-F238E27FC236}">
                <a16:creationId xmlns:a16="http://schemas.microsoft.com/office/drawing/2014/main" id="{C5959C68-0D76-4CD8-952B-99B1FB4FEA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2089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6" name="Equation" r:id="rId9" imgW="1066800" imgH="482600" progId="Equation.DSMT4">
                  <p:embed/>
                </p:oleObj>
              </mc:Choice>
              <mc:Fallback>
                <p:oleObj name="Equation" r:id="rId9" imgW="10668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2089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4">
            <a:extLst>
              <a:ext uri="{FF2B5EF4-FFF2-40B4-BE49-F238E27FC236}">
                <a16:creationId xmlns:a16="http://schemas.microsoft.com/office/drawing/2014/main" id="{2A312E83-4E7E-42AD-A1DE-9EE8D3C14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620713"/>
          <a:ext cx="2159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7" name="Equation" r:id="rId11" imgW="1002865" imgH="418918" progId="Equation.DSMT4">
                  <p:embed/>
                </p:oleObj>
              </mc:Choice>
              <mc:Fallback>
                <p:oleObj name="Equation" r:id="rId11" imgW="1002865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20713"/>
                        <a:ext cx="2159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5">
            <a:extLst>
              <a:ext uri="{FF2B5EF4-FFF2-40B4-BE49-F238E27FC236}">
                <a16:creationId xmlns:a16="http://schemas.microsoft.com/office/drawing/2014/main" id="{A5C7F626-0688-4AE0-9797-9A3BE4D698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20713"/>
          <a:ext cx="2087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8" name="Equation" r:id="rId13" imgW="1002865" imgH="418918" progId="Equation.DSMT4">
                  <p:embed/>
                </p:oleObj>
              </mc:Choice>
              <mc:Fallback>
                <p:oleObj name="Equation" r:id="rId13" imgW="1002865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20713"/>
                        <a:ext cx="2087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5" name="Text Box 6">
            <a:extLst>
              <a:ext uri="{FF2B5EF4-FFF2-40B4-BE49-F238E27FC236}">
                <a16:creationId xmlns:a16="http://schemas.microsoft.com/office/drawing/2014/main" id="{349D4933-E6AE-46F5-A83E-9DDFC481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graphicFrame>
        <p:nvGraphicFramePr>
          <p:cNvPr id="34826" name="Object 7">
            <a:extLst>
              <a:ext uri="{FF2B5EF4-FFF2-40B4-BE49-F238E27FC236}">
                <a16:creationId xmlns:a16="http://schemas.microsoft.com/office/drawing/2014/main" id="{641D74DC-A156-40A5-81E6-3BA94AB15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36838"/>
          <a:ext cx="3024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59" name="Equation" r:id="rId15" imgW="1562100" imgH="482600" progId="Equation.DSMT4">
                  <p:embed/>
                </p:oleObj>
              </mc:Choice>
              <mc:Fallback>
                <p:oleObj name="Equation" r:id="rId15" imgW="15621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3024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Text Box 8">
            <a:extLst>
              <a:ext uri="{FF2B5EF4-FFF2-40B4-BE49-F238E27FC236}">
                <a16:creationId xmlns:a16="http://schemas.microsoft.com/office/drawing/2014/main" id="{7D13C2DE-C26B-400B-B07B-4B0071AB4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8527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34828" name="Text Box 9">
            <a:extLst>
              <a:ext uri="{FF2B5EF4-FFF2-40B4-BE49-F238E27FC236}">
                <a16:creationId xmlns:a16="http://schemas.microsoft.com/office/drawing/2014/main" id="{A0FE9C03-969B-48C1-B848-B1505ADEA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24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graphicFrame>
        <p:nvGraphicFramePr>
          <p:cNvPr id="34829" name="Object 10">
            <a:extLst>
              <a:ext uri="{FF2B5EF4-FFF2-40B4-BE49-F238E27FC236}">
                <a16:creationId xmlns:a16="http://schemas.microsoft.com/office/drawing/2014/main" id="{57C4B884-6535-40DA-BA3F-39A13EA9E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84313"/>
          <a:ext cx="40322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0" name="Equation" r:id="rId17" imgW="2006600" imgH="482600" progId="Equation.DSMT4">
                  <p:embed/>
                </p:oleObj>
              </mc:Choice>
              <mc:Fallback>
                <p:oleObj name="Equation" r:id="rId17" imgW="20066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40322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Object 11">
            <a:extLst>
              <a:ext uri="{FF2B5EF4-FFF2-40B4-BE49-F238E27FC236}">
                <a16:creationId xmlns:a16="http://schemas.microsoft.com/office/drawing/2014/main" id="{2612CECA-50B2-4D64-A797-8BE11FFB68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70021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1" name="Equation" r:id="rId19" imgW="431425" imgH="177646" progId="Equation.DSMT4">
                  <p:embed/>
                </p:oleObj>
              </mc:Choice>
              <mc:Fallback>
                <p:oleObj name="Equation" r:id="rId19" imgW="431425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0021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12">
            <a:extLst>
              <a:ext uri="{FF2B5EF4-FFF2-40B4-BE49-F238E27FC236}">
                <a16:creationId xmlns:a16="http://schemas.microsoft.com/office/drawing/2014/main" id="{68A59E57-B012-4F83-9C0B-F8E1DBCE2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16287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sp>
        <p:nvSpPr>
          <p:cNvPr id="34832" name="Text Box 13">
            <a:extLst>
              <a:ext uri="{FF2B5EF4-FFF2-40B4-BE49-F238E27FC236}">
                <a16:creationId xmlns:a16="http://schemas.microsoft.com/office/drawing/2014/main" id="{78867061-557D-4183-BC4F-449879ABC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事实上，</a:t>
            </a:r>
          </a:p>
        </p:txBody>
      </p:sp>
      <p:graphicFrame>
        <p:nvGraphicFramePr>
          <p:cNvPr id="34833" name="Object 14">
            <a:extLst>
              <a:ext uri="{FF2B5EF4-FFF2-40B4-BE49-F238E27FC236}">
                <a16:creationId xmlns:a16="http://schemas.microsoft.com/office/drawing/2014/main" id="{6D69C6C9-E182-4656-9198-0D5D79DA0F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148138"/>
          <a:ext cx="388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2" name="Equation" r:id="rId21" imgW="114102" imgH="126780" progId="Equation.DSMT4">
                  <p:embed/>
                </p:oleObj>
              </mc:Choice>
              <mc:Fallback>
                <p:oleObj name="Equation" r:id="rId21" imgW="114102" imgH="126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8138"/>
                        <a:ext cx="388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5">
            <a:extLst>
              <a:ext uri="{FF2B5EF4-FFF2-40B4-BE49-F238E27FC236}">
                <a16:creationId xmlns:a16="http://schemas.microsoft.com/office/drawing/2014/main" id="{AD9ACF34-24C2-41E6-855F-73E0142D70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148138"/>
          <a:ext cx="309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3" name="Equation" r:id="rId23" imgW="126725" imgH="177415" progId="Equation.DSMT4">
                  <p:embed/>
                </p:oleObj>
              </mc:Choice>
              <mc:Fallback>
                <p:oleObj name="Equation" r:id="rId23" imgW="126725" imgH="17741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48138"/>
                        <a:ext cx="309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5" name="Object 16">
            <a:extLst>
              <a:ext uri="{FF2B5EF4-FFF2-40B4-BE49-F238E27FC236}">
                <a16:creationId xmlns:a16="http://schemas.microsoft.com/office/drawing/2014/main" id="{A790A38E-0571-448B-A59A-6FE73745D3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481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81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6" name="Text Box 17">
            <a:extLst>
              <a:ext uri="{FF2B5EF4-FFF2-40B4-BE49-F238E27FC236}">
                <a16:creationId xmlns:a16="http://schemas.microsoft.com/office/drawing/2014/main" id="{1A5BF791-3345-450B-905D-1EFA82EC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并对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37" name="Text Box 18">
            <a:extLst>
              <a:ext uri="{FF2B5EF4-FFF2-40B4-BE49-F238E27FC236}">
                <a16:creationId xmlns:a16="http://schemas.microsoft.com/office/drawing/2014/main" id="{192D2263-2692-40D1-84CD-66775E19A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38" name="Text Box 19">
            <a:extLst>
              <a:ext uri="{FF2B5EF4-FFF2-40B4-BE49-F238E27FC236}">
                <a16:creationId xmlns:a16="http://schemas.microsoft.com/office/drawing/2014/main" id="{7454B274-F4D2-4E0D-A6F8-D961FCE6B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39" name="Text Box 20">
            <a:extLst>
              <a:ext uri="{FF2B5EF4-FFF2-40B4-BE49-F238E27FC236}">
                <a16:creationId xmlns:a16="http://schemas.microsoft.com/office/drawing/2014/main" id="{E49D6652-958C-4686-B6B2-C0E97B91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767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积分得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840" name="Text Box 23">
            <a:extLst>
              <a:ext uri="{FF2B5EF4-FFF2-40B4-BE49-F238E27FC236}">
                <a16:creationId xmlns:a16="http://schemas.microsoft.com/office/drawing/2014/main" id="{91F1D423-EDBD-468A-AB63-0C44E1411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式两边同乘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7814" name="Object 6">
            <a:extLst>
              <a:ext uri="{FF2B5EF4-FFF2-40B4-BE49-F238E27FC236}">
                <a16:creationId xmlns:a16="http://schemas.microsoft.com/office/drawing/2014/main" id="{5BBBF1A4-0EC1-4D91-8C43-D45D93AA599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476375" y="3683000"/>
          <a:ext cx="863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683000"/>
                        <a:ext cx="863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16" name="Object 8">
            <a:extLst>
              <a:ext uri="{FF2B5EF4-FFF2-40B4-BE49-F238E27FC236}">
                <a16:creationId xmlns:a16="http://schemas.microsoft.com/office/drawing/2014/main" id="{04F4C991-7692-4704-ACB5-8DFBB560720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203575" y="4149725"/>
          <a:ext cx="251936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Equation" r:id="rId5" imgW="1167893" imgH="253890" progId="Equation.DSMT4">
                  <p:embed/>
                </p:oleObj>
              </mc:Choice>
              <mc:Fallback>
                <p:oleObj name="Equation" r:id="rId5" imgW="1167893" imgH="253890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149725"/>
                        <a:ext cx="2519363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19" name="Object 11">
            <a:extLst>
              <a:ext uri="{FF2B5EF4-FFF2-40B4-BE49-F238E27FC236}">
                <a16:creationId xmlns:a16="http://schemas.microsoft.com/office/drawing/2014/main" id="{F6044F2D-7C03-4D6E-A987-8F7209DE7023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4868863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Equation" r:id="rId7" imgW="609336" imgH="203112" progId="Equation.DSMT4">
                  <p:embed/>
                </p:oleObj>
              </mc:Choice>
              <mc:Fallback>
                <p:oleObj name="Equation" r:id="rId7" imgW="609336" imgH="203112" progId="Equation.DSMT4">
                  <p:embed/>
                  <p:pic>
                    <p:nvPicPr>
                      <p:cNvPr id="0" name="Object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68863"/>
                        <a:ext cx="1295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7822" name="Object 14">
            <a:extLst>
              <a:ext uri="{FF2B5EF4-FFF2-40B4-BE49-F238E27FC236}">
                <a16:creationId xmlns:a16="http://schemas.microsoft.com/office/drawing/2014/main" id="{D35D8B17-F248-4D68-9A8F-D589B68E5E1E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592513" y="5445125"/>
          <a:ext cx="2028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Equation" r:id="rId9" imgW="888614" imgH="253890" progId="Equation.DSMT4">
                  <p:embed/>
                </p:oleObj>
              </mc:Choice>
              <mc:Fallback>
                <p:oleObj name="Equation" r:id="rId9" imgW="888614" imgH="253890" progId="Equation.DSMT4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445125"/>
                        <a:ext cx="2028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Slide Number Placeholder 8">
            <a:extLst>
              <a:ext uri="{FF2B5EF4-FFF2-40B4-BE49-F238E27FC236}">
                <a16:creationId xmlns:a16="http://schemas.microsoft.com/office/drawing/2014/main" id="{7F7CDB6C-0893-4013-BE9D-05220FDC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070BFB77-46E5-459A-BE15-6A111B41EE3C}" type="slidenum">
              <a:rPr lang="en-US" altLang="zh-CN" sz="1400">
                <a:latin typeface="Arial" panose="020B0604020202020204" pitchFamily="34" charset="0"/>
              </a:rPr>
              <a:pPr/>
              <a:t>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887812" name="Object 4">
            <a:extLst>
              <a:ext uri="{FF2B5EF4-FFF2-40B4-BE49-F238E27FC236}">
                <a16:creationId xmlns:a16="http://schemas.microsoft.com/office/drawing/2014/main" id="{B5E18EF6-4DFF-4988-9476-BEE725A71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3068638"/>
          <a:ext cx="7921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Equation" r:id="rId11" imgW="368300" imgH="228600" progId="Equation.DSMT4">
                  <p:embed/>
                </p:oleObj>
              </mc:Choice>
              <mc:Fallback>
                <p:oleObj name="Equation" r:id="rId11" imgW="368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068638"/>
                        <a:ext cx="7921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7813" name="Text Box 5">
            <a:extLst>
              <a:ext uri="{FF2B5EF4-FFF2-40B4-BE49-F238E27FC236}">
                <a16:creationId xmlns:a16="http://schemas.microsoft.com/office/drawing/2014/main" id="{42521CC3-3FC0-4F52-B34A-F5C75F60B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997200"/>
            <a:ext cx="172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无穷大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17417" name="Text Box 17">
            <a:extLst>
              <a:ext uri="{FF2B5EF4-FFF2-40B4-BE49-F238E27FC236}">
                <a16:creationId xmlns:a16="http://schemas.microsoft.com/office/drawing/2014/main" id="{61FFFE93-A9FC-47A2-BEB4-0B8A5AF16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3167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</a:p>
        </p:txBody>
      </p:sp>
      <p:graphicFrame>
        <p:nvGraphicFramePr>
          <p:cNvPr id="17418" name="Object 18">
            <a:extLst>
              <a:ext uri="{FF2B5EF4-FFF2-40B4-BE49-F238E27FC236}">
                <a16:creationId xmlns:a16="http://schemas.microsoft.com/office/drawing/2014/main" id="{91A2013D-1201-41D9-8774-D22173FEA0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2420938"/>
          <a:ext cx="388778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Equation" r:id="rId13" imgW="1943100" imgH="254000" progId="Equation.DSMT4">
                  <p:embed/>
                </p:oleObj>
              </mc:Choice>
              <mc:Fallback>
                <p:oleObj name="Equation" r:id="rId13" imgW="1943100" imgH="254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2420938"/>
                        <a:ext cx="388778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9">
            <a:extLst>
              <a:ext uri="{FF2B5EF4-FFF2-40B4-BE49-F238E27FC236}">
                <a16:creationId xmlns:a16="http://schemas.microsoft.com/office/drawing/2014/main" id="{D9494F68-3140-4BC8-8A09-EDEE3B1ED7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341438"/>
          <a:ext cx="13128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Equation" r:id="rId15" imgW="609336" imgH="203112" progId="Equation.DSMT4">
                  <p:embed/>
                </p:oleObj>
              </mc:Choice>
              <mc:Fallback>
                <p:oleObj name="Equation" r:id="rId15" imgW="609336" imgH="203112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41438"/>
                        <a:ext cx="13128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20">
            <a:extLst>
              <a:ext uri="{FF2B5EF4-FFF2-40B4-BE49-F238E27FC236}">
                <a16:creationId xmlns:a16="http://schemas.microsoft.com/office/drawing/2014/main" id="{B1E19C49-A517-49FF-94DC-89DAA8BFD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692150"/>
          <a:ext cx="4346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Equation" r:id="rId16" imgW="1879600" imgH="228600" progId="Equation.DSMT4">
                  <p:embed/>
                </p:oleObj>
              </mc:Choice>
              <mc:Fallback>
                <p:oleObj name="Equation" r:id="rId16" imgW="187960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692150"/>
                        <a:ext cx="4346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21">
            <a:extLst>
              <a:ext uri="{FF2B5EF4-FFF2-40B4-BE49-F238E27FC236}">
                <a16:creationId xmlns:a16="http://schemas.microsoft.com/office/drawing/2014/main" id="{93E31674-ED20-4B24-A13F-476984BCB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341438"/>
          <a:ext cx="16557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Equation" r:id="rId18" imgW="812447" imgH="203112" progId="Equation.DSMT4">
                  <p:embed/>
                </p:oleObj>
              </mc:Choice>
              <mc:Fallback>
                <p:oleObj name="Equation" r:id="rId18" imgW="812447" imgH="203112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341438"/>
                        <a:ext cx="16557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AutoShape 22">
            <a:extLst>
              <a:ext uri="{FF2B5EF4-FFF2-40B4-BE49-F238E27FC236}">
                <a16:creationId xmlns:a16="http://schemas.microsoft.com/office/drawing/2014/main" id="{230EEBAD-87D8-492F-8522-D3220211811C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15900" cy="719137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7423" name="Text Box 23">
            <a:extLst>
              <a:ext uri="{FF2B5EF4-FFF2-40B4-BE49-F238E27FC236}">
                <a16:creationId xmlns:a16="http://schemas.microsoft.com/office/drawing/2014/main" id="{30214C2D-B571-4D03-982E-BED73B19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</a:p>
        </p:txBody>
      </p:sp>
      <p:sp>
        <p:nvSpPr>
          <p:cNvPr id="17424" name="Text Box 24">
            <a:extLst>
              <a:ext uri="{FF2B5EF4-FFF2-40B4-BE49-F238E27FC236}">
                <a16:creationId xmlns:a16="http://schemas.microsoft.com/office/drawing/2014/main" id="{C0D1A721-263B-4A2E-9C7C-F59D3EA8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2684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(33)</a:t>
            </a:r>
          </a:p>
        </p:txBody>
      </p:sp>
      <p:sp>
        <p:nvSpPr>
          <p:cNvPr id="887833" name="Text Box 25">
            <a:extLst>
              <a:ext uri="{FF2B5EF4-FFF2-40B4-BE49-F238E27FC236}">
                <a16:creationId xmlns:a16="http://schemas.microsoft.com/office/drawing/2014/main" id="{B4912FF6-9B9F-4278-8AB1-D0BB4EE50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997200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sp>
        <p:nvSpPr>
          <p:cNvPr id="887834" name="Text Box 26">
            <a:extLst>
              <a:ext uri="{FF2B5EF4-FFF2-40B4-BE49-F238E27FC236}">
                <a16:creationId xmlns:a16="http://schemas.microsoft.com/office/drawing/2014/main" id="{75952A1A-E6B6-4333-93D2-C7A929E10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2997200"/>
            <a:ext cx="5256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由边界条件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有界性条件</a:t>
            </a:r>
          </a:p>
        </p:txBody>
      </p:sp>
      <p:sp>
        <p:nvSpPr>
          <p:cNvPr id="887835" name="Text Box 27">
            <a:extLst>
              <a:ext uri="{FF2B5EF4-FFF2-40B4-BE49-F238E27FC236}">
                <a16:creationId xmlns:a16="http://schemas.microsoft.com/office/drawing/2014/main" id="{E06189A6-5106-4915-A124-B29DD44FF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5734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可知</a:t>
            </a:r>
          </a:p>
        </p:txBody>
      </p:sp>
      <p:sp>
        <p:nvSpPr>
          <p:cNvPr id="887836" name="Text Box 28">
            <a:extLst>
              <a:ext uri="{FF2B5EF4-FFF2-40B4-BE49-F238E27FC236}">
                <a16:creationId xmlns:a16="http://schemas.microsoft.com/office/drawing/2014/main" id="{CE7EFAEE-A97A-4FEC-A79F-0839E4B5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357346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sp>
        <p:nvSpPr>
          <p:cNvPr id="887837" name="Text Box 29">
            <a:extLst>
              <a:ext uri="{FF2B5EF4-FFF2-40B4-BE49-F238E27FC236}">
                <a16:creationId xmlns:a16="http://schemas.microsoft.com/office/drawing/2014/main" id="{92BF29FA-F60A-4089-87F6-E8068D5C9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797425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另外，再利用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中的条件</a:t>
            </a:r>
          </a:p>
        </p:txBody>
      </p:sp>
      <p:sp>
        <p:nvSpPr>
          <p:cNvPr id="887838" name="Text Box 30">
            <a:extLst>
              <a:ext uri="{FF2B5EF4-FFF2-40B4-BE49-F238E27FC236}">
                <a16:creationId xmlns:a16="http://schemas.microsoft.com/office/drawing/2014/main" id="{9AB31DE9-1837-4C3B-991F-516E79FD7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788" y="479742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887839" name="Text Box 31">
            <a:extLst>
              <a:ext uri="{FF2B5EF4-FFF2-40B4-BE49-F238E27FC236}">
                <a16:creationId xmlns:a16="http://schemas.microsoft.com/office/drawing/2014/main" id="{913F4A9A-ADF9-425C-B60A-B1255F323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544512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(34)</a:t>
            </a:r>
          </a:p>
        </p:txBody>
      </p:sp>
      <p:sp>
        <p:nvSpPr>
          <p:cNvPr id="887840" name="Line 32">
            <a:extLst>
              <a:ext uri="{FF2B5EF4-FFF2-40B4-BE49-F238E27FC236}">
                <a16:creationId xmlns:a16="http://schemas.microsoft.com/office/drawing/2014/main" id="{787A9510-FCD9-40E7-9CD8-B24ECA143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1773238"/>
            <a:ext cx="158432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8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8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8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88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8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8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8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8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8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3" grpId="0"/>
      <p:bldP spid="887833" grpId="0"/>
      <p:bldP spid="887834" grpId="0"/>
      <p:bldP spid="887835" grpId="0"/>
      <p:bldP spid="887836" grpId="0"/>
      <p:bldP spid="887837" grpId="0"/>
      <p:bldP spid="887838" grpId="0"/>
      <p:bldP spid="8878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1">
            <a:extLst>
              <a:ext uri="{FF2B5EF4-FFF2-40B4-BE49-F238E27FC236}">
                <a16:creationId xmlns:a16="http://schemas.microsoft.com/office/drawing/2014/main" id="{E368E204-293F-45F0-AF6B-DFA566D27CF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157538" y="3970338"/>
          <a:ext cx="12731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3" imgW="774364" imgH="482391" progId="Equation.DSMT4">
                  <p:embed/>
                </p:oleObj>
              </mc:Choice>
              <mc:Fallback>
                <p:oleObj name="Equation" r:id="rId3" imgW="774364" imgH="482391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538" y="3970338"/>
                        <a:ext cx="1273175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702" name="Object 22">
            <a:extLst>
              <a:ext uri="{FF2B5EF4-FFF2-40B4-BE49-F238E27FC236}">
                <a16:creationId xmlns:a16="http://schemas.microsoft.com/office/drawing/2014/main" id="{4DF627E5-C177-4D66-B53C-CD6F3ECFBBC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27313" y="4652963"/>
          <a:ext cx="3084512" cy="171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0" name="Equation" r:id="rId5" imgW="1739900" imgH="965200" progId="Equation.DSMT4">
                  <p:embed/>
                </p:oleObj>
              </mc:Choice>
              <mc:Fallback>
                <p:oleObj name="Equation" r:id="rId5" imgW="1739900" imgH="965200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652963"/>
                        <a:ext cx="3084512" cy="171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Slide Number Placeholder 6">
            <a:extLst>
              <a:ext uri="{FF2B5EF4-FFF2-40B4-BE49-F238E27FC236}">
                <a16:creationId xmlns:a16="http://schemas.microsoft.com/office/drawing/2014/main" id="{15ED02C8-2681-4409-B7B6-D3D14565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40F30936-9EB9-4003-AE5E-D8199F29DA41}" type="slidenum">
              <a:rPr lang="en-US" altLang="zh-CN" sz="1400">
                <a:latin typeface="Arial" panose="020B0604020202020204" pitchFamily="34" charset="0"/>
              </a:rPr>
              <a:pPr/>
              <a:t>20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35845" name="Object 2">
            <a:extLst>
              <a:ext uri="{FF2B5EF4-FFF2-40B4-BE49-F238E27FC236}">
                <a16:creationId xmlns:a16="http://schemas.microsoft.com/office/drawing/2014/main" id="{547D5185-5148-45BA-94CB-B64BDB209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2276475"/>
          <a:ext cx="3313112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Equation" r:id="rId7" imgW="1739900" imgH="889000" progId="Equation.DSMT4">
                  <p:embed/>
                </p:oleObj>
              </mc:Choice>
              <mc:Fallback>
                <p:oleObj name="Equation" r:id="rId7" imgW="17399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276475"/>
                        <a:ext cx="3313112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C37E662D-1292-4B50-B687-A97BEBB00B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620713"/>
          <a:ext cx="20891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2" name="Equation" r:id="rId9" imgW="1066800" imgH="482600" progId="Equation.DSMT4">
                  <p:embed/>
                </p:oleObj>
              </mc:Choice>
              <mc:Fallback>
                <p:oleObj name="Equation" r:id="rId9" imgW="106680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620713"/>
                        <a:ext cx="20891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4">
            <a:extLst>
              <a:ext uri="{FF2B5EF4-FFF2-40B4-BE49-F238E27FC236}">
                <a16:creationId xmlns:a16="http://schemas.microsoft.com/office/drawing/2014/main" id="{62D206B4-93E6-4D4D-9A20-81CB51D01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5163" y="620713"/>
          <a:ext cx="2159000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3" name="Equation" r:id="rId11" imgW="1002865" imgH="418918" progId="Equation.DSMT4">
                  <p:embed/>
                </p:oleObj>
              </mc:Choice>
              <mc:Fallback>
                <p:oleObj name="Equation" r:id="rId11" imgW="1002865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3" y="620713"/>
                        <a:ext cx="2159000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5">
            <a:extLst>
              <a:ext uri="{FF2B5EF4-FFF2-40B4-BE49-F238E27FC236}">
                <a16:creationId xmlns:a16="http://schemas.microsoft.com/office/drawing/2014/main" id="{D9735C63-2EC6-4149-9A38-04F2A37367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620713"/>
          <a:ext cx="208756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4" name="Equation" r:id="rId13" imgW="1002865" imgH="418918" progId="Equation.DSMT4">
                  <p:embed/>
                </p:oleObj>
              </mc:Choice>
              <mc:Fallback>
                <p:oleObj name="Equation" r:id="rId13" imgW="1002865" imgH="41891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620713"/>
                        <a:ext cx="208756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6">
            <a:extLst>
              <a:ext uri="{FF2B5EF4-FFF2-40B4-BE49-F238E27FC236}">
                <a16:creationId xmlns:a16="http://schemas.microsoft.com/office/drawing/2014/main" id="{5C25CC22-768A-4A1C-90AE-342EA75E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8366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(41)</a:t>
            </a:r>
          </a:p>
        </p:txBody>
      </p:sp>
      <p:graphicFrame>
        <p:nvGraphicFramePr>
          <p:cNvPr id="35850" name="Object 7">
            <a:extLst>
              <a:ext uri="{FF2B5EF4-FFF2-40B4-BE49-F238E27FC236}">
                <a16:creationId xmlns:a16="http://schemas.microsoft.com/office/drawing/2014/main" id="{ECD92DD6-5E0C-4C80-B9FC-B1D4EBBE4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636838"/>
          <a:ext cx="30241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5" name="Equation" r:id="rId15" imgW="1562100" imgH="482600" progId="Equation.DSMT4">
                  <p:embed/>
                </p:oleObj>
              </mc:Choice>
              <mc:Fallback>
                <p:oleObj name="Equation" r:id="rId15" imgW="15621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636838"/>
                        <a:ext cx="302418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1" name="Text Box 8">
            <a:extLst>
              <a:ext uri="{FF2B5EF4-FFF2-40B4-BE49-F238E27FC236}">
                <a16:creationId xmlns:a16="http://schemas.microsoft.com/office/drawing/2014/main" id="{085EC4AD-AADD-43D2-96B3-6DFFBFE8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8130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  <p:sp>
        <p:nvSpPr>
          <p:cNvPr id="35852" name="Text Box 9">
            <a:extLst>
              <a:ext uri="{FF2B5EF4-FFF2-40B4-BE49-F238E27FC236}">
                <a16:creationId xmlns:a16="http://schemas.microsoft.com/office/drawing/2014/main" id="{DB9819B3-9691-4EB7-9EBE-F6DAEB354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29241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graphicFrame>
        <p:nvGraphicFramePr>
          <p:cNvPr id="35853" name="Object 10">
            <a:extLst>
              <a:ext uri="{FF2B5EF4-FFF2-40B4-BE49-F238E27FC236}">
                <a16:creationId xmlns:a16="http://schemas.microsoft.com/office/drawing/2014/main" id="{7F6D901A-3CCF-436D-8EE0-77FA02816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1484313"/>
          <a:ext cx="40322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6" name="Equation" r:id="rId17" imgW="2006600" imgH="482600" progId="Equation.DSMT4">
                  <p:embed/>
                </p:oleObj>
              </mc:Choice>
              <mc:Fallback>
                <p:oleObj name="Equation" r:id="rId17" imgW="2006600" imgH="482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84313"/>
                        <a:ext cx="40322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1">
            <a:extLst>
              <a:ext uri="{FF2B5EF4-FFF2-40B4-BE49-F238E27FC236}">
                <a16:creationId xmlns:a16="http://schemas.microsoft.com/office/drawing/2014/main" id="{78C8A7E8-5BEB-48C6-9F73-56318D5A4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70021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7" name="Equation" r:id="rId19" imgW="431425" imgH="177646" progId="Equation.DSMT4">
                  <p:embed/>
                </p:oleObj>
              </mc:Choice>
              <mc:Fallback>
                <p:oleObj name="Equation" r:id="rId19" imgW="431425" imgH="177646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70021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2">
            <a:extLst>
              <a:ext uri="{FF2B5EF4-FFF2-40B4-BE49-F238E27FC236}">
                <a16:creationId xmlns:a16="http://schemas.microsoft.com/office/drawing/2014/main" id="{0627E51D-DC84-4F10-97C4-1FEE478F1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162877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sp>
        <p:nvSpPr>
          <p:cNvPr id="35856" name="Text Box 13">
            <a:extLst>
              <a:ext uri="{FF2B5EF4-FFF2-40B4-BE49-F238E27FC236}">
                <a16:creationId xmlns:a16="http://schemas.microsoft.com/office/drawing/2014/main" id="{0A7773FE-54B4-45D6-A74B-2A63B085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57346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事实上，</a:t>
            </a:r>
          </a:p>
        </p:txBody>
      </p:sp>
      <p:graphicFrame>
        <p:nvGraphicFramePr>
          <p:cNvPr id="35857" name="Object 14">
            <a:extLst>
              <a:ext uri="{FF2B5EF4-FFF2-40B4-BE49-F238E27FC236}">
                <a16:creationId xmlns:a16="http://schemas.microsoft.com/office/drawing/2014/main" id="{30034E37-DDB3-4323-A381-F750BF31F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4148138"/>
          <a:ext cx="388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8" name="Equation" r:id="rId21" imgW="114102" imgH="126780" progId="Equation.DSMT4">
                  <p:embed/>
                </p:oleObj>
              </mc:Choice>
              <mc:Fallback>
                <p:oleObj name="Equation" r:id="rId21" imgW="114102" imgH="1267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148138"/>
                        <a:ext cx="388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8" name="Object 15">
            <a:extLst>
              <a:ext uri="{FF2B5EF4-FFF2-40B4-BE49-F238E27FC236}">
                <a16:creationId xmlns:a16="http://schemas.microsoft.com/office/drawing/2014/main" id="{A7FC413C-C7A9-4ADF-8FF2-6CA77AC6D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4148138"/>
          <a:ext cx="3095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9" name="Equation" r:id="rId23" imgW="126725" imgH="177415" progId="Equation.DSMT4">
                  <p:embed/>
                </p:oleObj>
              </mc:Choice>
              <mc:Fallback>
                <p:oleObj name="Equation" r:id="rId23" imgW="126725" imgH="177415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148138"/>
                        <a:ext cx="3095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9" name="Object 16">
            <a:extLst>
              <a:ext uri="{FF2B5EF4-FFF2-40B4-BE49-F238E27FC236}">
                <a16:creationId xmlns:a16="http://schemas.microsoft.com/office/drawing/2014/main" id="{46C9BA14-DD90-4B3B-965C-DA9B4EB08E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9563" y="4148138"/>
          <a:ext cx="33337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90" name="Equation" r:id="rId25" imgW="152268" imgH="164957" progId="Equation.DSMT4">
                  <p:embed/>
                </p:oleObj>
              </mc:Choice>
              <mc:Fallback>
                <p:oleObj name="Equation" r:id="rId25" imgW="152268" imgH="164957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4148138"/>
                        <a:ext cx="33337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0" name="Text Box 17">
            <a:extLst>
              <a:ext uri="{FF2B5EF4-FFF2-40B4-BE49-F238E27FC236}">
                <a16:creationId xmlns:a16="http://schemas.microsoft.com/office/drawing/2014/main" id="{B903C028-538E-44C7-9680-35BB7D940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40767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并对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61" name="Text Box 18">
            <a:extLst>
              <a:ext uri="{FF2B5EF4-FFF2-40B4-BE49-F238E27FC236}">
                <a16:creationId xmlns:a16="http://schemas.microsoft.com/office/drawing/2014/main" id="{B8FB49D5-0C51-4327-AC2E-CD2AD4D7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62" name="Text Box 19">
            <a:extLst>
              <a:ext uri="{FF2B5EF4-FFF2-40B4-BE49-F238E27FC236}">
                <a16:creationId xmlns:a16="http://schemas.microsoft.com/office/drawing/2014/main" id="{4F898AB4-DDE2-4021-9F87-CE815A9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40767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63" name="Text Box 20">
            <a:extLst>
              <a:ext uri="{FF2B5EF4-FFF2-40B4-BE49-F238E27FC236}">
                <a16:creationId xmlns:a16="http://schemas.microsoft.com/office/drawing/2014/main" id="{4CB630C4-EE99-4758-98CA-F736007C7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4076700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积分得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864" name="Text Box 23">
            <a:extLst>
              <a:ext uri="{FF2B5EF4-FFF2-40B4-BE49-F238E27FC236}">
                <a16:creationId xmlns:a16="http://schemas.microsoft.com/office/drawing/2014/main" id="{57C2E00A-A00C-43AD-8D45-13EF56E62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076700"/>
            <a:ext cx="30241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式两边同乘</a:t>
            </a:r>
          </a:p>
        </p:txBody>
      </p:sp>
      <p:sp>
        <p:nvSpPr>
          <p:cNvPr id="967704" name="Line 24">
            <a:extLst>
              <a:ext uri="{FF2B5EF4-FFF2-40B4-BE49-F238E27FC236}">
                <a16:creationId xmlns:a16="http://schemas.microsoft.com/office/drawing/2014/main" id="{4BE4336A-3A95-44F7-BDFB-A660A2D64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8038" y="6308725"/>
            <a:ext cx="2160587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7705" name="Line 25">
            <a:extLst>
              <a:ext uri="{FF2B5EF4-FFF2-40B4-BE49-F238E27FC236}">
                <a16:creationId xmlns:a16="http://schemas.microsoft.com/office/drawing/2014/main" id="{E88DC806-DEF0-4850-871C-AFEDE1720F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5600" y="1484313"/>
            <a:ext cx="2160588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1304" name="Object 8">
            <a:extLst>
              <a:ext uri="{FF2B5EF4-FFF2-40B4-BE49-F238E27FC236}">
                <a16:creationId xmlns:a16="http://schemas.microsoft.com/office/drawing/2014/main" id="{37392C8D-49F9-4F4D-BD06-459B54CAC1F2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63713" y="2349500"/>
          <a:ext cx="5032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2" name="Equation" r:id="rId3" imgW="279279" imgH="241195" progId="Equation.DSMT4">
                  <p:embed/>
                </p:oleObj>
              </mc:Choice>
              <mc:Fallback>
                <p:oleObj name="Equation" r:id="rId3" imgW="279279" imgH="241195" progId="Equation.DSMT4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5032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6" name="Object 10">
            <a:extLst>
              <a:ext uri="{FF2B5EF4-FFF2-40B4-BE49-F238E27FC236}">
                <a16:creationId xmlns:a16="http://schemas.microsoft.com/office/drawing/2014/main" id="{F129033E-853B-4D92-B3B7-BFAA61410B9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68538" y="2420938"/>
          <a:ext cx="1511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Equation" r:id="rId5" imgW="812447" imgH="203112" progId="Equation.DSMT4">
                  <p:embed/>
                </p:oleObj>
              </mc:Choice>
              <mc:Fallback>
                <p:oleObj name="Equation" r:id="rId5" imgW="812447" imgH="203112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1511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09" name="Object 13">
            <a:extLst>
              <a:ext uri="{FF2B5EF4-FFF2-40B4-BE49-F238E27FC236}">
                <a16:creationId xmlns:a16="http://schemas.microsoft.com/office/drawing/2014/main" id="{357046B6-FEFB-44E8-A969-9405EDD1B02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91088" y="2322513"/>
          <a:ext cx="86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Equation" r:id="rId7" imgW="393529" imgH="228501" progId="Equation.DSMT4">
                  <p:embed/>
                </p:oleObj>
              </mc:Choice>
              <mc:Fallback>
                <p:oleObj name="Equation" r:id="rId7" imgW="393529" imgH="228501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1088" y="2322513"/>
                        <a:ext cx="86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2" name="Object 16">
            <a:extLst>
              <a:ext uri="{FF2B5EF4-FFF2-40B4-BE49-F238E27FC236}">
                <a16:creationId xmlns:a16="http://schemas.microsoft.com/office/drawing/2014/main" id="{0D499991-EF00-4FDE-A0E1-B1075D6889FC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1476375" y="2852738"/>
          <a:ext cx="122396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Equation" r:id="rId9" imgW="545626" imgH="203024" progId="Equation.DSMT4">
                  <p:embed/>
                </p:oleObj>
              </mc:Choice>
              <mc:Fallback>
                <p:oleObj name="Equation" r:id="rId9" imgW="545626" imgH="203024" progId="Equation.DSMT4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852738"/>
                        <a:ext cx="122396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Slide Number Placeholder 8">
            <a:extLst>
              <a:ext uri="{FF2B5EF4-FFF2-40B4-BE49-F238E27FC236}">
                <a16:creationId xmlns:a16="http://schemas.microsoft.com/office/drawing/2014/main" id="{FE38987B-DF79-4766-B88D-27125CE8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0508F1B5-C83B-4D08-BD08-C599C8B4907E}" type="slidenum">
              <a:rPr lang="en-US" altLang="zh-CN" sz="1400">
                <a:latin typeface="Arial" panose="020B0604020202020204" pitchFamily="34" charset="0"/>
              </a:rPr>
              <a:pPr/>
              <a:t>21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951300" name="Text Box 4">
            <a:extLst>
              <a:ext uri="{FF2B5EF4-FFF2-40B4-BE49-F238E27FC236}">
                <a16:creationId xmlns:a16="http://schemas.microsoft.com/office/drawing/2014/main" id="{FFDAE540-A5CD-4EDD-9D50-E194ED420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7647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graphicFrame>
        <p:nvGraphicFramePr>
          <p:cNvPr id="36872" name="Object 5">
            <a:extLst>
              <a:ext uri="{FF2B5EF4-FFF2-40B4-BE49-F238E27FC236}">
                <a16:creationId xmlns:a16="http://schemas.microsoft.com/office/drawing/2014/main" id="{E949B9E1-5C16-4809-A6DD-3674B839E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6588" y="554038"/>
          <a:ext cx="331311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Equation" r:id="rId11" imgW="1739900" imgH="889000" progId="Equation.DSMT4">
                  <p:embed/>
                </p:oleObj>
              </mc:Choice>
              <mc:Fallback>
                <p:oleObj name="Equation" r:id="rId11" imgW="17399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554038"/>
                        <a:ext cx="331311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Object 6">
            <a:extLst>
              <a:ext uri="{FF2B5EF4-FFF2-40B4-BE49-F238E27FC236}">
                <a16:creationId xmlns:a16="http://schemas.microsoft.com/office/drawing/2014/main" id="{05F40BA4-D80C-44A6-90AE-A0D640E7D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942975"/>
          <a:ext cx="30241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Equation" r:id="rId13" imgW="1562100" imgH="482600" progId="Equation.DSMT4">
                  <p:embed/>
                </p:oleObj>
              </mc:Choice>
              <mc:Fallback>
                <p:oleObj name="Equation" r:id="rId13" imgW="15621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942975"/>
                        <a:ext cx="30241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5" name="Object 19">
            <a:extLst>
              <a:ext uri="{FF2B5EF4-FFF2-40B4-BE49-F238E27FC236}">
                <a16:creationId xmlns:a16="http://schemas.microsoft.com/office/drawing/2014/main" id="{1D80C626-D934-4357-843F-E8913B4E83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852738"/>
          <a:ext cx="6477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Equation" r:id="rId15" imgW="317225" imgH="203024" progId="Equation.DSMT4">
                  <p:embed/>
                </p:oleObj>
              </mc:Choice>
              <mc:Fallback>
                <p:oleObj name="Equation" r:id="rId15" imgW="317225" imgH="203024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852738"/>
                        <a:ext cx="6477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6" name="Object 20">
            <a:extLst>
              <a:ext uri="{FF2B5EF4-FFF2-40B4-BE49-F238E27FC236}">
                <a16:creationId xmlns:a16="http://schemas.microsoft.com/office/drawing/2014/main" id="{7FE37667-BE2D-4D9E-94B4-4486034F9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10125" y="2819400"/>
          <a:ext cx="1368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Equation" r:id="rId17" imgW="634725" imgH="241195" progId="Equation.DSMT4">
                  <p:embed/>
                </p:oleObj>
              </mc:Choice>
              <mc:Fallback>
                <p:oleObj name="Equation" r:id="rId17" imgW="634725" imgH="241195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2819400"/>
                        <a:ext cx="1368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6" name="Text Box 21">
            <a:extLst>
              <a:ext uri="{FF2B5EF4-FFF2-40B4-BE49-F238E27FC236}">
                <a16:creationId xmlns:a16="http://schemas.microsoft.com/office/drawing/2014/main" id="{9ABC54E7-6828-44D1-BDB6-054592D00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11969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(43)</a:t>
            </a:r>
          </a:p>
        </p:txBody>
      </p:sp>
      <p:graphicFrame>
        <p:nvGraphicFramePr>
          <p:cNvPr id="951318" name="Object 22">
            <a:extLst>
              <a:ext uri="{FF2B5EF4-FFF2-40B4-BE49-F238E27FC236}">
                <a16:creationId xmlns:a16="http://schemas.microsoft.com/office/drawing/2014/main" id="{AB236FD1-A815-4D5D-BDA9-F400E62DE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4292600"/>
          <a:ext cx="2587625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Equation" r:id="rId19" imgW="1358900" imgH="698500" progId="Equation.DSMT4">
                  <p:embed/>
                </p:oleObj>
              </mc:Choice>
              <mc:Fallback>
                <p:oleObj name="Equation" r:id="rId19" imgW="1358900" imgH="6985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292600"/>
                        <a:ext cx="2587625" cy="1331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1319" name="Object 23">
            <a:extLst>
              <a:ext uri="{FF2B5EF4-FFF2-40B4-BE49-F238E27FC236}">
                <a16:creationId xmlns:a16="http://schemas.microsoft.com/office/drawing/2014/main" id="{364AA438-F0B0-48AC-800D-B6FCE3A0C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4437063"/>
          <a:ext cx="230505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Equation" r:id="rId21" imgW="1206500" imgH="431800" progId="Equation.DSMT4">
                  <p:embed/>
                </p:oleObj>
              </mc:Choice>
              <mc:Fallback>
                <p:oleObj name="Equation" r:id="rId21" imgW="1206500" imgH="431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437063"/>
                        <a:ext cx="230505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1321" name="Text Box 25">
            <a:extLst>
              <a:ext uri="{FF2B5EF4-FFF2-40B4-BE49-F238E27FC236}">
                <a16:creationId xmlns:a16="http://schemas.microsoft.com/office/drawing/2014/main" id="{9A167E16-BF4D-42D3-9DF6-B85B95717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276475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sp>
        <p:nvSpPr>
          <p:cNvPr id="951322" name="Text Box 26">
            <a:extLst>
              <a:ext uri="{FF2B5EF4-FFF2-40B4-BE49-F238E27FC236}">
                <a16:creationId xmlns:a16="http://schemas.microsoft.com/office/drawing/2014/main" id="{B2EAF37E-E402-40F2-9212-0E56A9364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276475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</a:p>
        </p:txBody>
      </p:sp>
      <p:sp>
        <p:nvSpPr>
          <p:cNvPr id="951323" name="Text Box 27">
            <a:extLst>
              <a:ext uri="{FF2B5EF4-FFF2-40B4-BE49-F238E27FC236}">
                <a16:creationId xmlns:a16="http://schemas.microsoft.com/office/drawing/2014/main" id="{ACB0AE8E-7571-40D4-9F9C-BC782509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2276475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951324" name="Text Box 28">
            <a:extLst>
              <a:ext uri="{FF2B5EF4-FFF2-40B4-BE49-F238E27FC236}">
                <a16:creationId xmlns:a16="http://schemas.microsoft.com/office/drawing/2014/main" id="{1C52126C-8401-43F7-BEB0-42E4D7834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276475"/>
            <a:ext cx="936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试将</a:t>
            </a:r>
          </a:p>
        </p:txBody>
      </p:sp>
      <p:sp>
        <p:nvSpPr>
          <p:cNvPr id="951325" name="Text Box 29">
            <a:extLst>
              <a:ext uri="{FF2B5EF4-FFF2-40B4-BE49-F238E27FC236}">
                <a16:creationId xmlns:a16="http://schemas.microsoft.com/office/drawing/2014/main" id="{107C79F1-1ABF-4DD5-8B69-E9585621E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7813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</a:p>
        </p:txBody>
      </p:sp>
      <p:sp>
        <p:nvSpPr>
          <p:cNvPr id="951326" name="Text Box 30">
            <a:extLst>
              <a:ext uri="{FF2B5EF4-FFF2-40B4-BE49-F238E27FC236}">
                <a16:creationId xmlns:a16="http://schemas.microsoft.com/office/drawing/2014/main" id="{86C2F898-25E5-411D-8200-20DC5106D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27813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sp>
        <p:nvSpPr>
          <p:cNvPr id="951327" name="Text Box 31">
            <a:extLst>
              <a:ext uri="{FF2B5EF4-FFF2-40B4-BE49-F238E27FC236}">
                <a16:creationId xmlns:a16="http://schemas.microsoft.com/office/drawing/2014/main" id="{91A11973-A224-4028-BA51-CDD32AA86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2781300"/>
            <a:ext cx="1296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上展成</a:t>
            </a:r>
          </a:p>
        </p:txBody>
      </p:sp>
      <p:sp>
        <p:nvSpPr>
          <p:cNvPr id="951328" name="Text Box 32">
            <a:extLst>
              <a:ext uri="{FF2B5EF4-FFF2-40B4-BE49-F238E27FC236}">
                <a16:creationId xmlns:a16="http://schemas.microsoft.com/office/drawing/2014/main" id="{098C7EDB-2B09-4657-9538-BBA6D3AC3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278130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</a:p>
        </p:txBody>
      </p:sp>
      <p:sp>
        <p:nvSpPr>
          <p:cNvPr id="951329" name="Text Box 33">
            <a:extLst>
              <a:ext uri="{FF2B5EF4-FFF2-40B4-BE49-F238E27FC236}">
                <a16:creationId xmlns:a16="http://schemas.microsoft.com/office/drawing/2014/main" id="{CC343DC0-FCC8-4164-823A-4FD01B793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84538"/>
            <a:ext cx="252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951330" name="Text Box 34">
            <a:extLst>
              <a:ext uri="{FF2B5EF4-FFF2-40B4-BE49-F238E27FC236}">
                <a16:creationId xmlns:a16="http://schemas.microsoft.com/office/drawing/2014/main" id="{464143C6-FE48-42DB-AEFA-FBB4B32F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951331" name="Text Box 35">
            <a:extLst>
              <a:ext uri="{FF2B5EF4-FFF2-40B4-BE49-F238E27FC236}">
                <a16:creationId xmlns:a16="http://schemas.microsoft.com/office/drawing/2014/main" id="{2EE522DA-E4CB-4605-BB70-D84D2DBC6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789363"/>
            <a:ext cx="3240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(42)(43)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式有</a:t>
            </a:r>
          </a:p>
        </p:txBody>
      </p:sp>
      <p:sp>
        <p:nvSpPr>
          <p:cNvPr id="951332" name="Text Box 36">
            <a:extLst>
              <a:ext uri="{FF2B5EF4-FFF2-40B4-BE49-F238E27FC236}">
                <a16:creationId xmlns:a16="http://schemas.microsoft.com/office/drawing/2014/main" id="{C5185711-4D86-42FD-BDFE-BCE30B9B9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16563"/>
            <a:ext cx="2376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36891" name="Text Box 39">
            <a:extLst>
              <a:ext uri="{FF2B5EF4-FFF2-40B4-BE49-F238E27FC236}">
                <a16:creationId xmlns:a16="http://schemas.microsoft.com/office/drawing/2014/main" id="{D5B27D35-334F-4621-9C0E-88D1FFB9C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114425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5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5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5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5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5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5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5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5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5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5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5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5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1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1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00" grpId="0"/>
      <p:bldP spid="951321" grpId="0"/>
      <p:bldP spid="951322" grpId="0"/>
      <p:bldP spid="951323" grpId="0"/>
      <p:bldP spid="951324" grpId="0"/>
      <p:bldP spid="951325" grpId="0"/>
      <p:bldP spid="951326" grpId="0"/>
      <p:bldP spid="951327" grpId="0"/>
      <p:bldP spid="951328" grpId="0"/>
      <p:bldP spid="951329" grpId="0"/>
      <p:bldP spid="951330" grpId="0"/>
      <p:bldP spid="951331" grpId="0"/>
      <p:bldP spid="9513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6420" name="Object 4">
            <a:extLst>
              <a:ext uri="{FF2B5EF4-FFF2-40B4-BE49-F238E27FC236}">
                <a16:creationId xmlns:a16="http://schemas.microsoft.com/office/drawing/2014/main" id="{A4750FD2-E305-4641-B311-A17511D5B4C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60475" y="4508500"/>
          <a:ext cx="1654175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7" name="Equation" r:id="rId3" imgW="927100" imgH="330200" progId="Equation.DSMT4">
                  <p:embed/>
                </p:oleObj>
              </mc:Choice>
              <mc:Fallback>
                <p:oleObj name="Equation" r:id="rId3" imgW="927100" imgH="330200" progId="Equation.DSMT4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4508500"/>
                        <a:ext cx="1654175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2" name="Object 6">
            <a:extLst>
              <a:ext uri="{FF2B5EF4-FFF2-40B4-BE49-F238E27FC236}">
                <a16:creationId xmlns:a16="http://schemas.microsoft.com/office/drawing/2014/main" id="{A10CB842-D789-4484-BA0D-CABA001992F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6238" y="4437063"/>
          <a:ext cx="25209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8" name="Equation" r:id="rId5" imgW="1384300" imgH="469900" progId="Equation.DSMT4">
                  <p:embed/>
                </p:oleObj>
              </mc:Choice>
              <mc:Fallback>
                <p:oleObj name="Equation" r:id="rId5" imgW="1384300" imgH="469900" progId="Equation.DSMT4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7063"/>
                        <a:ext cx="25209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5" name="Object 9">
            <a:extLst>
              <a:ext uri="{FF2B5EF4-FFF2-40B4-BE49-F238E27FC236}">
                <a16:creationId xmlns:a16="http://schemas.microsoft.com/office/drawing/2014/main" id="{45E6199C-1B4C-4B0C-A68B-A1059CE0AF8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435600" y="4437063"/>
          <a:ext cx="22320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39" name="Equation" r:id="rId7" imgW="1219200" imgH="469900" progId="Equation.DSMT4">
                  <p:embed/>
                </p:oleObj>
              </mc:Choice>
              <mc:Fallback>
                <p:oleObj name="Equation" r:id="rId7" imgW="1219200" imgH="469900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437063"/>
                        <a:ext cx="22320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28" name="Object 12">
            <a:extLst>
              <a:ext uri="{FF2B5EF4-FFF2-40B4-BE49-F238E27FC236}">
                <a16:creationId xmlns:a16="http://schemas.microsoft.com/office/drawing/2014/main" id="{B1A7156C-842E-471B-8E74-510836A8131F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2916238" y="5373688"/>
          <a:ext cx="1798637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0" name="Equation" r:id="rId9" imgW="965200" imgH="431800" progId="Equation.DSMT4">
                  <p:embed/>
                </p:oleObj>
              </mc:Choice>
              <mc:Fallback>
                <p:oleObj name="Equation" r:id="rId9" imgW="965200" imgH="431800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373688"/>
                        <a:ext cx="1798637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Slide Number Placeholder 8">
            <a:extLst>
              <a:ext uri="{FF2B5EF4-FFF2-40B4-BE49-F238E27FC236}">
                <a16:creationId xmlns:a16="http://schemas.microsoft.com/office/drawing/2014/main" id="{2005CA34-6A76-4D5B-B1C9-DEAABDFAB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15246322-C77A-409B-B38B-FA4071C2E6C7}" type="slidenum">
              <a:rPr lang="en-US" altLang="zh-CN" sz="1400">
                <a:latin typeface="Arial" panose="020B0604020202020204" pitchFamily="34" charset="0"/>
              </a:rPr>
              <a:pPr/>
              <a:t>22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37895" name="Text Box 18">
            <a:extLst>
              <a:ext uri="{FF2B5EF4-FFF2-40B4-BE49-F238E27FC236}">
                <a16:creationId xmlns:a16="http://schemas.microsoft.com/office/drawing/2014/main" id="{DD62D904-2E5F-4ACD-9A2B-CC03AC5A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graphicFrame>
        <p:nvGraphicFramePr>
          <p:cNvPr id="37896" name="Object 19">
            <a:extLst>
              <a:ext uri="{FF2B5EF4-FFF2-40B4-BE49-F238E27FC236}">
                <a16:creationId xmlns:a16="http://schemas.microsoft.com/office/drawing/2014/main" id="{D7ADC362-BAE8-4156-8464-612E34C6A5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93738"/>
          <a:ext cx="504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1" name="Equation" r:id="rId11" imgW="279279" imgH="241195" progId="Equation.DSMT4">
                  <p:embed/>
                </p:oleObj>
              </mc:Choice>
              <mc:Fallback>
                <p:oleObj name="Equation" r:id="rId11" imgW="279279" imgH="241195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3738"/>
                        <a:ext cx="5048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Object 20">
            <a:extLst>
              <a:ext uri="{FF2B5EF4-FFF2-40B4-BE49-F238E27FC236}">
                <a16:creationId xmlns:a16="http://schemas.microsoft.com/office/drawing/2014/main" id="{7054E72D-18F9-4C0D-A5B8-68658F3A10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765175"/>
          <a:ext cx="1511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2" name="Equation" r:id="rId13" imgW="812447" imgH="203112" progId="Equation.DSMT4">
                  <p:embed/>
                </p:oleObj>
              </mc:Choice>
              <mc:Fallback>
                <p:oleObj name="Equation" r:id="rId13" imgW="812447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765175"/>
                        <a:ext cx="1511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Object 21">
            <a:extLst>
              <a:ext uri="{FF2B5EF4-FFF2-40B4-BE49-F238E27FC236}">
                <a16:creationId xmlns:a16="http://schemas.microsoft.com/office/drawing/2014/main" id="{DF7DD984-7B25-4517-A9F4-CDFF5643F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695325"/>
          <a:ext cx="865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3" name="Equation" r:id="rId15" imgW="393529" imgH="228501" progId="Equation.DSMT4">
                  <p:embed/>
                </p:oleObj>
              </mc:Choice>
              <mc:Fallback>
                <p:oleObj name="Equation" r:id="rId15" imgW="393529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695325"/>
                        <a:ext cx="865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Object 22">
            <a:extLst>
              <a:ext uri="{FF2B5EF4-FFF2-40B4-BE49-F238E27FC236}">
                <a16:creationId xmlns:a16="http://schemas.microsoft.com/office/drawing/2014/main" id="{14E8797A-9513-4A88-8B35-D9A848E9B2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96975"/>
          <a:ext cx="1223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4" name="Equation" r:id="rId17" imgW="545626" imgH="203024" progId="Equation.DSMT4">
                  <p:embed/>
                </p:oleObj>
              </mc:Choice>
              <mc:Fallback>
                <p:oleObj name="Equation" r:id="rId17" imgW="545626" imgH="203024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12239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Object 23">
            <a:extLst>
              <a:ext uri="{FF2B5EF4-FFF2-40B4-BE49-F238E27FC236}">
                <a16:creationId xmlns:a16="http://schemas.microsoft.com/office/drawing/2014/main" id="{783C2B70-A1D1-4F73-8919-2B298270E8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96975"/>
          <a:ext cx="647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5" name="Equation" r:id="rId19" imgW="317225" imgH="203024" progId="Equation.DSMT4">
                  <p:embed/>
                </p:oleObj>
              </mc:Choice>
              <mc:Fallback>
                <p:oleObj name="Equation" r:id="rId19" imgW="317225" imgH="203024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96975"/>
                        <a:ext cx="647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Object 24">
            <a:extLst>
              <a:ext uri="{FF2B5EF4-FFF2-40B4-BE49-F238E27FC236}">
                <a16:creationId xmlns:a16="http://schemas.microsoft.com/office/drawing/2014/main" id="{2CD42E15-5493-4846-B596-87FFE1748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4413" y="1152525"/>
          <a:ext cx="1368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6" name="Equation" r:id="rId21" imgW="634725" imgH="241195" progId="Equation.DSMT4">
                  <p:embed/>
                </p:oleObj>
              </mc:Choice>
              <mc:Fallback>
                <p:oleObj name="Equation" r:id="rId21" imgW="634725" imgH="241195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152525"/>
                        <a:ext cx="1368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2" name="Object 25">
            <a:extLst>
              <a:ext uri="{FF2B5EF4-FFF2-40B4-BE49-F238E27FC236}">
                <a16:creationId xmlns:a16="http://schemas.microsoft.com/office/drawing/2014/main" id="{3CA758A5-890B-4E1F-B013-62855D530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636838"/>
          <a:ext cx="25876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7" name="Equation" r:id="rId23" imgW="1358900" imgH="698500" progId="Equation.DSMT4">
                  <p:embed/>
                </p:oleObj>
              </mc:Choice>
              <mc:Fallback>
                <p:oleObj name="Equation" r:id="rId23" imgW="1358900" imgH="6985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36838"/>
                        <a:ext cx="258762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26">
            <a:extLst>
              <a:ext uri="{FF2B5EF4-FFF2-40B4-BE49-F238E27FC236}">
                <a16:creationId xmlns:a16="http://schemas.microsoft.com/office/drawing/2014/main" id="{8D37002E-34B5-40C3-9A71-F268F3186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81300"/>
          <a:ext cx="2305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8" name="Equation" r:id="rId25" imgW="1206500" imgH="431800" progId="Equation.DSMT4">
                  <p:embed/>
                </p:oleObj>
              </mc:Choice>
              <mc:Fallback>
                <p:oleObj name="Equation" r:id="rId25" imgW="1206500" imgH="431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23050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6443" name="Object 27">
            <a:extLst>
              <a:ext uri="{FF2B5EF4-FFF2-40B4-BE49-F238E27FC236}">
                <a16:creationId xmlns:a16="http://schemas.microsoft.com/office/drawing/2014/main" id="{2CDE9464-2C61-4E4C-A627-CCFE70A00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860800"/>
          <a:ext cx="13668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49" name="Equation" r:id="rId27" imgW="634725" imgH="241195" progId="Equation.DSMT4">
                  <p:embed/>
                </p:oleObj>
              </mc:Choice>
              <mc:Fallback>
                <p:oleObj name="Equation" r:id="rId27" imgW="634725" imgH="241195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860800"/>
                        <a:ext cx="13668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Text Box 28">
            <a:extLst>
              <a:ext uri="{FF2B5EF4-FFF2-40B4-BE49-F238E27FC236}">
                <a16:creationId xmlns:a16="http://schemas.microsoft.com/office/drawing/2014/main" id="{33700EA6-102D-4A18-87B9-219CE12F0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207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sp>
        <p:nvSpPr>
          <p:cNvPr id="37906" name="Text Box 29">
            <a:extLst>
              <a:ext uri="{FF2B5EF4-FFF2-40B4-BE49-F238E27FC236}">
                <a16:creationId xmlns:a16="http://schemas.microsoft.com/office/drawing/2014/main" id="{730ED244-4DAC-47B3-914B-A9BA63C0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2071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</a:p>
        </p:txBody>
      </p:sp>
      <p:sp>
        <p:nvSpPr>
          <p:cNvPr id="37907" name="Text Box 30">
            <a:extLst>
              <a:ext uri="{FF2B5EF4-FFF2-40B4-BE49-F238E27FC236}">
                <a16:creationId xmlns:a16="http://schemas.microsoft.com/office/drawing/2014/main" id="{A0665B2F-902A-4D21-8DF5-7531D87C2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2071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7908" name="Text Box 31">
            <a:extLst>
              <a:ext uri="{FF2B5EF4-FFF2-40B4-BE49-F238E27FC236}">
                <a16:creationId xmlns:a16="http://schemas.microsoft.com/office/drawing/2014/main" id="{CB150F50-421F-439E-9344-F219FC3F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207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试将</a:t>
            </a:r>
          </a:p>
        </p:txBody>
      </p:sp>
      <p:sp>
        <p:nvSpPr>
          <p:cNvPr id="37909" name="Text Box 32">
            <a:extLst>
              <a:ext uri="{FF2B5EF4-FFF2-40B4-BE49-F238E27FC236}">
                <a16:creationId xmlns:a16="http://schemas.microsoft.com/office/drawing/2014/main" id="{B4B8A29B-A718-493A-B510-E2CB16AB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553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</a:p>
        </p:txBody>
      </p:sp>
      <p:sp>
        <p:nvSpPr>
          <p:cNvPr id="37910" name="Text Box 33">
            <a:extLst>
              <a:ext uri="{FF2B5EF4-FFF2-40B4-BE49-F238E27FC236}">
                <a16:creationId xmlns:a16="http://schemas.microsoft.com/office/drawing/2014/main" id="{9A2E49D7-03FA-4F48-B3C5-23029C70D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1255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sp>
        <p:nvSpPr>
          <p:cNvPr id="37911" name="Text Box 34">
            <a:extLst>
              <a:ext uri="{FF2B5EF4-FFF2-40B4-BE49-F238E27FC236}">
                <a16:creationId xmlns:a16="http://schemas.microsoft.com/office/drawing/2014/main" id="{B8657478-D3DA-427B-9607-5C5711294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255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上展成</a:t>
            </a:r>
          </a:p>
        </p:txBody>
      </p:sp>
      <p:sp>
        <p:nvSpPr>
          <p:cNvPr id="37912" name="Text Box 35">
            <a:extLst>
              <a:ext uri="{FF2B5EF4-FFF2-40B4-BE49-F238E27FC236}">
                <a16:creationId xmlns:a16="http://schemas.microsoft.com/office/drawing/2014/main" id="{E36B7C42-2EAB-47D0-95AD-60A9FDC5D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1255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</a:p>
        </p:txBody>
      </p:sp>
      <p:sp>
        <p:nvSpPr>
          <p:cNvPr id="37913" name="Text Box 36">
            <a:extLst>
              <a:ext uri="{FF2B5EF4-FFF2-40B4-BE49-F238E27FC236}">
                <a16:creationId xmlns:a16="http://schemas.microsoft.com/office/drawing/2014/main" id="{0AF2B675-4154-4BED-B17E-94C8F87BE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7914" name="Text Box 37">
            <a:extLst>
              <a:ext uri="{FF2B5EF4-FFF2-40B4-BE49-F238E27FC236}">
                <a16:creationId xmlns:a16="http://schemas.microsoft.com/office/drawing/2014/main" id="{FF5403CC-AF0D-4478-A094-E16EE002E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37915" name="Text Box 38">
            <a:extLst>
              <a:ext uri="{FF2B5EF4-FFF2-40B4-BE49-F238E27FC236}">
                <a16:creationId xmlns:a16="http://schemas.microsoft.com/office/drawing/2014/main" id="{144EB152-1A07-4131-8D51-514A9646C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336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(42)(43)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式有</a:t>
            </a:r>
          </a:p>
        </p:txBody>
      </p:sp>
      <p:sp>
        <p:nvSpPr>
          <p:cNvPr id="37916" name="Text Box 39">
            <a:extLst>
              <a:ext uri="{FF2B5EF4-FFF2-40B4-BE49-F238E27FC236}">
                <a16:creationId xmlns:a16="http://schemas.microsoft.com/office/drawing/2014/main" id="{236A7026-1E79-4929-896E-A51F3A617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8608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先计算分子，</a:t>
            </a:r>
          </a:p>
        </p:txBody>
      </p:sp>
      <p:sp>
        <p:nvSpPr>
          <p:cNvPr id="956456" name="Text Box 40">
            <a:extLst>
              <a:ext uri="{FF2B5EF4-FFF2-40B4-BE49-F238E27FC236}">
                <a16:creationId xmlns:a16="http://schemas.microsoft.com/office/drawing/2014/main" id="{C2150BA0-70E9-4AC8-9351-404833B3F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60800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令</a:t>
            </a:r>
          </a:p>
        </p:txBody>
      </p:sp>
      <p:sp>
        <p:nvSpPr>
          <p:cNvPr id="956457" name="Text Box 41">
            <a:extLst>
              <a:ext uri="{FF2B5EF4-FFF2-40B4-BE49-F238E27FC236}">
                <a16:creationId xmlns:a16="http://schemas.microsoft.com/office/drawing/2014/main" id="{AFF8FF25-5F5A-4144-9603-43078BA38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860800"/>
            <a:ext cx="576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</a:p>
        </p:txBody>
      </p:sp>
      <p:sp>
        <p:nvSpPr>
          <p:cNvPr id="956461" name="Text Box 45">
            <a:extLst>
              <a:ext uri="{FF2B5EF4-FFF2-40B4-BE49-F238E27FC236}">
                <a16:creationId xmlns:a16="http://schemas.microsoft.com/office/drawing/2014/main" id="{B1C585E3-C5DF-436E-9EC2-76B946F9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graphicFrame>
        <p:nvGraphicFramePr>
          <p:cNvPr id="956462" name="Object 46">
            <a:extLst>
              <a:ext uri="{FF2B5EF4-FFF2-40B4-BE49-F238E27FC236}">
                <a16:creationId xmlns:a16="http://schemas.microsoft.com/office/drawing/2014/main" id="{F40F74A9-F89A-4D6D-A197-28E5D42A8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876925"/>
          <a:ext cx="47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50" name="Equation" r:id="rId29" imgW="215806" imgH="228501" progId="Equation.DSMT4">
                  <p:embed/>
                </p:oleObj>
              </mc:Choice>
              <mc:Fallback>
                <p:oleObj name="Equation" r:id="rId29" imgW="215806" imgH="228501" progId="Equation.DSMT4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876925"/>
                        <a:ext cx="47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6463" name="Text Box 47">
            <a:extLst>
              <a:ext uri="{FF2B5EF4-FFF2-40B4-BE49-F238E27FC236}">
                <a16:creationId xmlns:a16="http://schemas.microsoft.com/office/drawing/2014/main" id="{7F426B8F-F73E-4EB8-A9CF-53F00F1C8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80548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956464" name="Line 48">
            <a:extLst>
              <a:ext uri="{FF2B5EF4-FFF2-40B4-BE49-F238E27FC236}">
                <a16:creationId xmlns:a16="http://schemas.microsoft.com/office/drawing/2014/main" id="{EB1A7353-CCC5-49C3-A780-D05910DDA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5013325"/>
            <a:ext cx="647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6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6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5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5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5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6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6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6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6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6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6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56" grpId="0"/>
      <p:bldP spid="956457" grpId="0"/>
      <p:bldP spid="956461" grpId="0"/>
      <p:bldP spid="95646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8146F704-BBD5-423B-BCA0-A49E4921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C6F8CE36-5E29-4D48-8C50-515943769A54}" type="slidenum">
              <a:rPr lang="en-US" altLang="zh-CN" sz="1400">
                <a:latin typeface="Arial" panose="020B0604020202020204" pitchFamily="34" charset="0"/>
              </a:rPr>
              <a:pPr/>
              <a:t>23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62565" name="Object 5">
            <a:extLst>
              <a:ext uri="{FF2B5EF4-FFF2-40B4-BE49-F238E27FC236}">
                <a16:creationId xmlns:a16="http://schemas.microsoft.com/office/drawing/2014/main" id="{489C87AF-1665-4E66-9CCE-D595AB3B5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4005263"/>
          <a:ext cx="2447925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Equation" r:id="rId3" imgW="1193800" imgH="431800" progId="Equation.DSMT4">
                  <p:embed/>
                </p:oleObj>
              </mc:Choice>
              <mc:Fallback>
                <p:oleObj name="Equation" r:id="rId3" imgW="11938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005263"/>
                        <a:ext cx="2447925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66" name="Object 6">
            <a:extLst>
              <a:ext uri="{FF2B5EF4-FFF2-40B4-BE49-F238E27FC236}">
                <a16:creationId xmlns:a16="http://schemas.microsoft.com/office/drawing/2014/main" id="{D4A9050F-D7EF-4B97-B734-D822AF7B2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5229225"/>
          <a:ext cx="33845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5" imgW="1739900" imgH="444500" progId="Equation.DSMT4">
                  <p:embed/>
                </p:oleObj>
              </mc:Choice>
              <mc:Fallback>
                <p:oleObj name="Equation" r:id="rId5" imgW="17399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229225"/>
                        <a:ext cx="338455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Text Box 7">
            <a:extLst>
              <a:ext uri="{FF2B5EF4-FFF2-40B4-BE49-F238E27FC236}">
                <a16:creationId xmlns:a16="http://schemas.microsoft.com/office/drawing/2014/main" id="{5AC137B9-549E-427C-AD52-69000DE66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20713"/>
            <a:ext cx="574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</a:p>
        </p:txBody>
      </p:sp>
      <p:graphicFrame>
        <p:nvGraphicFramePr>
          <p:cNvPr id="38918" name="Object 8">
            <a:extLst>
              <a:ext uri="{FF2B5EF4-FFF2-40B4-BE49-F238E27FC236}">
                <a16:creationId xmlns:a16="http://schemas.microsoft.com/office/drawing/2014/main" id="{0607922C-EA4F-43D6-AC33-6BA0CC750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93738"/>
          <a:ext cx="504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7" imgW="279279" imgH="241195" progId="Equation.DSMT4">
                  <p:embed/>
                </p:oleObj>
              </mc:Choice>
              <mc:Fallback>
                <p:oleObj name="Equation" r:id="rId7" imgW="279279" imgH="241195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93738"/>
                        <a:ext cx="5048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9" name="Object 9">
            <a:extLst>
              <a:ext uri="{FF2B5EF4-FFF2-40B4-BE49-F238E27FC236}">
                <a16:creationId xmlns:a16="http://schemas.microsoft.com/office/drawing/2014/main" id="{174A35AA-A057-4364-AEF9-550D797BEA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765175"/>
          <a:ext cx="15113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5" name="Equation" r:id="rId9" imgW="812447" imgH="203112" progId="Equation.DSMT4">
                  <p:embed/>
                </p:oleObj>
              </mc:Choice>
              <mc:Fallback>
                <p:oleObj name="Equation" r:id="rId9" imgW="812447" imgH="20311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765175"/>
                        <a:ext cx="15113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0" name="Object 10">
            <a:extLst>
              <a:ext uri="{FF2B5EF4-FFF2-40B4-BE49-F238E27FC236}">
                <a16:creationId xmlns:a16="http://schemas.microsoft.com/office/drawing/2014/main" id="{452AD3EA-BDD3-4060-B677-94B09661C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7438" y="703263"/>
          <a:ext cx="8651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6" name="Equation" r:id="rId11" imgW="393529" imgH="228501" progId="Equation.DSMT4">
                  <p:embed/>
                </p:oleObj>
              </mc:Choice>
              <mc:Fallback>
                <p:oleObj name="Equation" r:id="rId11" imgW="393529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438" y="703263"/>
                        <a:ext cx="86518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11">
            <a:extLst>
              <a:ext uri="{FF2B5EF4-FFF2-40B4-BE49-F238E27FC236}">
                <a16:creationId xmlns:a16="http://schemas.microsoft.com/office/drawing/2014/main" id="{9B3DFF21-D628-4A2A-A229-BBEE04B61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196975"/>
          <a:ext cx="122396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7" name="Equation" r:id="rId13" imgW="545626" imgH="203024" progId="Equation.DSMT4">
                  <p:embed/>
                </p:oleObj>
              </mc:Choice>
              <mc:Fallback>
                <p:oleObj name="Equation" r:id="rId13" imgW="545626" imgH="203024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196975"/>
                        <a:ext cx="1223963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2">
            <a:extLst>
              <a:ext uri="{FF2B5EF4-FFF2-40B4-BE49-F238E27FC236}">
                <a16:creationId xmlns:a16="http://schemas.microsoft.com/office/drawing/2014/main" id="{83BC9870-AEF2-4F50-9B8D-37A0EE908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1196975"/>
          <a:ext cx="6477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8" name="Equation" r:id="rId15" imgW="317225" imgH="203024" progId="Equation.DSMT4">
                  <p:embed/>
                </p:oleObj>
              </mc:Choice>
              <mc:Fallback>
                <p:oleObj name="Equation" r:id="rId15" imgW="317225" imgH="203024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96975"/>
                        <a:ext cx="6477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3">
            <a:extLst>
              <a:ext uri="{FF2B5EF4-FFF2-40B4-BE49-F238E27FC236}">
                <a16:creationId xmlns:a16="http://schemas.microsoft.com/office/drawing/2014/main" id="{9ADC4DBC-D79C-4D3A-98FA-433C3FACF8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1165225"/>
          <a:ext cx="13684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9" name="Equation" r:id="rId17" imgW="634725" imgH="241195" progId="Equation.DSMT4">
                  <p:embed/>
                </p:oleObj>
              </mc:Choice>
              <mc:Fallback>
                <p:oleObj name="Equation" r:id="rId17" imgW="634725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1165225"/>
                        <a:ext cx="13684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4">
            <a:extLst>
              <a:ext uri="{FF2B5EF4-FFF2-40B4-BE49-F238E27FC236}">
                <a16:creationId xmlns:a16="http://schemas.microsoft.com/office/drawing/2014/main" id="{A785F7EA-CE01-4852-BA5C-074C0E57F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2636838"/>
          <a:ext cx="2587625" cy="1331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0" name="Equation" r:id="rId19" imgW="1358900" imgH="698500" progId="Equation.DSMT4">
                  <p:embed/>
                </p:oleObj>
              </mc:Choice>
              <mc:Fallback>
                <p:oleObj name="Equation" r:id="rId19" imgW="1358900" imgH="698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36838"/>
                        <a:ext cx="2587625" cy="1331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5" name="Object 15">
            <a:extLst>
              <a:ext uri="{FF2B5EF4-FFF2-40B4-BE49-F238E27FC236}">
                <a16:creationId xmlns:a16="http://schemas.microsoft.com/office/drawing/2014/main" id="{A89812D4-03B7-49F6-A955-89A766B613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781300"/>
          <a:ext cx="23050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1" name="Equation" r:id="rId21" imgW="1206500" imgH="431800" progId="Equation.DSMT4">
                  <p:embed/>
                </p:oleObj>
              </mc:Choice>
              <mc:Fallback>
                <p:oleObj name="Equation" r:id="rId21" imgW="12065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230505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Text Box 16">
            <a:extLst>
              <a:ext uri="{FF2B5EF4-FFF2-40B4-BE49-F238E27FC236}">
                <a16:creationId xmlns:a16="http://schemas.microsoft.com/office/drawing/2014/main" id="{9F0973EC-FB9F-44FC-B4B1-805A432B7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620713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sp>
        <p:nvSpPr>
          <p:cNvPr id="38927" name="Text Box 17">
            <a:extLst>
              <a:ext uri="{FF2B5EF4-FFF2-40B4-BE49-F238E27FC236}">
                <a16:creationId xmlns:a16="http://schemas.microsoft.com/office/drawing/2014/main" id="{4E88FEAA-D26F-4DF7-B30C-013BC686E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620713"/>
            <a:ext cx="136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是函数</a:t>
            </a:r>
          </a:p>
        </p:txBody>
      </p:sp>
      <p:sp>
        <p:nvSpPr>
          <p:cNvPr id="38928" name="Text Box 18">
            <a:extLst>
              <a:ext uri="{FF2B5EF4-FFF2-40B4-BE49-F238E27FC236}">
                <a16:creationId xmlns:a16="http://schemas.microsoft.com/office/drawing/2014/main" id="{78FC7DB6-8BCA-4C9F-8EB5-30D7DA6E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0" y="620713"/>
            <a:ext cx="208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38929" name="Text Box 19">
            <a:extLst>
              <a:ext uri="{FF2B5EF4-FFF2-40B4-BE49-F238E27FC236}">
                <a16:creationId xmlns:a16="http://schemas.microsoft.com/office/drawing/2014/main" id="{479BEA9F-543E-4965-B714-7B792F6F8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620713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试将</a:t>
            </a:r>
          </a:p>
        </p:txBody>
      </p:sp>
      <p:sp>
        <p:nvSpPr>
          <p:cNvPr id="38930" name="Text Box 20">
            <a:extLst>
              <a:ext uri="{FF2B5EF4-FFF2-40B4-BE49-F238E27FC236}">
                <a16:creationId xmlns:a16="http://schemas.microsoft.com/office/drawing/2014/main" id="{FED92960-D44B-40FD-B8CE-344AD362F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125538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</a:p>
        </p:txBody>
      </p:sp>
      <p:sp>
        <p:nvSpPr>
          <p:cNvPr id="38931" name="Text Box 21">
            <a:extLst>
              <a:ext uri="{FF2B5EF4-FFF2-40B4-BE49-F238E27FC236}">
                <a16:creationId xmlns:a16="http://schemas.microsoft.com/office/drawing/2014/main" id="{66AC7609-E620-4A6C-9C15-15C43D0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125538"/>
            <a:ext cx="576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</a:p>
        </p:txBody>
      </p:sp>
      <p:sp>
        <p:nvSpPr>
          <p:cNvPr id="38932" name="Text Box 22">
            <a:extLst>
              <a:ext uri="{FF2B5EF4-FFF2-40B4-BE49-F238E27FC236}">
                <a16:creationId xmlns:a16="http://schemas.microsoft.com/office/drawing/2014/main" id="{33091E85-F16E-492E-936F-BB0697AC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125538"/>
            <a:ext cx="1296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上展成</a:t>
            </a:r>
          </a:p>
        </p:txBody>
      </p:sp>
      <p:sp>
        <p:nvSpPr>
          <p:cNvPr id="38933" name="Text Box 23">
            <a:extLst>
              <a:ext uri="{FF2B5EF4-FFF2-40B4-BE49-F238E27FC236}">
                <a16:creationId xmlns:a16="http://schemas.microsoft.com/office/drawing/2014/main" id="{FA3834DD-C64C-43FB-857C-DFF0A5E4C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888" y="11255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傅里叶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</a:p>
        </p:txBody>
      </p:sp>
      <p:sp>
        <p:nvSpPr>
          <p:cNvPr id="38934" name="Text Box 24">
            <a:extLst>
              <a:ext uri="{FF2B5EF4-FFF2-40B4-BE49-F238E27FC236}">
                <a16:creationId xmlns:a16="http://schemas.microsoft.com/office/drawing/2014/main" id="{3CED7B16-A5C6-4019-B3D1-0B95CBFB7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28775"/>
            <a:ext cx="252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贝塞尔级数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38935" name="Text Box 25">
            <a:extLst>
              <a:ext uri="{FF2B5EF4-FFF2-40B4-BE49-F238E27FC236}">
                <a16:creationId xmlns:a16="http://schemas.microsoft.com/office/drawing/2014/main" id="{DDB774F4-B2D4-4C5F-A317-E2EE5A2BF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33600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sp>
        <p:nvSpPr>
          <p:cNvPr id="38936" name="Text Box 26">
            <a:extLst>
              <a:ext uri="{FF2B5EF4-FFF2-40B4-BE49-F238E27FC236}">
                <a16:creationId xmlns:a16="http://schemas.microsoft.com/office/drawing/2014/main" id="{A49BB368-4FBE-4337-8F6C-17D5F311D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1336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(42)(43)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式有</a:t>
            </a:r>
          </a:p>
        </p:txBody>
      </p:sp>
      <p:sp>
        <p:nvSpPr>
          <p:cNvPr id="38937" name="Text Box 27">
            <a:extLst>
              <a:ext uri="{FF2B5EF4-FFF2-40B4-BE49-F238E27FC236}">
                <a16:creationId xmlns:a16="http://schemas.microsoft.com/office/drawing/2014/main" id="{53976A2D-B258-4C7A-B879-BDA7ACEC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789363"/>
            <a:ext cx="1008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代入</a:t>
            </a:r>
          </a:p>
        </p:txBody>
      </p:sp>
      <p:graphicFrame>
        <p:nvGraphicFramePr>
          <p:cNvPr id="38938" name="Object 28">
            <a:extLst>
              <a:ext uri="{FF2B5EF4-FFF2-40B4-BE49-F238E27FC236}">
                <a16:creationId xmlns:a16="http://schemas.microsoft.com/office/drawing/2014/main" id="{CD5E5E6D-B01B-4906-B0A5-A55A48A309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860800"/>
          <a:ext cx="4762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860800"/>
                        <a:ext cx="4762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9" name="Text Box 29">
            <a:extLst>
              <a:ext uri="{FF2B5EF4-FFF2-40B4-BE49-F238E27FC236}">
                <a16:creationId xmlns:a16="http://schemas.microsoft.com/office/drawing/2014/main" id="{95FB1838-355E-48BB-B693-8D849C0B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789363"/>
            <a:ext cx="10080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</a:p>
        </p:txBody>
      </p:sp>
      <p:sp>
        <p:nvSpPr>
          <p:cNvPr id="962590" name="Text Box 30">
            <a:extLst>
              <a:ext uri="{FF2B5EF4-FFF2-40B4-BE49-F238E27FC236}">
                <a16:creationId xmlns:a16="http://schemas.microsoft.com/office/drawing/2014/main" id="{D50368BE-D9A9-4FE0-9463-DC1BB7FB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13325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于是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62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2941" name="Object 13">
            <a:extLst>
              <a:ext uri="{FF2B5EF4-FFF2-40B4-BE49-F238E27FC236}">
                <a16:creationId xmlns:a16="http://schemas.microsoft.com/office/drawing/2014/main" id="{881FD8DD-1A90-4AB5-830F-7720EDBB5821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813300" y="3941763"/>
          <a:ext cx="754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3" imgW="393529" imgH="228501" progId="Equation.DSMT4">
                  <p:embed/>
                </p:oleObj>
              </mc:Choice>
              <mc:Fallback>
                <p:oleObj name="Equation" r:id="rId3" imgW="393529" imgH="228501" progId="Equation.DSMT4">
                  <p:embed/>
                  <p:pic>
                    <p:nvPicPr>
                      <p:cNvPr id="0" name="Object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3300" y="3941763"/>
                        <a:ext cx="7540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3" name="Object 15">
            <a:extLst>
              <a:ext uri="{FF2B5EF4-FFF2-40B4-BE49-F238E27FC236}">
                <a16:creationId xmlns:a16="http://schemas.microsoft.com/office/drawing/2014/main" id="{DDEA9FF6-2190-4447-BEAB-4C6B45BBFDE3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124075" y="3933825"/>
          <a:ext cx="441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5" imgW="177569" imgH="202936" progId="Equation.DSMT4">
                  <p:embed/>
                </p:oleObj>
              </mc:Choice>
              <mc:Fallback>
                <p:oleObj name="Equation" r:id="rId5" imgW="177569" imgH="202936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3825"/>
                        <a:ext cx="441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2946" name="Object 18">
            <a:extLst>
              <a:ext uri="{FF2B5EF4-FFF2-40B4-BE49-F238E27FC236}">
                <a16:creationId xmlns:a16="http://schemas.microsoft.com/office/drawing/2014/main" id="{4578FBD0-9933-405A-8C2A-437E6794D9ED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5940425" y="4508500"/>
          <a:ext cx="13668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7" imgW="634725" imgH="228501" progId="Equation.DSMT4">
                  <p:embed/>
                </p:oleObj>
              </mc:Choice>
              <mc:Fallback>
                <p:oleObj name="Equation" r:id="rId7" imgW="634725" imgH="228501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4508500"/>
                        <a:ext cx="13668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Slide Number Placeholder 8">
            <a:extLst>
              <a:ext uri="{FF2B5EF4-FFF2-40B4-BE49-F238E27FC236}">
                <a16:creationId xmlns:a16="http://schemas.microsoft.com/office/drawing/2014/main" id="{1722EA83-0B1F-49A8-A148-1AFAC51B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EA5C9672-49EE-4A88-9310-634244738FC4}" type="slidenum">
              <a:rPr lang="en-US" altLang="zh-CN" sz="1400">
                <a:latin typeface="Arial" panose="020B0604020202020204" pitchFamily="34" charset="0"/>
              </a:rPr>
              <a:pPr/>
              <a:t>3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sp>
        <p:nvSpPr>
          <p:cNvPr id="18438" name="Text Box 4">
            <a:extLst>
              <a:ext uri="{FF2B5EF4-FFF2-40B4-BE49-F238E27FC236}">
                <a16:creationId xmlns:a16="http://schemas.microsoft.com/office/drawing/2014/main" id="{C92C23A2-977C-45EC-BA1B-9679BE71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238" y="2622550"/>
            <a:ext cx="453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5.3.1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贝塞尔函数的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零点</a:t>
            </a:r>
          </a:p>
        </p:txBody>
      </p:sp>
      <p:graphicFrame>
        <p:nvGraphicFramePr>
          <p:cNvPr id="18439" name="Object 5">
            <a:extLst>
              <a:ext uri="{FF2B5EF4-FFF2-40B4-BE49-F238E27FC236}">
                <a16:creationId xmlns:a16="http://schemas.microsoft.com/office/drawing/2014/main" id="{9D3D05A7-8303-47CF-885D-2A936B6E09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989138"/>
          <a:ext cx="20288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9" imgW="888614" imgH="253890" progId="Equation.DSMT4">
                  <p:embed/>
                </p:oleObj>
              </mc:Choice>
              <mc:Fallback>
                <p:oleObj name="Equation" r:id="rId9" imgW="888614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9138"/>
                        <a:ext cx="202882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6">
            <a:extLst>
              <a:ext uri="{FF2B5EF4-FFF2-40B4-BE49-F238E27FC236}">
                <a16:creationId xmlns:a16="http://schemas.microsoft.com/office/drawing/2014/main" id="{D6AA872A-0912-4415-94F6-C516254735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341438"/>
          <a:ext cx="1312862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11" imgW="609336" imgH="203112" progId="Equation.DSMT4">
                  <p:embed/>
                </p:oleObj>
              </mc:Choice>
              <mc:Fallback>
                <p:oleObj name="Equation" r:id="rId11" imgW="609336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341438"/>
                        <a:ext cx="1312862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7">
            <a:extLst>
              <a:ext uri="{FF2B5EF4-FFF2-40B4-BE49-F238E27FC236}">
                <a16:creationId xmlns:a16="http://schemas.microsoft.com/office/drawing/2014/main" id="{44733B66-F056-46F5-9513-28B55E033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692150"/>
          <a:ext cx="4346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3" imgW="1879600" imgH="228600" progId="Equation.DSMT4">
                  <p:embed/>
                </p:oleObj>
              </mc:Choice>
              <mc:Fallback>
                <p:oleObj name="Equation" r:id="rId13" imgW="18796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692150"/>
                        <a:ext cx="4346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8">
            <a:extLst>
              <a:ext uri="{FF2B5EF4-FFF2-40B4-BE49-F238E27FC236}">
                <a16:creationId xmlns:a16="http://schemas.microsoft.com/office/drawing/2014/main" id="{3F94D164-4886-46F5-9A22-BC044E9B7E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341438"/>
          <a:ext cx="16557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15" imgW="812447" imgH="203112" progId="Equation.DSMT4">
                  <p:embed/>
                </p:oleObj>
              </mc:Choice>
              <mc:Fallback>
                <p:oleObj name="Equation" r:id="rId15" imgW="812447" imgH="203112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341438"/>
                        <a:ext cx="165576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AutoShape 9">
            <a:extLst>
              <a:ext uri="{FF2B5EF4-FFF2-40B4-BE49-F238E27FC236}">
                <a16:creationId xmlns:a16="http://schemas.microsoft.com/office/drawing/2014/main" id="{B6CEACBE-D687-466D-B3C1-CB4614598DEF}"/>
              </a:ext>
            </a:extLst>
          </p:cNvPr>
          <p:cNvSpPr>
            <a:spLocks/>
          </p:cNvSpPr>
          <p:nvPr/>
        </p:nvSpPr>
        <p:spPr bwMode="auto">
          <a:xfrm>
            <a:off x="2338388" y="909638"/>
            <a:ext cx="215900" cy="719137"/>
          </a:xfrm>
          <a:prstGeom prst="leftBrace">
            <a:avLst>
              <a:gd name="adj1" fmla="val 27757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8444" name="Text Box 10">
            <a:extLst>
              <a:ext uri="{FF2B5EF4-FFF2-40B4-BE49-F238E27FC236}">
                <a16:creationId xmlns:a16="http://schemas.microsoft.com/office/drawing/2014/main" id="{B3F0B3D0-4094-4F8C-B05E-B908DD5B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620713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</a:p>
        </p:txBody>
      </p:sp>
      <p:sp>
        <p:nvSpPr>
          <p:cNvPr id="18445" name="Text Box 11">
            <a:extLst>
              <a:ext uri="{FF2B5EF4-FFF2-40B4-BE49-F238E27FC236}">
                <a16:creationId xmlns:a16="http://schemas.microsoft.com/office/drawing/2014/main" id="{60337080-C081-423D-9A58-1C6237B9A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126841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(33)</a:t>
            </a:r>
          </a:p>
        </p:txBody>
      </p:sp>
      <p:sp>
        <p:nvSpPr>
          <p:cNvPr id="18446" name="Text Box 12">
            <a:extLst>
              <a:ext uri="{FF2B5EF4-FFF2-40B4-BE49-F238E27FC236}">
                <a16:creationId xmlns:a16="http://schemas.microsoft.com/office/drawing/2014/main" id="{3D27676E-B3F6-4033-92BE-AA40630F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1989138"/>
            <a:ext cx="7921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(34)</a:t>
            </a:r>
          </a:p>
        </p:txBody>
      </p:sp>
      <p:graphicFrame>
        <p:nvGraphicFramePr>
          <p:cNvPr id="892962" name="Object 34">
            <a:extLst>
              <a:ext uri="{FF2B5EF4-FFF2-40B4-BE49-F238E27FC236}">
                <a16:creationId xmlns:a16="http://schemas.microsoft.com/office/drawing/2014/main" id="{BC6CF99C-F5AD-427A-8885-641660ACC0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084763"/>
          <a:ext cx="327025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17" imgW="126835" imgH="139518" progId="Equation.DSMT4">
                  <p:embed/>
                </p:oleObj>
              </mc:Choice>
              <mc:Fallback>
                <p:oleObj name="Equation" r:id="rId17" imgW="126835" imgH="139518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84763"/>
                        <a:ext cx="327025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2963" name="Text Box 35">
            <a:extLst>
              <a:ext uri="{FF2B5EF4-FFF2-40B4-BE49-F238E27FC236}">
                <a16:creationId xmlns:a16="http://schemas.microsoft.com/office/drawing/2014/main" id="{2A423223-4010-46E2-B80B-6F873D2A2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84538"/>
            <a:ext cx="727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(34)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表明，为了求出固有值问题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(32)(33)</a:t>
            </a:r>
          </a:p>
        </p:txBody>
      </p:sp>
      <p:sp>
        <p:nvSpPr>
          <p:cNvPr id="892964" name="Text Box 36">
            <a:extLst>
              <a:ext uri="{FF2B5EF4-FFF2-40B4-BE49-F238E27FC236}">
                <a16:creationId xmlns:a16="http://schemas.microsoft.com/office/drawing/2014/main" id="{1389A747-1210-4E4F-A952-14EA32FB9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860800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的固有值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2965" name="Text Box 37">
            <a:extLst>
              <a:ext uri="{FF2B5EF4-FFF2-40B4-BE49-F238E27FC236}">
                <a16:creationId xmlns:a16="http://schemas.microsoft.com/office/drawing/2014/main" id="{2546B6FC-9D70-4342-9049-7A2187CD4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860800"/>
            <a:ext cx="237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我们需要判明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2966" name="Text Box 38">
            <a:extLst>
              <a:ext uri="{FF2B5EF4-FFF2-40B4-BE49-F238E27FC236}">
                <a16:creationId xmlns:a16="http://schemas.microsoft.com/office/drawing/2014/main" id="{4B6A29E1-5607-4B2B-9382-F3B84E4B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860800"/>
            <a:ext cx="324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的零点是否存在？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2967" name="Text Box 39">
            <a:extLst>
              <a:ext uri="{FF2B5EF4-FFF2-40B4-BE49-F238E27FC236}">
                <a16:creationId xmlns:a16="http://schemas.microsoft.com/office/drawing/2014/main" id="{8641E93D-3273-4DEA-9BF5-3998353B9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437063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所谓贝塞尔函数的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sp>
        <p:nvSpPr>
          <p:cNvPr id="892968" name="Text Box 40">
            <a:extLst>
              <a:ext uri="{FF2B5EF4-FFF2-40B4-BE49-F238E27FC236}">
                <a16:creationId xmlns:a16="http://schemas.microsoft.com/office/drawing/2014/main" id="{F04AE013-9789-4E14-B870-A02BEE5AC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437063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指的是使</a:t>
            </a:r>
          </a:p>
        </p:txBody>
      </p:sp>
      <p:sp>
        <p:nvSpPr>
          <p:cNvPr id="892969" name="Text Box 41">
            <a:extLst>
              <a:ext uri="{FF2B5EF4-FFF2-40B4-BE49-F238E27FC236}">
                <a16:creationId xmlns:a16="http://schemas.microsoft.com/office/drawing/2014/main" id="{8AE9DFED-53F4-47F3-B299-E930E99CA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437063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的那些</a:t>
            </a:r>
          </a:p>
        </p:txBody>
      </p:sp>
      <p:sp>
        <p:nvSpPr>
          <p:cNvPr id="892970" name="Text Box 42">
            <a:extLst>
              <a:ext uri="{FF2B5EF4-FFF2-40B4-BE49-F238E27FC236}">
                <a16:creationId xmlns:a16="http://schemas.microsoft.com/office/drawing/2014/main" id="{AB09F7DF-091C-400E-9B41-7A2CEFC85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941888"/>
            <a:ext cx="1296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的值。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2972" name="Text Box 44">
            <a:extLst>
              <a:ext uri="{FF2B5EF4-FFF2-40B4-BE49-F238E27FC236}">
                <a16:creationId xmlns:a16="http://schemas.microsoft.com/office/drawing/2014/main" id="{37537FAC-3C24-46FC-9694-2DE101A7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373688"/>
            <a:ext cx="7345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关于贝塞尔函数的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有下面一系列的定理。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9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9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2963" grpId="0"/>
      <p:bldP spid="892964" grpId="0"/>
      <p:bldP spid="892965" grpId="0"/>
      <p:bldP spid="892966" grpId="0"/>
      <p:bldP spid="892967" grpId="0"/>
      <p:bldP spid="892968" grpId="0"/>
      <p:bldP spid="892969" grpId="0"/>
      <p:bldP spid="892970" grpId="0"/>
      <p:bldP spid="8929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2F4AECD1-F08D-4110-B53F-D5B7645C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53FFBA8B-E9AE-4AD4-B60B-7B20A15142B2}" type="slidenum">
              <a:rPr lang="en-US" altLang="zh-CN" sz="1400">
                <a:latin typeface="Arial" panose="020B0604020202020204" pitchFamily="34" charset="0"/>
              </a:rPr>
              <a:pPr/>
              <a:t>4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898052" name="Object 4">
            <a:extLst>
              <a:ext uri="{FF2B5EF4-FFF2-40B4-BE49-F238E27FC236}">
                <a16:creationId xmlns:a16="http://schemas.microsoft.com/office/drawing/2014/main" id="{8575EDDF-168B-4AB1-9C38-27EEED1212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013325"/>
          <a:ext cx="3254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3325"/>
                        <a:ext cx="32543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3" name="Object 5">
            <a:extLst>
              <a:ext uri="{FF2B5EF4-FFF2-40B4-BE49-F238E27FC236}">
                <a16:creationId xmlns:a16="http://schemas.microsoft.com/office/drawing/2014/main" id="{5E56F4AD-FC0E-4D15-ABBD-83AA7F981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268413"/>
          <a:ext cx="8651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4" name="Equation" r:id="rId5" imgW="393529" imgH="228501" progId="Equation.DSMT4">
                  <p:embed/>
                </p:oleObj>
              </mc:Choice>
              <mc:Fallback>
                <p:oleObj name="Equation" r:id="rId5" imgW="39352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268413"/>
                        <a:ext cx="8651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4" name="Object 6">
            <a:extLst>
              <a:ext uri="{FF2B5EF4-FFF2-40B4-BE49-F238E27FC236}">
                <a16:creationId xmlns:a16="http://schemas.microsoft.com/office/drawing/2014/main" id="{F3B326D3-3762-4551-921C-4FEB48F29F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437063"/>
          <a:ext cx="7905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5" name="Equation" r:id="rId7" imgW="393529" imgH="228501" progId="Equation.DSMT4">
                  <p:embed/>
                </p:oleObj>
              </mc:Choice>
              <mc:Fallback>
                <p:oleObj name="Equation" r:id="rId7" imgW="393529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437063"/>
                        <a:ext cx="7905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5" name="Object 7">
            <a:extLst>
              <a:ext uri="{FF2B5EF4-FFF2-40B4-BE49-F238E27FC236}">
                <a16:creationId xmlns:a16="http://schemas.microsoft.com/office/drawing/2014/main" id="{DED4E3A3-21E6-47D8-8FE8-53A8561F2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3088" y="1844675"/>
          <a:ext cx="8636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6" name="Equation" r:id="rId8" imgW="393529" imgH="228501" progId="Equation.DSMT4">
                  <p:embed/>
                </p:oleObj>
              </mc:Choice>
              <mc:Fallback>
                <p:oleObj name="Equation" r:id="rId8" imgW="393529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1844675"/>
                        <a:ext cx="8636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6" name="Object 8">
            <a:extLst>
              <a:ext uri="{FF2B5EF4-FFF2-40B4-BE49-F238E27FC236}">
                <a16:creationId xmlns:a16="http://schemas.microsoft.com/office/drawing/2014/main" id="{648A5C67-8935-46F7-AB86-DE022EA8BC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2863" y="4940300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7" name="Equation" r:id="rId9" imgW="393529" imgH="228501" progId="Equation.DSMT4">
                  <p:embed/>
                </p:oleObj>
              </mc:Choice>
              <mc:Fallback>
                <p:oleObj name="Equation" r:id="rId9" imgW="393529" imgH="228501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2863" y="4940300"/>
                        <a:ext cx="7921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8" name="Object 10">
            <a:extLst>
              <a:ext uri="{FF2B5EF4-FFF2-40B4-BE49-F238E27FC236}">
                <a16:creationId xmlns:a16="http://schemas.microsoft.com/office/drawing/2014/main" id="{CBCC23A5-3A03-4AA2-BEDD-7715E905F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4437063"/>
          <a:ext cx="936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10" imgW="482391" imgH="228501" progId="Equation.DSMT4">
                  <p:embed/>
                </p:oleObj>
              </mc:Choice>
              <mc:Fallback>
                <p:oleObj name="Equation" r:id="rId10" imgW="482391" imgH="228501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437063"/>
                        <a:ext cx="9366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60" name="Object 12">
            <a:extLst>
              <a:ext uri="{FF2B5EF4-FFF2-40B4-BE49-F238E27FC236}">
                <a16:creationId xmlns:a16="http://schemas.microsoft.com/office/drawing/2014/main" id="{DA0B7EC2-95DA-449F-A0C1-2798A8E1F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3429000"/>
          <a:ext cx="1079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12" imgW="482391" imgH="228501" progId="Equation.DSMT4">
                  <p:embed/>
                </p:oleObj>
              </mc:Choice>
              <mc:Fallback>
                <p:oleObj name="Equation" r:id="rId12" imgW="482391" imgH="228501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429000"/>
                        <a:ext cx="10795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61" name="Object 13">
            <a:extLst>
              <a:ext uri="{FF2B5EF4-FFF2-40B4-BE49-F238E27FC236}">
                <a16:creationId xmlns:a16="http://schemas.microsoft.com/office/drawing/2014/main" id="{16538A9D-0E7C-4EA1-82A3-A993652E0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5518150"/>
          <a:ext cx="4318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0" name="Equation" r:id="rId13" imgW="164957" imgH="139579" progId="Equation.DSMT4">
                  <p:embed/>
                </p:oleObj>
              </mc:Choice>
              <mc:Fallback>
                <p:oleObj name="Equation" r:id="rId13" imgW="164957" imgH="13957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518150"/>
                        <a:ext cx="4318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62" name="Object 14">
            <a:extLst>
              <a:ext uri="{FF2B5EF4-FFF2-40B4-BE49-F238E27FC236}">
                <a16:creationId xmlns:a16="http://schemas.microsoft.com/office/drawing/2014/main" id="{86DD8E58-430E-4A52-8150-7C1B5F5972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96188" y="1339850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1" name="Equation" r:id="rId15" imgW="126835" imgH="139518" progId="Equation.DSMT4">
                  <p:embed/>
                </p:oleObj>
              </mc:Choice>
              <mc:Fallback>
                <p:oleObj name="Equation" r:id="rId15" imgW="126835" imgH="139518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339850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5">
            <a:extLst>
              <a:ext uri="{FF2B5EF4-FFF2-40B4-BE49-F238E27FC236}">
                <a16:creationId xmlns:a16="http://schemas.microsoft.com/office/drawing/2014/main" id="{37103704-2FB7-4084-8CCD-AD462CAED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620713"/>
            <a:ext cx="45370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5.3.1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贝塞尔函数的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零点</a:t>
            </a:r>
          </a:p>
        </p:txBody>
      </p:sp>
      <p:sp>
        <p:nvSpPr>
          <p:cNvPr id="898066" name="Text Box 18">
            <a:extLst>
              <a:ext uri="{FF2B5EF4-FFF2-40B4-BE49-F238E27FC236}">
                <a16:creationId xmlns:a16="http://schemas.microsoft.com/office/drawing/2014/main" id="{D09BA5EF-F852-4A75-9A85-40D5E3A64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196975"/>
            <a:ext cx="431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898067" name="Text Box 19">
            <a:extLst>
              <a:ext uri="{FF2B5EF4-FFF2-40B4-BE49-F238E27FC236}">
                <a16:creationId xmlns:a16="http://schemas.microsoft.com/office/drawing/2014/main" id="{4D939D5F-14BA-4C09-8BA4-B6CED1791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1196975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有无穷多个单重实零点，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68" name="Text Box 20">
            <a:extLst>
              <a:ext uri="{FF2B5EF4-FFF2-40B4-BE49-F238E27FC236}">
                <a16:creationId xmlns:a16="http://schemas.microsoft.com/office/drawing/2014/main" id="{E9B7EE28-5042-4A1E-85C5-4674DB41F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11969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这些零点在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69" name="Text Box 21">
            <a:extLst>
              <a:ext uri="{FF2B5EF4-FFF2-40B4-BE49-F238E27FC236}">
                <a16:creationId xmlns:a16="http://schemas.microsoft.com/office/drawing/2014/main" id="{F6A84100-54D8-4C9E-80BB-2A48C06B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1771650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轴上关于原点对称分布，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70" name="Text Box 22">
            <a:extLst>
              <a:ext uri="{FF2B5EF4-FFF2-40B4-BE49-F238E27FC236}">
                <a16:creationId xmlns:a16="http://schemas.microsoft.com/office/drawing/2014/main" id="{F99B11FE-0C08-47C6-BB05-D0F11251D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177165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因而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71" name="Text Box 23">
            <a:extLst>
              <a:ext uri="{FF2B5EF4-FFF2-40B4-BE49-F238E27FC236}">
                <a16:creationId xmlns:a16="http://schemas.microsoft.com/office/drawing/2014/main" id="{B2F65272-B45F-4C95-BB73-0810269E9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1771650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无穷多</a:t>
            </a:r>
          </a:p>
        </p:txBody>
      </p:sp>
      <p:sp>
        <p:nvSpPr>
          <p:cNvPr id="898072" name="Text Box 24">
            <a:extLst>
              <a:ext uri="{FF2B5EF4-FFF2-40B4-BE49-F238E27FC236}">
                <a16:creationId xmlns:a16="http://schemas.microsoft.com/office/drawing/2014/main" id="{2DC73E47-87D1-453E-964B-34A7C8C14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2276475"/>
            <a:ext cx="208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个正零点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8073" name="Object 25">
            <a:extLst>
              <a:ext uri="{FF2B5EF4-FFF2-40B4-BE49-F238E27FC236}">
                <a16:creationId xmlns:a16="http://schemas.microsoft.com/office/drawing/2014/main" id="{E65D417C-99AC-451C-B2EE-E078EC688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2851150"/>
          <a:ext cx="8651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2" name="Equation" r:id="rId16" imgW="393529" imgH="228501" progId="Equation.DSMT4">
                  <p:embed/>
                </p:oleObj>
              </mc:Choice>
              <mc:Fallback>
                <p:oleObj name="Equation" r:id="rId16" imgW="393529" imgH="228501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1150"/>
                        <a:ext cx="8651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4" name="Text Box 26">
            <a:extLst>
              <a:ext uri="{FF2B5EF4-FFF2-40B4-BE49-F238E27FC236}">
                <a16:creationId xmlns:a16="http://schemas.microsoft.com/office/drawing/2014/main" id="{D3F3BFE2-4148-4D20-8104-777CA9193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277971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898075" name="Text Box 27">
            <a:extLst>
              <a:ext uri="{FF2B5EF4-FFF2-40B4-BE49-F238E27FC236}">
                <a16:creationId xmlns:a16="http://schemas.microsoft.com/office/drawing/2014/main" id="{46465B57-2CEE-4995-908B-F2624C83B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2779713"/>
            <a:ext cx="165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的零点与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8076" name="Object 28">
            <a:extLst>
              <a:ext uri="{FF2B5EF4-FFF2-40B4-BE49-F238E27FC236}">
                <a16:creationId xmlns:a16="http://schemas.microsoft.com/office/drawing/2014/main" id="{AF6839AE-C1F6-46AD-AFBE-B07E65B605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4225" y="2852738"/>
          <a:ext cx="10588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3" name="Equation" r:id="rId17" imgW="482391" imgH="228501" progId="Equation.DSMT4">
                  <p:embed/>
                </p:oleObj>
              </mc:Choice>
              <mc:Fallback>
                <p:oleObj name="Equation" r:id="rId17" imgW="482391" imgH="228501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852738"/>
                        <a:ext cx="10588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7" name="Text Box 29">
            <a:extLst>
              <a:ext uri="{FF2B5EF4-FFF2-40B4-BE49-F238E27FC236}">
                <a16:creationId xmlns:a16="http://schemas.microsoft.com/office/drawing/2014/main" id="{EE747FDA-1BD2-4A49-9699-F06DDA686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779713"/>
            <a:ext cx="4464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的零点是彼此相间分布的，</a:t>
            </a:r>
            <a:endParaRPr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78" name="Text Box 30">
            <a:extLst>
              <a:ext uri="{FF2B5EF4-FFF2-40B4-BE49-F238E27FC236}">
                <a16:creationId xmlns:a16="http://schemas.microsoft.com/office/drawing/2014/main" id="{5210D1A7-9CE6-44A0-BE27-9A133DF7D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3355975"/>
            <a:ext cx="57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且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8079" name="Object 31">
            <a:extLst>
              <a:ext uri="{FF2B5EF4-FFF2-40B4-BE49-F238E27FC236}">
                <a16:creationId xmlns:a16="http://schemas.microsoft.com/office/drawing/2014/main" id="{03110C9A-E499-4CA6-969B-F05FEF05C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427413"/>
          <a:ext cx="8651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4" name="Equation" r:id="rId19" imgW="393529" imgH="228501" progId="Equation.DSMT4">
                  <p:embed/>
                </p:oleObj>
              </mc:Choice>
              <mc:Fallback>
                <p:oleObj name="Equation" r:id="rId19" imgW="393529" imgH="228501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27413"/>
                        <a:ext cx="8651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80" name="Text Box 32">
            <a:extLst>
              <a:ext uri="{FF2B5EF4-FFF2-40B4-BE49-F238E27FC236}">
                <a16:creationId xmlns:a16="http://schemas.microsoft.com/office/drawing/2014/main" id="{5AF0844D-A4DF-4732-BE5F-27E4103D6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355975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的绝对值最小的零点比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1" name="Text Box 33">
            <a:extLst>
              <a:ext uri="{FF2B5EF4-FFF2-40B4-BE49-F238E27FC236}">
                <a16:creationId xmlns:a16="http://schemas.microsoft.com/office/drawing/2014/main" id="{A4646193-2027-4ACF-A7FE-C92926AFA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3355975"/>
            <a:ext cx="1655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的绝对值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2" name="Text Box 34">
            <a:extLst>
              <a:ext uri="{FF2B5EF4-FFF2-40B4-BE49-F238E27FC236}">
                <a16:creationId xmlns:a16="http://schemas.microsoft.com/office/drawing/2014/main" id="{21693368-7D40-4615-B837-4E6CD968A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3860800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最小的零点更接近于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3" name="Text Box 35">
            <a:extLst>
              <a:ext uri="{FF2B5EF4-FFF2-40B4-BE49-F238E27FC236}">
                <a16:creationId xmlns:a16="http://schemas.microsoft.com/office/drawing/2014/main" id="{9476AD29-B156-449C-A414-A4E9A0B2E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364038"/>
            <a:ext cx="1655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自然有，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4" name="Text Box 36">
            <a:extLst>
              <a:ext uri="{FF2B5EF4-FFF2-40B4-BE49-F238E27FC236}">
                <a16:creationId xmlns:a16="http://schemas.microsoft.com/office/drawing/2014/main" id="{61468182-4EB9-41BF-8364-282803D24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4364038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5" name="Text Box 37">
            <a:extLst>
              <a:ext uri="{FF2B5EF4-FFF2-40B4-BE49-F238E27FC236}">
                <a16:creationId xmlns:a16="http://schemas.microsoft.com/office/drawing/2014/main" id="{CD277D4A-36A8-4ECC-A041-A7E372F12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9125" y="4364038"/>
            <a:ext cx="2879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没有公共零点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6" name="Text Box 38">
            <a:extLst>
              <a:ext uri="{FF2B5EF4-FFF2-40B4-BE49-F238E27FC236}">
                <a16:creationId xmlns:a16="http://schemas.microsoft.com/office/drawing/2014/main" id="{8A9870CB-43B2-4F6A-881E-F6112E2CD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868863"/>
            <a:ext cx="43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</a:p>
        </p:txBody>
      </p:sp>
      <p:sp>
        <p:nvSpPr>
          <p:cNvPr id="898087" name="Text Box 39">
            <a:extLst>
              <a:ext uri="{FF2B5EF4-FFF2-40B4-BE49-F238E27FC236}">
                <a16:creationId xmlns:a16="http://schemas.microsoft.com/office/drawing/2014/main" id="{43964B4D-A8B0-4D75-82D2-14485CB97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575" y="4868863"/>
            <a:ext cx="576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8" name="Text Box 40">
            <a:extLst>
              <a:ext uri="{FF2B5EF4-FFF2-40B4-BE49-F238E27FC236}">
                <a16:creationId xmlns:a16="http://schemas.microsoft.com/office/drawing/2014/main" id="{BF97EF4D-789F-461B-8B43-354C01E33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4868863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值充分大时，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89" name="Text Box 41">
            <a:extLst>
              <a:ext uri="{FF2B5EF4-FFF2-40B4-BE49-F238E27FC236}">
                <a16:creationId xmlns:a16="http://schemas.microsoft.com/office/drawing/2014/main" id="{4EAB80CA-8EB2-476C-ABEC-78A3083CD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868863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的两个相邻零点之间的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90" name="Text Box 42">
            <a:extLst>
              <a:ext uri="{FF2B5EF4-FFF2-40B4-BE49-F238E27FC236}">
                <a16:creationId xmlns:a16="http://schemas.microsoft.com/office/drawing/2014/main" id="{DC25A8D4-3FBE-4B6D-8846-17401B06A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5373688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的距离接近于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8091" name="Object 43">
            <a:extLst>
              <a:ext uri="{FF2B5EF4-FFF2-40B4-BE49-F238E27FC236}">
                <a16:creationId xmlns:a16="http://schemas.microsoft.com/office/drawing/2014/main" id="{6E989E52-A3C5-4CFC-BC12-B3F60432F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5949950"/>
          <a:ext cx="7921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5" name="Equation" r:id="rId20" imgW="380835" imgH="215806" progId="Equation.DSMT4">
                  <p:embed/>
                </p:oleObj>
              </mc:Choice>
              <mc:Fallback>
                <p:oleObj name="Equation" r:id="rId20" imgW="380835" imgH="215806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5949950"/>
                        <a:ext cx="792163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92" name="Object 44">
            <a:extLst>
              <a:ext uri="{FF2B5EF4-FFF2-40B4-BE49-F238E27FC236}">
                <a16:creationId xmlns:a16="http://schemas.microsoft.com/office/drawing/2014/main" id="{6F23C320-2E1C-44D0-986C-88EF4F018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5949950"/>
          <a:ext cx="7921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6" name="Equation" r:id="rId22" imgW="393529" imgH="228501" progId="Equation.DSMT4">
                  <p:embed/>
                </p:oleObj>
              </mc:Choice>
              <mc:Fallback>
                <p:oleObj name="Equation" r:id="rId22" imgW="393529" imgH="228501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949950"/>
                        <a:ext cx="7921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93" name="Text Box 45">
            <a:extLst>
              <a:ext uri="{FF2B5EF4-FFF2-40B4-BE49-F238E27FC236}">
                <a16:creationId xmlns:a16="http://schemas.microsoft.com/office/drawing/2014/main" id="{542D7341-9BAD-4D53-85B0-E629C70BD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76925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整数阶贝塞尔函数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应用更多，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8094" name="Text Box 46">
            <a:extLst>
              <a:ext uri="{FF2B5EF4-FFF2-40B4-BE49-F238E27FC236}">
                <a16:creationId xmlns:a16="http://schemas.microsoft.com/office/drawing/2014/main" id="{9004B06D-D0DC-4341-9D6C-124B9D01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600" y="58769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特别是</a:t>
            </a:r>
          </a:p>
        </p:txBody>
      </p:sp>
      <p:sp>
        <p:nvSpPr>
          <p:cNvPr id="898095" name="Text Box 47">
            <a:extLst>
              <a:ext uri="{FF2B5EF4-FFF2-40B4-BE49-F238E27FC236}">
                <a16:creationId xmlns:a16="http://schemas.microsoft.com/office/drawing/2014/main" id="{E8E4FA4A-9263-4A97-ADB1-0D116EFBF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876925"/>
            <a:ext cx="574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9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9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9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8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89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9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89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89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89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9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8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9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89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9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89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898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898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898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898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898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898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98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98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66" grpId="0"/>
      <p:bldP spid="898067" grpId="0"/>
      <p:bldP spid="898068" grpId="0"/>
      <p:bldP spid="898069" grpId="0"/>
      <p:bldP spid="898070" grpId="0"/>
      <p:bldP spid="898071" grpId="0"/>
      <p:bldP spid="898072" grpId="0"/>
      <p:bldP spid="898074" grpId="0"/>
      <p:bldP spid="898075" grpId="0"/>
      <p:bldP spid="898077" grpId="0"/>
      <p:bldP spid="898078" grpId="0"/>
      <p:bldP spid="898080" grpId="0"/>
      <p:bldP spid="898081" grpId="0"/>
      <p:bldP spid="898082" grpId="0"/>
      <p:bldP spid="898083" grpId="0"/>
      <p:bldP spid="898084" grpId="0"/>
      <p:bldP spid="898085" grpId="0"/>
      <p:bldP spid="898086" grpId="0"/>
      <p:bldP spid="898087" grpId="0"/>
      <p:bldP spid="898088" grpId="0"/>
      <p:bldP spid="898089" grpId="0"/>
      <p:bldP spid="898090" grpId="0"/>
      <p:bldP spid="898093" grpId="0"/>
      <p:bldP spid="898094" grpId="0"/>
      <p:bldP spid="89809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05BE0830-BE00-43DC-8C57-E6630DD0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421F84E0-C5C9-42F6-AAD3-0C7441BB1DC0}" type="slidenum">
              <a:rPr lang="en-US" altLang="zh-CN" sz="1400">
                <a:latin typeface="Arial" panose="020B0604020202020204" pitchFamily="34" charset="0"/>
              </a:rPr>
              <a:pPr/>
              <a:t>5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pic>
        <p:nvPicPr>
          <p:cNvPr id="20483" name="图片 2">
            <a:extLst>
              <a:ext uri="{FF2B5EF4-FFF2-40B4-BE49-F238E27FC236}">
                <a16:creationId xmlns:a16="http://schemas.microsoft.com/office/drawing/2014/main" id="{363D64A2-199A-44F0-981E-5B7AC2F66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33375"/>
            <a:ext cx="8640763" cy="569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9081" name="Object 9">
            <a:extLst>
              <a:ext uri="{FF2B5EF4-FFF2-40B4-BE49-F238E27FC236}">
                <a16:creationId xmlns:a16="http://schemas.microsoft.com/office/drawing/2014/main" id="{C08CC68C-43AB-4861-968B-F2C9F6290FB6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4932363" y="2636838"/>
          <a:ext cx="18716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3" imgW="837836" imgH="203112" progId="Equation.DSMT4">
                  <p:embed/>
                </p:oleObj>
              </mc:Choice>
              <mc:Fallback>
                <p:oleObj name="Equation" r:id="rId3" imgW="837836" imgH="203112" progId="Equation.DSMT4">
                  <p:embed/>
                  <p:pic>
                    <p:nvPicPr>
                      <p:cNvPr id="0" name="Object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36838"/>
                        <a:ext cx="18716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0" name="Object 18">
            <a:extLst>
              <a:ext uri="{FF2B5EF4-FFF2-40B4-BE49-F238E27FC236}">
                <a16:creationId xmlns:a16="http://schemas.microsoft.com/office/drawing/2014/main" id="{16AF66E1-7170-4D8A-BC79-231D781E5FD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003800" y="3862388"/>
          <a:ext cx="19446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5" imgW="837836" imgH="203112" progId="Equation.DSMT4">
                  <p:embed/>
                </p:oleObj>
              </mc:Choice>
              <mc:Fallback>
                <p:oleObj name="Equation" r:id="rId5" imgW="837836" imgH="203112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862388"/>
                        <a:ext cx="19446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93" name="Object 21">
            <a:extLst>
              <a:ext uri="{FF2B5EF4-FFF2-40B4-BE49-F238E27FC236}">
                <a16:creationId xmlns:a16="http://schemas.microsoft.com/office/drawing/2014/main" id="{013A74EA-FE79-49EC-A3D8-C2CE619FE75E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700338" y="3573463"/>
          <a:ext cx="1870075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7" imgW="914400" imgH="520700" progId="Equation.DSMT4">
                  <p:embed/>
                </p:oleObj>
              </mc:Choice>
              <mc:Fallback>
                <p:oleObj name="Equation" r:id="rId7" imgW="914400" imgH="520700" progId="Equation.DSMT4">
                  <p:embed/>
                  <p:pic>
                    <p:nvPicPr>
                      <p:cNvPr id="0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573463"/>
                        <a:ext cx="1870075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Slide Number Placeholder 8">
            <a:extLst>
              <a:ext uri="{FF2B5EF4-FFF2-40B4-BE49-F238E27FC236}">
                <a16:creationId xmlns:a16="http://schemas.microsoft.com/office/drawing/2014/main" id="{B6414D4E-29F1-4DB7-A831-F1D16646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221DFC0E-EBD4-4EDE-8ACF-2CAAFC047037}" type="slidenum">
              <a:rPr lang="en-US" altLang="zh-CN" sz="1400">
                <a:latin typeface="Arial" panose="020B0604020202020204" pitchFamily="34" charset="0"/>
              </a:rPr>
              <a:pPr/>
              <a:t>6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899076" name="Object 4">
            <a:extLst>
              <a:ext uri="{FF2B5EF4-FFF2-40B4-BE49-F238E27FC236}">
                <a16:creationId xmlns:a16="http://schemas.microsoft.com/office/drawing/2014/main" id="{C4A408B8-B3A4-412B-A8C4-51AB4DD0F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565400"/>
          <a:ext cx="16573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9" imgW="748975" imgH="253890" progId="Equation.DSMT4">
                  <p:embed/>
                </p:oleObj>
              </mc:Choice>
              <mc:Fallback>
                <p:oleObj name="Equation" r:id="rId9" imgW="748975" imgH="25389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565400"/>
                        <a:ext cx="16573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77" name="Object 5">
            <a:extLst>
              <a:ext uri="{FF2B5EF4-FFF2-40B4-BE49-F238E27FC236}">
                <a16:creationId xmlns:a16="http://schemas.microsoft.com/office/drawing/2014/main" id="{A0804E37-A91B-4BD7-B167-8C98C420F9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1916113"/>
          <a:ext cx="792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11" imgW="393529" imgH="228501" progId="Equation.DSMT4">
                  <p:embed/>
                </p:oleObj>
              </mc:Choice>
              <mc:Fallback>
                <p:oleObj name="Equation" r:id="rId11" imgW="393529" imgH="22850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16113"/>
                        <a:ext cx="7921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6">
            <a:extLst>
              <a:ext uri="{FF2B5EF4-FFF2-40B4-BE49-F238E27FC236}">
                <a16:creationId xmlns:a16="http://schemas.microsoft.com/office/drawing/2014/main" id="{3F4B3937-6648-43B5-8C6D-E2B23E045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92150"/>
          <a:ext cx="20288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2" name="Equation" r:id="rId13" imgW="888614" imgH="253890" progId="Equation.DSMT4">
                  <p:embed/>
                </p:oleObj>
              </mc:Choice>
              <mc:Fallback>
                <p:oleObj name="Equation" r:id="rId13" imgW="888614" imgH="25389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92150"/>
                        <a:ext cx="2028825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7">
            <a:extLst>
              <a:ext uri="{FF2B5EF4-FFF2-40B4-BE49-F238E27FC236}">
                <a16:creationId xmlns:a16="http://schemas.microsoft.com/office/drawing/2014/main" id="{EEA0EFB7-4DCD-4805-B6A7-91F289941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950" y="692150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(34)</a:t>
            </a:r>
          </a:p>
        </p:txBody>
      </p:sp>
      <p:sp>
        <p:nvSpPr>
          <p:cNvPr id="899080" name="Text Box 8">
            <a:extLst>
              <a:ext uri="{FF2B5EF4-FFF2-40B4-BE49-F238E27FC236}">
                <a16:creationId xmlns:a16="http://schemas.microsoft.com/office/drawing/2014/main" id="{140CA1C3-6401-46EE-A774-27E79A9D5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341438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应用上述关于贝塞尔函数零点的结论，设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99083" name="Object 11">
            <a:extLst>
              <a:ext uri="{FF2B5EF4-FFF2-40B4-BE49-F238E27FC236}">
                <a16:creationId xmlns:a16="http://schemas.microsoft.com/office/drawing/2014/main" id="{D6F118E4-A206-44F7-872E-607019C7E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844675"/>
          <a:ext cx="647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3" name="Equation" r:id="rId15" imgW="279279" imgH="241195" progId="Equation.DSMT4">
                  <p:embed/>
                </p:oleObj>
              </mc:Choice>
              <mc:Fallback>
                <p:oleObj name="Equation" r:id="rId15" imgW="279279" imgH="241195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844675"/>
                        <a:ext cx="647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4" name="Object 12">
            <a:extLst>
              <a:ext uri="{FF2B5EF4-FFF2-40B4-BE49-F238E27FC236}">
                <a16:creationId xmlns:a16="http://schemas.microsoft.com/office/drawing/2014/main" id="{35894BF1-3F43-40D7-892F-C39F1E7316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989138"/>
          <a:ext cx="15128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4" name="Equation" r:id="rId17" imgW="812447" imgH="203112" progId="Equation.DSMT4">
                  <p:embed/>
                </p:oleObj>
              </mc:Choice>
              <mc:Fallback>
                <p:oleObj name="Equation" r:id="rId17" imgW="812447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15128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5" name="Object 13">
            <a:extLst>
              <a:ext uri="{FF2B5EF4-FFF2-40B4-BE49-F238E27FC236}">
                <a16:creationId xmlns:a16="http://schemas.microsoft.com/office/drawing/2014/main" id="{27BA1AB3-825A-49CC-9B22-E73AED3CD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157788"/>
          <a:ext cx="43497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5" name="Equation" r:id="rId19" imgW="2032000" imgH="482600" progId="Equation.DSMT4">
                  <p:embed/>
                </p:oleObj>
              </mc:Choice>
              <mc:Fallback>
                <p:oleObj name="Equation" r:id="rId19" imgW="2032000" imgH="482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7788"/>
                        <a:ext cx="4349750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6" name="Object 14">
            <a:extLst>
              <a:ext uri="{FF2B5EF4-FFF2-40B4-BE49-F238E27FC236}">
                <a16:creationId xmlns:a16="http://schemas.microsoft.com/office/drawing/2014/main" id="{ED2192EC-7920-45E5-B6C1-B9745AFA56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5445125"/>
          <a:ext cx="19446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6" name="Equation" r:id="rId21" imgW="837836" imgH="203112" progId="Equation.DSMT4">
                  <p:embed/>
                </p:oleObj>
              </mc:Choice>
              <mc:Fallback>
                <p:oleObj name="Equation" r:id="rId21" imgW="837836" imgH="203112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45125"/>
                        <a:ext cx="19446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96" name="Text Box 24">
            <a:extLst>
              <a:ext uri="{FF2B5EF4-FFF2-40B4-BE49-F238E27FC236}">
                <a16:creationId xmlns:a16="http://schemas.microsoft.com/office/drawing/2014/main" id="{76C83CEC-BC31-49F1-897E-D5F97851F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1844675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9097" name="Text Box 25">
            <a:extLst>
              <a:ext uri="{FF2B5EF4-FFF2-40B4-BE49-F238E27FC236}">
                <a16:creationId xmlns:a16="http://schemas.microsoft.com/office/drawing/2014/main" id="{DAE87ABB-213B-4052-8F22-F6544C971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1844675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正零点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9098" name="Text Box 26">
            <a:extLst>
              <a:ext uri="{FF2B5EF4-FFF2-40B4-BE49-F238E27FC236}">
                <a16:creationId xmlns:a16="http://schemas.microsoft.com/office/drawing/2014/main" id="{F62939BE-13F2-4B74-8B77-CEFB81DD5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1844675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则由方程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(34)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9099" name="AutoShape 27">
            <a:extLst>
              <a:ext uri="{FF2B5EF4-FFF2-40B4-BE49-F238E27FC236}">
                <a16:creationId xmlns:a16="http://schemas.microsoft.com/office/drawing/2014/main" id="{B7F3263C-A2E9-477E-9748-9C69179FD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141663"/>
            <a:ext cx="720725" cy="215900"/>
          </a:xfrm>
          <a:prstGeom prst="rightArrow">
            <a:avLst>
              <a:gd name="adj1" fmla="val 50000"/>
              <a:gd name="adj2" fmla="val 834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99100" name="Text Box 28">
            <a:extLst>
              <a:ext uri="{FF2B5EF4-FFF2-40B4-BE49-F238E27FC236}">
                <a16:creationId xmlns:a16="http://schemas.microsoft.com/office/drawing/2014/main" id="{4D2198A3-220C-43C6-9FF7-0C32254D2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52963"/>
            <a:ext cx="68405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与这些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固有值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相对应的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固有函数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9102" name="Text Box 30">
            <a:extLst>
              <a:ext uri="{FF2B5EF4-FFF2-40B4-BE49-F238E27FC236}">
                <a16:creationId xmlns:a16="http://schemas.microsoft.com/office/drawing/2014/main" id="{D0DEF79D-FA29-4840-B8DF-13D396355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38608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(35)</a:t>
            </a:r>
          </a:p>
        </p:txBody>
      </p:sp>
      <p:sp>
        <p:nvSpPr>
          <p:cNvPr id="899103" name="Text Box 31">
            <a:extLst>
              <a:ext uri="{FF2B5EF4-FFF2-40B4-BE49-F238E27FC236}">
                <a16:creationId xmlns:a16="http://schemas.microsoft.com/office/drawing/2014/main" id="{D98BBDD8-9D89-4436-AC60-A7BE4D734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537368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(36)</a:t>
            </a:r>
          </a:p>
        </p:txBody>
      </p:sp>
      <p:sp>
        <p:nvSpPr>
          <p:cNvPr id="899104" name="Line 32">
            <a:extLst>
              <a:ext uri="{FF2B5EF4-FFF2-40B4-BE49-F238E27FC236}">
                <a16:creationId xmlns:a16="http://schemas.microsoft.com/office/drawing/2014/main" id="{B3C61EA4-0523-4FF6-994D-D820361A5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113" y="6165850"/>
            <a:ext cx="4392612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9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99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9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9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9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9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9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9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9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9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89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89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9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0" grpId="0"/>
      <p:bldP spid="899096" grpId="0"/>
      <p:bldP spid="899097" grpId="0"/>
      <p:bldP spid="899098" grpId="0"/>
      <p:bldP spid="899099" grpId="0" animBg="1"/>
      <p:bldP spid="899100" grpId="0"/>
      <p:bldP spid="899102" grpId="0"/>
      <p:bldP spid="8991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4202" name="Object 10">
            <a:extLst>
              <a:ext uri="{FF2B5EF4-FFF2-40B4-BE49-F238E27FC236}">
                <a16:creationId xmlns:a16="http://schemas.microsoft.com/office/drawing/2014/main" id="{8178B552-7576-4CD9-A936-0B249143F3F0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7450" y="2997200"/>
          <a:ext cx="3270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997200"/>
                        <a:ext cx="32702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4" name="Object 12">
            <a:extLst>
              <a:ext uri="{FF2B5EF4-FFF2-40B4-BE49-F238E27FC236}">
                <a16:creationId xmlns:a16="http://schemas.microsoft.com/office/drawing/2014/main" id="{934FAE7A-76C9-4D2B-ACDC-CA70FED332B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84888" y="2924175"/>
          <a:ext cx="863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5" imgW="380835" imgH="203112" progId="Equation.DSMT4">
                  <p:embed/>
                </p:oleObj>
              </mc:Choice>
              <mc:Fallback>
                <p:oleObj name="Equation" r:id="rId5" imgW="380835" imgH="203112" progId="Equation.DSMT4">
                  <p:embed/>
                  <p:pic>
                    <p:nvPicPr>
                      <p:cNvPr id="0" name="Object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924175"/>
                        <a:ext cx="863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7" name="Object 15">
            <a:extLst>
              <a:ext uri="{FF2B5EF4-FFF2-40B4-BE49-F238E27FC236}">
                <a16:creationId xmlns:a16="http://schemas.microsoft.com/office/drawing/2014/main" id="{3D92661A-D6FF-48B8-9589-B6544339424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3713" y="3716338"/>
          <a:ext cx="40322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7" imgW="2006600" imgH="482600" progId="Equation.DSMT4">
                  <p:embed/>
                </p:oleObj>
              </mc:Choice>
              <mc:Fallback>
                <p:oleObj name="Equation" r:id="rId7" imgW="2006600" imgH="482600" progId="Equation.DSMT4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16338"/>
                        <a:ext cx="40322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10" name="Object 18">
            <a:extLst>
              <a:ext uri="{FF2B5EF4-FFF2-40B4-BE49-F238E27FC236}">
                <a16:creationId xmlns:a16="http://schemas.microsoft.com/office/drawing/2014/main" id="{947D9B5A-D1D1-4434-9125-CAD259DD4F70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5795963" y="3933825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9" imgW="431425" imgH="177646" progId="Equation.DSMT4">
                  <p:embed/>
                </p:oleObj>
              </mc:Choice>
              <mc:Fallback>
                <p:oleObj name="Equation" r:id="rId9" imgW="431425" imgH="177646" progId="Equation.DSMT4">
                  <p:embed/>
                  <p:pic>
                    <p:nvPicPr>
                      <p:cNvPr id="0" name="Object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3933825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Slide Number Placeholder 8">
            <a:extLst>
              <a:ext uri="{FF2B5EF4-FFF2-40B4-BE49-F238E27FC236}">
                <a16:creationId xmlns:a16="http://schemas.microsoft.com/office/drawing/2014/main" id="{217604FE-7CE8-4C85-8221-27CB8CC70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38A026CF-3E4C-4D78-8625-D9F858B457A4}" type="slidenum">
              <a:rPr lang="en-US" altLang="zh-CN" sz="1400">
                <a:latin typeface="Arial" panose="020B0604020202020204" pitchFamily="34" charset="0"/>
              </a:rPr>
              <a:pPr/>
              <a:t>7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22535" name="Object 4">
            <a:extLst>
              <a:ext uri="{FF2B5EF4-FFF2-40B4-BE49-F238E27FC236}">
                <a16:creationId xmlns:a16="http://schemas.microsoft.com/office/drawing/2014/main" id="{27244975-976E-4906-A4C2-136AF112A2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620713"/>
          <a:ext cx="43465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11" imgW="1879600" imgH="228600" progId="Equation.DSMT4">
                  <p:embed/>
                </p:oleObj>
              </mc:Choice>
              <mc:Fallback>
                <p:oleObj name="Equation" r:id="rId11" imgW="1879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620713"/>
                        <a:ext cx="43465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5">
            <a:extLst>
              <a:ext uri="{FF2B5EF4-FFF2-40B4-BE49-F238E27FC236}">
                <a16:creationId xmlns:a16="http://schemas.microsoft.com/office/drawing/2014/main" id="{97391D14-BF01-420E-8774-78DCAA730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549275"/>
            <a:ext cx="7921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</a:p>
        </p:txBody>
      </p:sp>
      <p:graphicFrame>
        <p:nvGraphicFramePr>
          <p:cNvPr id="22537" name="Object 6">
            <a:extLst>
              <a:ext uri="{FF2B5EF4-FFF2-40B4-BE49-F238E27FC236}">
                <a16:creationId xmlns:a16="http://schemas.microsoft.com/office/drawing/2014/main" id="{86F99099-581B-4771-BE58-373035935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268413"/>
          <a:ext cx="2636838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13" imgW="1231366" imgH="482391" progId="Equation.DSMT4">
                  <p:embed/>
                </p:oleObj>
              </mc:Choice>
              <mc:Fallback>
                <p:oleObj name="Equation" r:id="rId13" imgW="1231366" imgH="48239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268413"/>
                        <a:ext cx="2636838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7">
            <a:extLst>
              <a:ext uri="{FF2B5EF4-FFF2-40B4-BE49-F238E27FC236}">
                <a16:creationId xmlns:a16="http://schemas.microsoft.com/office/drawing/2014/main" id="{D3297DAE-97D5-429C-9E7D-30E61EA885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60925" y="1557338"/>
          <a:ext cx="19446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15" imgW="837836" imgH="203112" progId="Equation.DSMT4">
                  <p:embed/>
                </p:oleObj>
              </mc:Choice>
              <mc:Fallback>
                <p:oleObj name="Equation" r:id="rId15" imgW="837836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925" y="1557338"/>
                        <a:ext cx="19446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8">
            <a:extLst>
              <a:ext uri="{FF2B5EF4-FFF2-40B4-BE49-F238E27FC236}">
                <a16:creationId xmlns:a16="http://schemas.microsoft.com/office/drawing/2014/main" id="{67866A23-FF1B-48F8-95CD-6C2AD73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14859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(36)</a:t>
            </a:r>
          </a:p>
        </p:txBody>
      </p:sp>
      <p:sp>
        <p:nvSpPr>
          <p:cNvPr id="22540" name="Text Box 9">
            <a:extLst>
              <a:ext uri="{FF2B5EF4-FFF2-40B4-BE49-F238E27FC236}">
                <a16:creationId xmlns:a16="http://schemas.microsoft.com/office/drawing/2014/main" id="{70DB0E42-7792-4A42-9352-C9C7647B5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349500"/>
            <a:ext cx="5040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5.3.2 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贝塞尔函数系的</a:t>
            </a: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正交性</a:t>
            </a:r>
          </a:p>
        </p:txBody>
      </p:sp>
      <p:graphicFrame>
        <p:nvGraphicFramePr>
          <p:cNvPr id="904213" name="Object 21">
            <a:extLst>
              <a:ext uri="{FF2B5EF4-FFF2-40B4-BE49-F238E27FC236}">
                <a16:creationId xmlns:a16="http://schemas.microsoft.com/office/drawing/2014/main" id="{74F86354-7940-450C-A51D-D3C33210B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53375" y="2976563"/>
          <a:ext cx="3238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7" imgW="114102" imgH="126780" progId="Equation.DSMT4">
                  <p:embed/>
                </p:oleObj>
              </mc:Choice>
              <mc:Fallback>
                <p:oleObj name="Equation" r:id="rId17" imgW="114102" imgH="12678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75" y="2976563"/>
                        <a:ext cx="323850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14" name="Object 22">
            <a:extLst>
              <a:ext uri="{FF2B5EF4-FFF2-40B4-BE49-F238E27FC236}">
                <a16:creationId xmlns:a16="http://schemas.microsoft.com/office/drawing/2014/main" id="{7E4BDBFF-A805-47AE-82C4-8A3406A4DC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5229225"/>
          <a:ext cx="345757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name="Equation" r:id="rId19" imgW="1828800" imgH="482600" progId="Equation.DSMT4">
                  <p:embed/>
                </p:oleObj>
              </mc:Choice>
              <mc:Fallback>
                <p:oleObj name="Equation" r:id="rId19" imgW="18288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229225"/>
                        <a:ext cx="3457575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21" name="Text Box 29">
            <a:extLst>
              <a:ext uri="{FF2B5EF4-FFF2-40B4-BE49-F238E27FC236}">
                <a16:creationId xmlns:a16="http://schemas.microsoft.com/office/drawing/2014/main" id="{7BD2DCDF-F0C1-4B8A-BF7A-CE1BBDA05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852738"/>
            <a:ext cx="504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阶贝塞尔函数序列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(36)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在区间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4222" name="Text Box 30">
            <a:extLst>
              <a:ext uri="{FF2B5EF4-FFF2-40B4-BE49-F238E27FC236}">
                <a16:creationId xmlns:a16="http://schemas.microsoft.com/office/drawing/2014/main" id="{3663EEA9-3A0D-40B0-85F5-E850F6441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852738"/>
            <a:ext cx="136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</a:t>
            </a: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带权</a:t>
            </a:r>
          </a:p>
        </p:txBody>
      </p:sp>
      <p:sp>
        <p:nvSpPr>
          <p:cNvPr id="904223" name="Text Box 31">
            <a:extLst>
              <a:ext uri="{FF2B5EF4-FFF2-40B4-BE49-F238E27FC236}">
                <a16:creationId xmlns:a16="http://schemas.microsoft.com/office/drawing/2014/main" id="{7ECA6A3D-F3DB-41FF-BF45-A403C9AC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284538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6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正交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endParaRPr lang="zh-CN" altLang="en-US" sz="2800">
              <a:solidFill>
                <a:srgbClr val="FF006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4224" name="Text Box 32">
            <a:extLst>
              <a:ext uri="{FF2B5EF4-FFF2-40B4-BE49-F238E27FC236}">
                <a16:creationId xmlns:a16="http://schemas.microsoft.com/office/drawing/2014/main" id="{07EDC7E3-24B4-429E-BC73-1F662B328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3860800"/>
            <a:ext cx="7921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sp>
        <p:nvSpPr>
          <p:cNvPr id="904225" name="Text Box 33">
            <a:extLst>
              <a:ext uri="{FF2B5EF4-FFF2-40B4-BE49-F238E27FC236}">
                <a16:creationId xmlns:a16="http://schemas.microsoft.com/office/drawing/2014/main" id="{76BB0C74-036E-463D-8043-8C678EF82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652963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证</a:t>
            </a:r>
          </a:p>
        </p:txBody>
      </p:sp>
      <p:sp>
        <p:nvSpPr>
          <p:cNvPr id="904226" name="Text Box 34">
            <a:extLst>
              <a:ext uri="{FF2B5EF4-FFF2-40B4-BE49-F238E27FC236}">
                <a16:creationId xmlns:a16="http://schemas.microsoft.com/office/drawing/2014/main" id="{3C9D7712-063D-473C-A000-A7A54535C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652963"/>
            <a:ext cx="5040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将贝塞尔方程</a:t>
            </a: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(32)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改写如下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4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0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0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0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0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0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0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0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90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0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1" grpId="0"/>
      <p:bldP spid="904222" grpId="0"/>
      <p:bldP spid="904223" grpId="0"/>
      <p:bldP spid="904224" grpId="0"/>
      <p:bldP spid="904225" grpId="0"/>
      <p:bldP spid="9042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8EB93630-C791-4C70-929A-83119F01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B0CE1E10-60EE-421E-9ACF-102B05468586}" type="slidenum">
              <a:rPr lang="en-US" altLang="zh-CN" sz="1400">
                <a:latin typeface="Arial" panose="020B0604020202020204" pitchFamily="34" charset="0"/>
              </a:rPr>
              <a:pPr/>
              <a:t>8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919556" name="Object 4">
            <a:extLst>
              <a:ext uri="{FF2B5EF4-FFF2-40B4-BE49-F238E27FC236}">
                <a16:creationId xmlns:a16="http://schemas.microsoft.com/office/drawing/2014/main" id="{E5E97573-1108-4D62-931A-1FFB4193B0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24175"/>
          <a:ext cx="2303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3" imgW="1040948" imgH="228501" progId="Equation.DSMT4">
                  <p:embed/>
                </p:oleObj>
              </mc:Choice>
              <mc:Fallback>
                <p:oleObj name="Equation" r:id="rId3" imgW="1040948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303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57" name="Object 5">
            <a:extLst>
              <a:ext uri="{FF2B5EF4-FFF2-40B4-BE49-F238E27FC236}">
                <a16:creationId xmlns:a16="http://schemas.microsoft.com/office/drawing/2014/main" id="{EDC8735F-E1DC-4B7F-8E04-A1E2ED37D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924175"/>
          <a:ext cx="2374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5" imgW="1079500" imgH="228600" progId="Equation.DSMT4">
                  <p:embed/>
                </p:oleObj>
              </mc:Choice>
              <mc:Fallback>
                <p:oleObj name="Equation" r:id="rId5" imgW="10795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24175"/>
                        <a:ext cx="2374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58" name="Object 6">
            <a:extLst>
              <a:ext uri="{FF2B5EF4-FFF2-40B4-BE49-F238E27FC236}">
                <a16:creationId xmlns:a16="http://schemas.microsoft.com/office/drawing/2014/main" id="{120C3928-5A01-40A2-8F1A-7DA1AF5E9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863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7" imgW="406048" imgH="215713" progId="Equation.DSMT4">
                  <p:embed/>
                </p:oleObj>
              </mc:Choice>
              <mc:Fallback>
                <p:oleObj name="Equation" r:id="rId7" imgW="406048" imgH="215713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863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59" name="Object 7">
            <a:extLst>
              <a:ext uri="{FF2B5EF4-FFF2-40B4-BE49-F238E27FC236}">
                <a16:creationId xmlns:a16="http://schemas.microsoft.com/office/drawing/2014/main" id="{EDFC3879-0A86-4F28-8917-87CF9D0C48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003675"/>
          <a:ext cx="374332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9" imgW="1968500" imgH="482600" progId="Equation.DSMT4">
                  <p:embed/>
                </p:oleObj>
              </mc:Choice>
              <mc:Fallback>
                <p:oleObj name="Equation" r:id="rId9" imgW="1968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003675"/>
                        <a:ext cx="374332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60" name="Object 8">
            <a:extLst>
              <a:ext uri="{FF2B5EF4-FFF2-40B4-BE49-F238E27FC236}">
                <a16:creationId xmlns:a16="http://schemas.microsoft.com/office/drawing/2014/main" id="{6303F5BB-11B7-4D4D-97FB-A0ECB60451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941888"/>
          <a:ext cx="3887787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11" imgW="2006600" imgH="482600" progId="Equation.DSMT4">
                  <p:embed/>
                </p:oleObj>
              </mc:Choice>
              <mc:Fallback>
                <p:oleObj name="Equation" r:id="rId11" imgW="20066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941888"/>
                        <a:ext cx="3887787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9">
            <a:extLst>
              <a:ext uri="{FF2B5EF4-FFF2-40B4-BE49-F238E27FC236}">
                <a16:creationId xmlns:a16="http://schemas.microsoft.com/office/drawing/2014/main" id="{F29013FA-AADB-48B6-841B-BD1F3C0E5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49275"/>
          <a:ext cx="40322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13" imgW="2006600" imgH="482600" progId="Equation.DSMT4">
                  <p:embed/>
                </p:oleObj>
              </mc:Choice>
              <mc:Fallback>
                <p:oleObj name="Equation" r:id="rId13" imgW="20066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40322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0">
            <a:extLst>
              <a:ext uri="{FF2B5EF4-FFF2-40B4-BE49-F238E27FC236}">
                <a16:creationId xmlns:a16="http://schemas.microsoft.com/office/drawing/2014/main" id="{85BEC7D0-945C-4659-95FC-1FFED33B86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76676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15" imgW="431425" imgH="177646" progId="Equation.DSMT4">
                  <p:embed/>
                </p:oleObj>
              </mc:Choice>
              <mc:Fallback>
                <p:oleObj name="Equation" r:id="rId15" imgW="431425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6676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1">
            <a:extLst>
              <a:ext uri="{FF2B5EF4-FFF2-40B4-BE49-F238E27FC236}">
                <a16:creationId xmlns:a16="http://schemas.microsoft.com/office/drawing/2014/main" id="{C0646461-8283-4A81-BCF9-05621237BA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557338"/>
          <a:ext cx="34575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17" imgW="1828800" imgH="482600" progId="Equation.DSMT4">
                  <p:embed/>
                </p:oleObj>
              </mc:Choice>
              <mc:Fallback>
                <p:oleObj name="Equation" r:id="rId17" imgW="18288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4575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2">
            <a:extLst>
              <a:ext uri="{FF2B5EF4-FFF2-40B4-BE49-F238E27FC236}">
                <a16:creationId xmlns:a16="http://schemas.microsoft.com/office/drawing/2014/main" id="{1C11BEBE-B565-4861-85E4-18D958179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6937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sp>
        <p:nvSpPr>
          <p:cNvPr id="919565" name="Text Box 13">
            <a:extLst>
              <a:ext uri="{FF2B5EF4-FFF2-40B4-BE49-F238E27FC236}">
                <a16:creationId xmlns:a16="http://schemas.microsoft.com/office/drawing/2014/main" id="{6DFCFE86-D652-4823-BD40-041DE3056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为书写方便，记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9566" name="Text Box 14">
            <a:extLst>
              <a:ext uri="{FF2B5EF4-FFF2-40B4-BE49-F238E27FC236}">
                <a16:creationId xmlns:a16="http://schemas.microsoft.com/office/drawing/2014/main" id="{A80EE33B-3B38-4889-9FC3-3AEAE1B2F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9567" name="Text Box 15">
            <a:extLst>
              <a:ext uri="{FF2B5EF4-FFF2-40B4-BE49-F238E27FC236}">
                <a16:creationId xmlns:a16="http://schemas.microsoft.com/office/drawing/2014/main" id="{548199D9-2FE1-4184-94A6-63002CDAF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为任意参变量。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9568" name="Text Box 16">
            <a:extLst>
              <a:ext uri="{FF2B5EF4-FFF2-40B4-BE49-F238E27FC236}">
                <a16:creationId xmlns:a16="http://schemas.microsoft.com/office/drawing/2014/main" id="{A4458A6B-BEEE-4596-A39A-9CFADDF05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290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19569" name="Object 17">
            <a:extLst>
              <a:ext uri="{FF2B5EF4-FFF2-40B4-BE49-F238E27FC236}">
                <a16:creationId xmlns:a16="http://schemas.microsoft.com/office/drawing/2014/main" id="{38DC14DF-EC43-4E4D-BC93-E715C43C03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5805488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19" imgW="190335" imgH="215713" progId="Equation.DSMT4">
                  <p:embed/>
                </p:oleObj>
              </mc:Choice>
              <mc:Fallback>
                <p:oleObj name="Equation" r:id="rId19" imgW="190335" imgH="215713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805488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9570" name="Object 18">
            <a:extLst>
              <a:ext uri="{FF2B5EF4-FFF2-40B4-BE49-F238E27FC236}">
                <a16:creationId xmlns:a16="http://schemas.microsoft.com/office/drawing/2014/main" id="{FD9CCF97-085E-496B-B20A-ACEDE4626D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805488"/>
          <a:ext cx="3317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21" imgW="164885" imgH="215619" progId="Equation.DSMT4">
                  <p:embed/>
                </p:oleObj>
              </mc:Choice>
              <mc:Fallback>
                <p:oleObj name="Equation" r:id="rId21" imgW="164885" imgH="215619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805488"/>
                        <a:ext cx="3317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71" name="Text Box 19">
            <a:extLst>
              <a:ext uri="{FF2B5EF4-FFF2-40B4-BE49-F238E27FC236}">
                <a16:creationId xmlns:a16="http://schemas.microsoft.com/office/drawing/2014/main" id="{2E49A1A1-CDF8-46F8-A3A7-42419B04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73405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将上面两式分别乘以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9572" name="Text Box 20">
            <a:extLst>
              <a:ext uri="{FF2B5EF4-FFF2-40B4-BE49-F238E27FC236}">
                <a16:creationId xmlns:a16="http://schemas.microsoft.com/office/drawing/2014/main" id="{75069F85-058F-438C-A354-2FE04EDDA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5734050"/>
            <a:ext cx="50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1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1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1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1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1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1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9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1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19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1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65" grpId="0"/>
      <p:bldP spid="919566" grpId="0"/>
      <p:bldP spid="919567" grpId="0"/>
      <p:bldP spid="919568" grpId="0"/>
      <p:bldP spid="919571" grpId="0"/>
      <p:bldP spid="91957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DBB870B-0F7F-4647-B3FA-083C7617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fld id="{9D58641F-3AD2-4098-948F-0FB305707D47}" type="slidenum">
              <a:rPr lang="en-US" altLang="zh-CN" sz="1400">
                <a:latin typeface="Arial" panose="020B0604020202020204" pitchFamily="34" charset="0"/>
              </a:rPr>
              <a:pPr/>
              <a:t>9</a:t>
            </a:fld>
            <a:endParaRPr lang="en-US" altLang="zh-CN" sz="1400">
              <a:latin typeface="Arial" panose="020B0604020202020204" pitchFamily="34" charset="0"/>
            </a:endParaRPr>
          </a:p>
        </p:txBody>
      </p:sp>
      <p:graphicFrame>
        <p:nvGraphicFramePr>
          <p:cNvPr id="24579" name="Object 7">
            <a:extLst>
              <a:ext uri="{FF2B5EF4-FFF2-40B4-BE49-F238E27FC236}">
                <a16:creationId xmlns:a16="http://schemas.microsoft.com/office/drawing/2014/main" id="{41165642-2C7A-4CF7-8714-372F53CEA0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49275"/>
          <a:ext cx="403225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3" imgW="2006600" imgH="482600" progId="Equation.DSMT4">
                  <p:embed/>
                </p:oleObj>
              </mc:Choice>
              <mc:Fallback>
                <p:oleObj name="Equation" r:id="rId3" imgW="20066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49275"/>
                        <a:ext cx="403225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8">
            <a:extLst>
              <a:ext uri="{FF2B5EF4-FFF2-40B4-BE49-F238E27FC236}">
                <a16:creationId xmlns:a16="http://schemas.microsoft.com/office/drawing/2014/main" id="{28B9D751-0BD2-4BF3-829D-2299875FC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766763"/>
          <a:ext cx="10715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5" imgW="431425" imgH="177646" progId="Equation.DSMT4">
                  <p:embed/>
                </p:oleObj>
              </mc:Choice>
              <mc:Fallback>
                <p:oleObj name="Equation" r:id="rId5" imgW="431425" imgH="177646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766763"/>
                        <a:ext cx="10715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9">
            <a:extLst>
              <a:ext uri="{FF2B5EF4-FFF2-40B4-BE49-F238E27FC236}">
                <a16:creationId xmlns:a16="http://schemas.microsoft.com/office/drawing/2014/main" id="{2C1CDEE5-A824-4584-A095-61FD3A9AA4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1557338"/>
          <a:ext cx="3457575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7" imgW="1828800" imgH="482600" progId="Equation.DSMT4">
                  <p:embed/>
                </p:oleObj>
              </mc:Choice>
              <mc:Fallback>
                <p:oleObj name="Equation" r:id="rId7" imgW="1828800" imgH="482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557338"/>
                        <a:ext cx="3457575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10">
            <a:extLst>
              <a:ext uri="{FF2B5EF4-FFF2-40B4-BE49-F238E27FC236}">
                <a16:creationId xmlns:a16="http://schemas.microsoft.com/office/drawing/2014/main" id="{B06F4719-48C1-4784-B358-B60BB41A2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8" y="693738"/>
            <a:ext cx="792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(37)</a:t>
            </a:r>
          </a:p>
        </p:txBody>
      </p:sp>
      <p:graphicFrame>
        <p:nvGraphicFramePr>
          <p:cNvPr id="920591" name="Object 15">
            <a:extLst>
              <a:ext uri="{FF2B5EF4-FFF2-40B4-BE49-F238E27FC236}">
                <a16:creationId xmlns:a16="http://schemas.microsoft.com/office/drawing/2014/main" id="{DCB8B746-C63F-4183-9CB6-D062304FE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4005263"/>
          <a:ext cx="43180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9" imgW="2298700" imgH="482600" progId="Equation.DSMT4">
                  <p:embed/>
                </p:oleObj>
              </mc:Choice>
              <mc:Fallback>
                <p:oleObj name="Equation" r:id="rId9" imgW="22987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05263"/>
                        <a:ext cx="43180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0592" name="Object 16">
            <a:extLst>
              <a:ext uri="{FF2B5EF4-FFF2-40B4-BE49-F238E27FC236}">
                <a16:creationId xmlns:a16="http://schemas.microsoft.com/office/drawing/2014/main" id="{EEB039BA-5348-4691-8F04-F206B6B688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7938" y="4921250"/>
          <a:ext cx="43195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1" imgW="2298700" imgH="482600" progId="Equation.DSMT4">
                  <p:embed/>
                </p:oleObj>
              </mc:Choice>
              <mc:Fallback>
                <p:oleObj name="Equation" r:id="rId11" imgW="2298700" imgH="482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4921250"/>
                        <a:ext cx="43195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17">
            <a:extLst>
              <a:ext uri="{FF2B5EF4-FFF2-40B4-BE49-F238E27FC236}">
                <a16:creationId xmlns:a16="http://schemas.microsoft.com/office/drawing/2014/main" id="{E05F590D-E7C3-4BA5-B03D-701C86B878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924175"/>
          <a:ext cx="23034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3" imgW="1040948" imgH="228501" progId="Equation.DSMT4">
                  <p:embed/>
                </p:oleObj>
              </mc:Choice>
              <mc:Fallback>
                <p:oleObj name="Equation" r:id="rId13" imgW="1040948" imgH="228501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24175"/>
                        <a:ext cx="23034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8">
            <a:extLst>
              <a:ext uri="{FF2B5EF4-FFF2-40B4-BE49-F238E27FC236}">
                <a16:creationId xmlns:a16="http://schemas.microsoft.com/office/drawing/2014/main" id="{E44E3181-3357-4D86-A5EE-F5D2920C4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2924175"/>
          <a:ext cx="23749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5" imgW="1079500" imgH="228600" progId="Equation.DSMT4">
                  <p:embed/>
                </p:oleObj>
              </mc:Choice>
              <mc:Fallback>
                <p:oleObj name="Equation" r:id="rId15" imgW="107950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924175"/>
                        <a:ext cx="23749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9">
            <a:extLst>
              <a:ext uri="{FF2B5EF4-FFF2-40B4-BE49-F238E27FC236}">
                <a16:creationId xmlns:a16="http://schemas.microsoft.com/office/drawing/2014/main" id="{DE8B3A14-C623-45F1-AEF8-EF64AE731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429000"/>
          <a:ext cx="8636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17" imgW="406048" imgH="215713" progId="Equation.DSMT4">
                  <p:embed/>
                </p:oleObj>
              </mc:Choice>
              <mc:Fallback>
                <p:oleObj name="Equation" r:id="rId17" imgW="406048" imgH="215713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429000"/>
                        <a:ext cx="8636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20">
            <a:extLst>
              <a:ext uri="{FF2B5EF4-FFF2-40B4-BE49-F238E27FC236}">
                <a16:creationId xmlns:a16="http://schemas.microsoft.com/office/drawing/2014/main" id="{3CB951AE-4E55-46AE-A3DE-88D956442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42093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为书写方便，记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89" name="Text Box 21">
            <a:extLst>
              <a:ext uri="{FF2B5EF4-FFF2-40B4-BE49-F238E27FC236}">
                <a16:creationId xmlns:a16="http://schemas.microsoft.com/office/drawing/2014/main" id="{F3880854-28EB-495A-840F-7DA09C043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429000"/>
            <a:ext cx="1008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90" name="Text Box 22">
            <a:extLst>
              <a:ext uri="{FF2B5EF4-FFF2-40B4-BE49-F238E27FC236}">
                <a16:creationId xmlns:a16="http://schemas.microsoft.com/office/drawing/2014/main" id="{0C167A18-204B-4120-9424-D409BF123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4290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为任意参变量。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591" name="Text Box 23">
            <a:extLst>
              <a:ext uri="{FF2B5EF4-FFF2-40B4-BE49-F238E27FC236}">
                <a16:creationId xmlns:a16="http://schemas.microsoft.com/office/drawing/2014/main" id="{F47C97E2-0468-434D-850E-5DA9A6C1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3" y="3429000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则有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0600" name="Text Box 24">
            <a:extLst>
              <a:ext uri="{FF2B5EF4-FFF2-40B4-BE49-F238E27FC236}">
                <a16:creationId xmlns:a16="http://schemas.microsoft.com/office/drawing/2014/main" id="{181A4DE3-9382-4AFA-B9E8-E52DA0A0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805488"/>
            <a:ext cx="2808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上两式相减得</a:t>
            </a:r>
            <a:endParaRPr lang="zh-CN" altLang="en-US" sz="280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600" grpId="0"/>
    </p:bldLst>
  </p:timing>
</p:sld>
</file>

<file path=ppt/theme/theme1.xml><?xml version="1.0" encoding="utf-8"?>
<a:theme xmlns:a="http://schemas.openxmlformats.org/drawingml/2006/main" name="基础">
  <a:themeElements>
    <a:clrScheme name="基础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8428</TotalTime>
  <Words>1007</Words>
  <Application>Microsoft Office PowerPoint</Application>
  <PresentationFormat>全屏显示(4:3)</PresentationFormat>
  <Paragraphs>262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楷体</vt:lpstr>
      <vt:lpstr>Arial</vt:lpstr>
      <vt:lpstr>Calibri</vt:lpstr>
      <vt:lpstr>Corbel</vt:lpstr>
      <vt:lpstr>基础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华中科技大学引力试验中心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刘中柱</dc:creator>
  <cp:lastModifiedBy>Guanghui Zhang</cp:lastModifiedBy>
  <cp:revision>2116</cp:revision>
  <dcterms:created xsi:type="dcterms:W3CDTF">2003-03-26T07:22:27Z</dcterms:created>
  <dcterms:modified xsi:type="dcterms:W3CDTF">2025-02-14T08:35:53Z</dcterms:modified>
</cp:coreProperties>
</file>