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9"/>
  </p:notesMasterIdLst>
  <p:sldIdLst>
    <p:sldId id="620" r:id="rId2"/>
    <p:sldId id="565" r:id="rId3"/>
    <p:sldId id="566" r:id="rId4"/>
    <p:sldId id="583" r:id="rId5"/>
    <p:sldId id="584" r:id="rId6"/>
    <p:sldId id="585" r:id="rId7"/>
    <p:sldId id="586" r:id="rId8"/>
    <p:sldId id="587" r:id="rId9"/>
    <p:sldId id="588" r:id="rId10"/>
    <p:sldId id="589" r:id="rId11"/>
    <p:sldId id="590" r:id="rId12"/>
    <p:sldId id="591" r:id="rId13"/>
    <p:sldId id="592" r:id="rId14"/>
    <p:sldId id="593" r:id="rId15"/>
    <p:sldId id="594" r:id="rId16"/>
    <p:sldId id="595" r:id="rId17"/>
    <p:sldId id="596" r:id="rId18"/>
    <p:sldId id="601" r:id="rId19"/>
    <p:sldId id="602" r:id="rId20"/>
    <p:sldId id="603" r:id="rId21"/>
    <p:sldId id="600" r:id="rId22"/>
    <p:sldId id="604" r:id="rId23"/>
    <p:sldId id="605" r:id="rId24"/>
    <p:sldId id="606" r:id="rId25"/>
    <p:sldId id="607" r:id="rId26"/>
    <p:sldId id="608" r:id="rId27"/>
    <p:sldId id="609" r:id="rId28"/>
    <p:sldId id="610" r:id="rId29"/>
    <p:sldId id="611" r:id="rId30"/>
    <p:sldId id="614" r:id="rId31"/>
    <p:sldId id="615" r:id="rId32"/>
    <p:sldId id="616" r:id="rId33"/>
    <p:sldId id="613" r:id="rId34"/>
    <p:sldId id="617" r:id="rId35"/>
    <p:sldId id="618" r:id="rId36"/>
    <p:sldId id="622" r:id="rId37"/>
    <p:sldId id="619" r:id="rId3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565"/>
    <a:srgbClr val="0000CC"/>
    <a:srgbClr val="FF0066"/>
    <a:srgbClr val="FFFF99"/>
    <a:srgbClr val="F6A8E7"/>
    <a:srgbClr val="FFFF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3896" autoAdjust="0"/>
  </p:normalViewPr>
  <p:slideViewPr>
    <p:cSldViewPr>
      <p:cViewPr varScale="1">
        <p:scale>
          <a:sx n="84" d="100"/>
          <a:sy n="84" d="100"/>
        </p:scale>
        <p:origin x="88" y="16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56.wmf"/><Relationship Id="rId7" Type="http://schemas.openxmlformats.org/officeDocument/2006/relationships/image" Target="../media/image49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53.wmf"/><Relationship Id="rId9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62.wmf"/><Relationship Id="rId2" Type="http://schemas.openxmlformats.org/officeDocument/2006/relationships/image" Target="../media/image16.wmf"/><Relationship Id="rId1" Type="http://schemas.openxmlformats.org/officeDocument/2006/relationships/image" Target="../media/image63.wmf"/><Relationship Id="rId6" Type="http://schemas.openxmlformats.org/officeDocument/2006/relationships/image" Target="../media/image61.wmf"/><Relationship Id="rId5" Type="http://schemas.openxmlformats.org/officeDocument/2006/relationships/image" Target="../media/image47.wmf"/><Relationship Id="rId4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7.wmf"/><Relationship Id="rId7" Type="http://schemas.openxmlformats.org/officeDocument/2006/relationships/image" Target="../media/image7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15.wmf"/><Relationship Id="rId9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image" Target="../media/image82.wmf"/><Relationship Id="rId7" Type="http://schemas.openxmlformats.org/officeDocument/2006/relationships/image" Target="../media/image80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71.wmf"/><Relationship Id="rId5" Type="http://schemas.openxmlformats.org/officeDocument/2006/relationships/image" Target="../media/image25.wmf"/><Relationship Id="rId10" Type="http://schemas.openxmlformats.org/officeDocument/2006/relationships/image" Target="../media/image79.wmf"/><Relationship Id="rId4" Type="http://schemas.openxmlformats.org/officeDocument/2006/relationships/image" Target="../media/image24.wmf"/><Relationship Id="rId9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image" Target="../media/image38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6.wmf"/><Relationship Id="rId11" Type="http://schemas.openxmlformats.org/officeDocument/2006/relationships/image" Target="../media/image89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85.wmf"/><Relationship Id="rId9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41.wmf"/><Relationship Id="rId7" Type="http://schemas.openxmlformats.org/officeDocument/2006/relationships/image" Target="../media/image71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10" Type="http://schemas.openxmlformats.org/officeDocument/2006/relationships/image" Target="../media/image78.wmf"/><Relationship Id="rId4" Type="http://schemas.openxmlformats.org/officeDocument/2006/relationships/image" Target="../media/image92.wmf"/><Relationship Id="rId9" Type="http://schemas.openxmlformats.org/officeDocument/2006/relationships/image" Target="../media/image8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1.wmf"/><Relationship Id="rId1" Type="http://schemas.openxmlformats.org/officeDocument/2006/relationships/image" Target="../media/image98.wmf"/><Relationship Id="rId5" Type="http://schemas.openxmlformats.org/officeDocument/2006/relationships/image" Target="../media/image96.wmf"/><Relationship Id="rId4" Type="http://schemas.openxmlformats.org/officeDocument/2006/relationships/image" Target="../media/image8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8.wmf"/><Relationship Id="rId4" Type="http://schemas.openxmlformats.org/officeDocument/2006/relationships/image" Target="../media/image9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71.wmf"/><Relationship Id="rId7" Type="http://schemas.openxmlformats.org/officeDocument/2006/relationships/image" Target="../media/image106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05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2" Type="http://schemas.openxmlformats.org/officeDocument/2006/relationships/image" Target="../media/image111.wmf"/><Relationship Id="rId1" Type="http://schemas.openxmlformats.org/officeDocument/2006/relationships/image" Target="../media/image64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21.wmf"/><Relationship Id="rId7" Type="http://schemas.openxmlformats.org/officeDocument/2006/relationships/image" Target="../media/image116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5.wmf"/><Relationship Id="rId9" Type="http://schemas.openxmlformats.org/officeDocument/2006/relationships/image" Target="../media/image12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image" Target="../media/image126.wmf"/><Relationship Id="rId7" Type="http://schemas.openxmlformats.org/officeDocument/2006/relationships/image" Target="../media/image124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116.wmf"/><Relationship Id="rId5" Type="http://schemas.openxmlformats.org/officeDocument/2006/relationships/image" Target="../media/image25.wmf"/><Relationship Id="rId10" Type="http://schemas.openxmlformats.org/officeDocument/2006/relationships/image" Target="../media/image123.wmf"/><Relationship Id="rId4" Type="http://schemas.openxmlformats.org/officeDocument/2006/relationships/image" Target="../media/image24.wmf"/><Relationship Id="rId9" Type="http://schemas.openxmlformats.org/officeDocument/2006/relationships/image" Target="../media/image127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image" Target="../media/image38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1.wmf"/><Relationship Id="rId11" Type="http://schemas.openxmlformats.org/officeDocument/2006/relationships/image" Target="../media/image134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130.wmf"/><Relationship Id="rId9" Type="http://schemas.openxmlformats.org/officeDocument/2006/relationships/image" Target="../media/image13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41.wmf"/><Relationship Id="rId7" Type="http://schemas.openxmlformats.org/officeDocument/2006/relationships/image" Target="../media/image139.wmf"/><Relationship Id="rId2" Type="http://schemas.openxmlformats.org/officeDocument/2006/relationships/image" Target="../media/image135.wmf"/><Relationship Id="rId1" Type="http://schemas.openxmlformats.org/officeDocument/2006/relationships/image" Target="../media/image90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10" Type="http://schemas.openxmlformats.org/officeDocument/2006/relationships/image" Target="../media/image125.wmf"/><Relationship Id="rId4" Type="http://schemas.openxmlformats.org/officeDocument/2006/relationships/image" Target="../media/image136.wmf"/><Relationship Id="rId9" Type="http://schemas.openxmlformats.org/officeDocument/2006/relationships/image" Target="../media/image12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1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16.wmf"/><Relationship Id="rId1" Type="http://schemas.openxmlformats.org/officeDocument/2006/relationships/image" Target="../media/image143.wmf"/><Relationship Id="rId5" Type="http://schemas.openxmlformats.org/officeDocument/2006/relationships/image" Target="../media/image144.wmf"/><Relationship Id="rId4" Type="http://schemas.openxmlformats.org/officeDocument/2006/relationships/image" Target="../media/image125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45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7" Type="http://schemas.openxmlformats.org/officeDocument/2006/relationships/image" Target="../media/image154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50.wmf"/><Relationship Id="rId5" Type="http://schemas.openxmlformats.org/officeDocument/2006/relationships/image" Target="../media/image151.wmf"/><Relationship Id="rId4" Type="http://schemas.openxmlformats.org/officeDocument/2006/relationships/image" Target="../media/image14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7" Type="http://schemas.openxmlformats.org/officeDocument/2006/relationships/image" Target="../media/image158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49.wmf"/><Relationship Id="rId5" Type="http://schemas.openxmlformats.org/officeDocument/2006/relationships/image" Target="../media/image146.wmf"/><Relationship Id="rId4" Type="http://schemas.openxmlformats.org/officeDocument/2006/relationships/image" Target="../media/image151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16.wmf"/><Relationship Id="rId7" Type="http://schemas.openxmlformats.org/officeDocument/2006/relationships/image" Target="../media/image142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1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64.wmf"/><Relationship Id="rId1" Type="http://schemas.openxmlformats.org/officeDocument/2006/relationships/image" Target="../media/image169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169.wmf"/><Relationship Id="rId1" Type="http://schemas.openxmlformats.org/officeDocument/2006/relationships/image" Target="../media/image164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72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23.wmf"/><Relationship Id="rId7" Type="http://schemas.openxmlformats.org/officeDocument/2006/relationships/image" Target="../media/image18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image" Target="../media/image38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41.wmf"/><Relationship Id="rId7" Type="http://schemas.openxmlformats.org/officeDocument/2006/relationships/image" Target="../media/image44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19.wmf"/><Relationship Id="rId11" Type="http://schemas.openxmlformats.org/officeDocument/2006/relationships/image" Target="../media/image45.wmf"/><Relationship Id="rId5" Type="http://schemas.openxmlformats.org/officeDocument/2006/relationships/image" Target="../media/image43.wmf"/><Relationship Id="rId10" Type="http://schemas.openxmlformats.org/officeDocument/2006/relationships/image" Target="../media/image18.wmf"/><Relationship Id="rId4" Type="http://schemas.openxmlformats.org/officeDocument/2006/relationships/image" Target="../media/image42.wmf"/><Relationship Id="rId9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7.wmf"/><Relationship Id="rId1" Type="http://schemas.openxmlformats.org/officeDocument/2006/relationships/image" Target="../media/image48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55.wmf"/><Relationship Id="rId7" Type="http://schemas.openxmlformats.org/officeDocument/2006/relationships/image" Target="../media/image53.wmf"/><Relationship Id="rId2" Type="http://schemas.openxmlformats.org/officeDocument/2006/relationships/image" Target="../media/image54.wmf"/><Relationship Id="rId1" Type="http://schemas.openxmlformats.org/officeDocument/2006/relationships/image" Target="../media/image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>
            <a:extLst>
              <a:ext uri="{FF2B5EF4-FFF2-40B4-BE49-F238E27FC236}">
                <a16:creationId xmlns:a16="http://schemas.microsoft.com/office/drawing/2014/main" id="{1FD5B54B-CD52-4FBF-8AFA-08498C71FA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0179" name="Rectangle 3">
            <a:extLst>
              <a:ext uri="{FF2B5EF4-FFF2-40B4-BE49-F238E27FC236}">
                <a16:creationId xmlns:a16="http://schemas.microsoft.com/office/drawing/2014/main" id="{1DC0EC65-6CAA-4A7E-BDAE-AFA2108807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6D27FC7-93FD-45BB-867A-041706CE7F5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0181" name="Rectangle 5">
            <a:extLst>
              <a:ext uri="{FF2B5EF4-FFF2-40B4-BE49-F238E27FC236}">
                <a16:creationId xmlns:a16="http://schemas.microsoft.com/office/drawing/2014/main" id="{825DF3F5-ADC9-43FC-AE43-0BA6E171552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90182" name="Rectangle 6">
            <a:extLst>
              <a:ext uri="{FF2B5EF4-FFF2-40B4-BE49-F238E27FC236}">
                <a16:creationId xmlns:a16="http://schemas.microsoft.com/office/drawing/2014/main" id="{A1A918C3-E16B-4BB3-A4AC-16571C5204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0183" name="Rectangle 7">
            <a:extLst>
              <a:ext uri="{FF2B5EF4-FFF2-40B4-BE49-F238E27FC236}">
                <a16:creationId xmlns:a16="http://schemas.microsoft.com/office/drawing/2014/main" id="{FF2F87AE-DBCD-4D37-B402-5EF328520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等线" panose="02010600030101010101" pitchFamily="2" charset="-122"/>
              </a:defRPr>
            </a:lvl1pPr>
          </a:lstStyle>
          <a:p>
            <a:fld id="{827799CB-34BB-490C-A61B-FC88A9BBBB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7C91752C-1DA8-4038-A226-87F9D8CDA2ED}"/>
              </a:ext>
            </a:extLst>
          </p:cNvPr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70DB2D9D-AA9C-4510-9300-C1942C7CF15A}"/>
              </a:ext>
            </a:extLst>
          </p:cNvPr>
          <p:cNvCxnSpPr/>
          <p:nvPr/>
        </p:nvCxnSpPr>
        <p:spPr>
          <a:xfrm>
            <a:off x="1484313" y="37338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8059C1D-DF9A-46D4-A1BD-59BFF364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6CD99E-B587-4108-8965-7C372B621CF3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A5928A4-6E41-4997-88BB-1755B363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8BF9D8-F6A8-4D3A-985A-FA8CC584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3B9AC-B910-4B75-8E17-8A3DD96DA9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01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4298D-03B1-4F2C-A18C-B6B2BC8B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C811F-FCC5-4A0D-A488-D234F13AA58A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9946B-F9FF-4EA3-A370-78C6DB52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AAA7-3DFF-442C-A8FF-64FC8A186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3DE34-0DA9-4FD4-9DED-76B698300D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03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888F6-5639-4044-933F-0BE6A361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EDA8-F369-405A-9088-F85BDF52226C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0AA63-8A78-4F64-B041-B443F9C7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8BD65-DDBD-420A-B102-4803EF6C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55A7B-C35F-44AB-889E-B4EB17C5FA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673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625" y="1905000"/>
            <a:ext cx="4194175" cy="20208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1625" y="4078288"/>
            <a:ext cx="4194175" cy="20208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78288"/>
            <a:ext cx="4194175" cy="20208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B6F3D8C-8C3D-4498-9393-F7170FDC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3CEEC-0E84-43C6-A401-5D6053563235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D855BE3-674B-4FBD-BC22-ED0C85A6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233535-241C-4F65-B522-326AD9A8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A0BA49-696D-4257-8766-FEFFB02A99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934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78288"/>
            <a:ext cx="4194175" cy="20208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7CF4C2D-4A61-4932-815C-45F2DC6A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013B9-7C2B-4A8E-AAA1-614CADDD54CF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652D53A-1365-46F8-80F5-CCA70B89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335E464-5B91-45E6-8571-0BFF8DBC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F95EB-E830-4DF3-AC0B-A6B9CEC9F5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1519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19D8387-044F-46FF-9369-986EBFA83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8BF95-8DB0-466E-8A6D-C57B7D8F63F8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F83CF25-CAE8-44C3-A3FB-657A133C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50F17D8-D4BD-4E66-B4BC-DCA53359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B9C18F-39ED-485A-A93E-BCBE437BE8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532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5ED3E-0B87-4741-B87E-29DF6103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92423-1731-4650-9EC3-44372005EC78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8DDC8-5E74-4141-9442-E06D00DF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403DE-3F5C-41E5-B3DB-60D63A78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8DA38-F995-4AA6-B22A-72EFD40BE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265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4FE11069-01C1-4284-A747-069A965AA2FD}"/>
              </a:ext>
            </a:extLst>
          </p:cNvPr>
          <p:cNvCxnSpPr/>
          <p:nvPr/>
        </p:nvCxnSpPr>
        <p:spPr>
          <a:xfrm>
            <a:off x="1485900" y="4021138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45310D5-3CCF-4B95-A521-665BB57C2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3DA10-5496-4183-A396-B753812186A2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24007B8-17F4-4A7E-92AF-3C568557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9B6DF7-D482-466C-AFA6-B688DF1F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EF8BD8-DFFB-4BC6-858E-6D42085E99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345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9931CD-B13D-43AF-8065-B22B99E5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8EE25-5409-4510-ADE8-5D74F1D50145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1322644-CA6D-4B2E-96FE-7E626CEEC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15BB96-CD00-4101-A63E-38949182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7A2F3-346B-4B5C-83D5-01E2DCDAD3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9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096E934-3387-4BC0-A117-4F586458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22D22-E272-49B5-A2E6-014D07880311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ABAF5A3-1C81-4EE8-A444-D1871536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E4E953-037E-46C4-A5EE-9928A257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A3E41-A3F8-4279-B0FB-5468918F35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464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521DD33-64D3-4EC1-A65A-A9B364AC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A5E1A-AC82-468D-BE60-60E7B22B6E1F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FBBF17C-F210-45B1-8C85-0F884261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DE91E2B-01B0-4488-ACC4-7D1E9FBA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0D1F8-3E7C-4F07-B6CC-03E08D93D5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87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EC6BAE-8609-442D-A5B4-8F373051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41D81-0E64-44E9-AD03-5170A7659D94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FFCD928-1D65-45F6-9B45-B866C07B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FB6EB54-799D-48DC-B9DD-89DD6CC9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AB035E-A32C-4089-8A01-246D20E15D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74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472A1B2-638E-4CC5-AC50-C199ABD8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8CA9F-576B-4880-98A1-4EEC5AF3B0F7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50C892-010D-42B8-B8E7-5CCD047D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0A5847-288D-4774-84B9-43738EF1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CA5B5-4CD4-4392-BC95-ACEBF658EC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63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D9ADA5-B730-4D12-8CE0-E2CD95CC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4C032-078B-4441-B7C4-A8F9A1513D76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0C47CC-5CCB-438C-9F1F-45F37208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E084BE-60B7-49D7-8A5C-3F96C7BC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25D8EB-A67E-4199-85B0-77671C263D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28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  <a:alpha val="49000"/>
              </a:schemeClr>
            </a:gs>
            <a:gs pos="22000">
              <a:schemeClr val="accent1">
                <a:lumMod val="20000"/>
                <a:lumOff val="80000"/>
                <a:alpha val="60000"/>
              </a:schemeClr>
            </a:gs>
            <a:gs pos="100000">
              <a:srgbClr val="A3FFE8">
                <a:alpha val="6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7E2563-28C9-4193-88B8-6B8E8E9924BC}"/>
              </a:ext>
            </a:extLst>
          </p:cNvPr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35BA877F-0486-45CF-9B5A-3E74E43A5FC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A997F80-BB52-466B-B3B1-6ABEC9711F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E4E02-6E34-47D6-A97E-230003D03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7250" y="6224588"/>
            <a:ext cx="174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67544BB-5106-4617-93F7-1F2F27B6A62A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82EC5-5240-4E59-A3CE-039939151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62275" y="6224588"/>
            <a:ext cx="353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B2282-765E-489A-A446-B37722417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7700" y="6224588"/>
            <a:ext cx="12795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D5B3061-AD31-4372-8267-5B8B897D66C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9pPr>
    </p:titleStyle>
    <p:bodyStyle>
      <a:lvl1pPr marL="171450" indent="-136525" algn="l" defTabSz="685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47688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0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91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8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9.w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4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18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6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74.w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1.wmf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7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81.w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0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71.wmf"/><Relationship Id="rId22" Type="http://schemas.openxmlformats.org/officeDocument/2006/relationships/image" Target="../media/image7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87.w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20" Type="http://schemas.openxmlformats.org/officeDocument/2006/relationships/image" Target="../media/image88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89.w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28" Type="http://schemas.openxmlformats.org/officeDocument/2006/relationships/image" Target="../media/image38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86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13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7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1.wmf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94.wmf"/><Relationship Id="rId22" Type="http://schemas.openxmlformats.org/officeDocument/2006/relationships/image" Target="../media/image7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52.bin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71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51.bin"/><Relationship Id="rId14" Type="http://schemas.openxmlformats.org/officeDocument/2006/relationships/image" Target="../media/image8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8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5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0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0" Type="http://schemas.openxmlformats.org/officeDocument/2006/relationships/image" Target="../media/image97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6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177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06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10" Type="http://schemas.openxmlformats.org/officeDocument/2006/relationships/image" Target="../media/image80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0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117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14.wmf"/><Relationship Id="rId17" Type="http://schemas.openxmlformats.org/officeDocument/2006/relationships/oleObject" Target="../embeddings/oleObject18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113.wmf"/><Relationship Id="rId19" Type="http://schemas.openxmlformats.org/officeDocument/2006/relationships/oleObject" Target="../embeddings/oleObject186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1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9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16.wmf"/><Relationship Id="rId20" Type="http://schemas.openxmlformats.org/officeDocument/2006/relationships/image" Target="../media/image125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195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12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125.wmf"/><Relationship Id="rId3" Type="http://schemas.openxmlformats.org/officeDocument/2006/relationships/oleObject" Target="../embeddings/oleObject196.bin"/><Relationship Id="rId21" Type="http://schemas.openxmlformats.org/officeDocument/2006/relationships/oleObject" Target="../embeddings/oleObject205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0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24.wmf"/><Relationship Id="rId20" Type="http://schemas.openxmlformats.org/officeDocument/2006/relationships/image" Target="../media/image127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04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116.wmf"/><Relationship Id="rId22" Type="http://schemas.openxmlformats.org/officeDocument/2006/relationships/image" Target="../media/image12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132.w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206.bin"/><Relationship Id="rId21" Type="http://schemas.openxmlformats.org/officeDocument/2006/relationships/oleObject" Target="../embeddings/oleObject215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13.bin"/><Relationship Id="rId25" Type="http://schemas.openxmlformats.org/officeDocument/2006/relationships/oleObject" Target="../embeddings/oleObject2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20" Type="http://schemas.openxmlformats.org/officeDocument/2006/relationships/image" Target="../media/image133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210.bin"/><Relationship Id="rId24" Type="http://schemas.openxmlformats.org/officeDocument/2006/relationships/image" Target="../media/image134.wmf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23" Type="http://schemas.openxmlformats.org/officeDocument/2006/relationships/oleObject" Target="../embeddings/oleObject216.bin"/><Relationship Id="rId28" Type="http://schemas.openxmlformats.org/officeDocument/2006/relationships/image" Target="../media/image38.wmf"/><Relationship Id="rId10" Type="http://schemas.openxmlformats.org/officeDocument/2006/relationships/image" Target="../media/image130.wmf"/><Relationship Id="rId19" Type="http://schemas.openxmlformats.org/officeDocument/2006/relationships/oleObject" Target="../embeddings/oleObject214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131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21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224.bin"/><Relationship Id="rId18" Type="http://schemas.openxmlformats.org/officeDocument/2006/relationships/image" Target="../media/image116.wmf"/><Relationship Id="rId3" Type="http://schemas.openxmlformats.org/officeDocument/2006/relationships/oleObject" Target="../embeddings/oleObject219.bin"/><Relationship Id="rId21" Type="http://schemas.openxmlformats.org/officeDocument/2006/relationships/oleObject" Target="../embeddings/oleObject228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22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39.wmf"/><Relationship Id="rId20" Type="http://schemas.openxmlformats.org/officeDocument/2006/relationships/image" Target="../media/image124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227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138.wmf"/><Relationship Id="rId22" Type="http://schemas.openxmlformats.org/officeDocument/2006/relationships/image" Target="../media/image12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234.bin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233.bin"/><Relationship Id="rId5" Type="http://schemas.openxmlformats.org/officeDocument/2006/relationships/oleObject" Target="../embeddings/oleObject230.bin"/><Relationship Id="rId10" Type="http://schemas.openxmlformats.org/officeDocument/2006/relationships/image" Target="../media/image116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232.bin"/><Relationship Id="rId14" Type="http://schemas.openxmlformats.org/officeDocument/2006/relationships/image" Target="../media/image12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1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0" Type="http://schemas.openxmlformats.org/officeDocument/2006/relationships/image" Target="../media/image125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23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245.bin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15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5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251.bin"/><Relationship Id="rId3" Type="http://schemas.openxmlformats.org/officeDocument/2006/relationships/oleObject" Target="../embeddings/oleObject246.bin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250.bin"/><Relationship Id="rId5" Type="http://schemas.openxmlformats.org/officeDocument/2006/relationships/oleObject" Target="../embeddings/oleObject247.bin"/><Relationship Id="rId10" Type="http://schemas.openxmlformats.org/officeDocument/2006/relationships/image" Target="../media/image150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15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257.bin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4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256.bin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10" Type="http://schemas.openxmlformats.org/officeDocument/2006/relationships/image" Target="../media/image145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15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264.bin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14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8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10" Type="http://schemas.openxmlformats.org/officeDocument/2006/relationships/image" Target="../media/image151.wmf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149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271.bin"/><Relationship Id="rId18" Type="http://schemas.openxmlformats.org/officeDocument/2006/relationships/image" Target="../media/image162.w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273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42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270.bin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10" Type="http://schemas.openxmlformats.org/officeDocument/2006/relationships/image" Target="../media/image124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16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279.bin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278.bin"/><Relationship Id="rId5" Type="http://schemas.openxmlformats.org/officeDocument/2006/relationships/oleObject" Target="../embeddings/oleObject275.bin"/><Relationship Id="rId15" Type="http://schemas.openxmlformats.org/officeDocument/2006/relationships/oleObject" Target="../embeddings/oleObject280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277.bin"/><Relationship Id="rId14" Type="http://schemas.openxmlformats.org/officeDocument/2006/relationships/image" Target="../media/image16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image" Target="../media/image170.wmf"/><Relationship Id="rId3" Type="http://schemas.openxmlformats.org/officeDocument/2006/relationships/oleObject" Target="../embeddings/oleObject281.bin"/><Relationship Id="rId7" Type="http://schemas.openxmlformats.org/officeDocument/2006/relationships/oleObject" Target="../embeddings/oleObject283.bin"/><Relationship Id="rId12" Type="http://schemas.openxmlformats.org/officeDocument/2006/relationships/oleObject" Target="../embeddings/oleObject28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285.bin"/><Relationship Id="rId5" Type="http://schemas.openxmlformats.org/officeDocument/2006/relationships/oleObject" Target="../embeddings/oleObject282.bin"/><Relationship Id="rId15" Type="http://schemas.openxmlformats.org/officeDocument/2006/relationships/image" Target="../media/image171.wmf"/><Relationship Id="rId10" Type="http://schemas.openxmlformats.org/officeDocument/2006/relationships/image" Target="../media/image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284.bin"/><Relationship Id="rId14" Type="http://schemas.openxmlformats.org/officeDocument/2006/relationships/oleObject" Target="../embeddings/oleObject28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293.bin"/><Relationship Id="rId3" Type="http://schemas.openxmlformats.org/officeDocument/2006/relationships/oleObject" Target="../embeddings/oleObject288.bin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292.bin"/><Relationship Id="rId5" Type="http://schemas.openxmlformats.org/officeDocument/2006/relationships/oleObject" Target="../embeddings/oleObject289.bin"/><Relationship Id="rId15" Type="http://schemas.openxmlformats.org/officeDocument/2006/relationships/oleObject" Target="../embeddings/oleObject294.bin"/><Relationship Id="rId10" Type="http://schemas.openxmlformats.org/officeDocument/2006/relationships/image" Target="../media/image2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291.bin"/><Relationship Id="rId14" Type="http://schemas.openxmlformats.org/officeDocument/2006/relationships/image" Target="../media/image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95.bin"/><Relationship Id="rId7" Type="http://schemas.openxmlformats.org/officeDocument/2006/relationships/oleObject" Target="../embeddings/oleObject2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296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6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17.wmf"/><Relationship Id="rId22" Type="http://schemas.openxmlformats.org/officeDocument/2006/relationships/image" Target="../media/image2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3.wmf"/><Relationship Id="rId26" Type="http://schemas.openxmlformats.org/officeDocument/2006/relationships/image" Target="../media/image37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38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4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4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19.wmf"/><Relationship Id="rId22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16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3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50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3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58.wmf"/><Relationship Id="rId22" Type="http://schemas.openxmlformats.org/officeDocument/2006/relationships/image" Target="../media/image5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253A7A69-3772-4775-AE82-7C5CDF08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8470BEEF-354E-41C9-8A28-562250DA0E76}" type="slidenum">
              <a:rPr lang="en-US" altLang="zh-CN">
                <a:latin typeface="Arial" panose="020B0604020202020204" pitchFamily="34" charset="0"/>
              </a:rPr>
              <a:pPr/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17411" name="Object 4">
            <a:extLst>
              <a:ext uri="{FF2B5EF4-FFF2-40B4-BE49-F238E27FC236}">
                <a16:creationId xmlns:a16="http://schemas.microsoft.com/office/drawing/2014/main" id="{57F9E8EB-94A4-472C-AC30-0FB4FBC3F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052513"/>
          <a:ext cx="31686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3" imgW="1574800" imgH="393700" progId="Equation.DSMT4">
                  <p:embed/>
                </p:oleObj>
              </mc:Choice>
              <mc:Fallback>
                <p:oleObj name="Equation" r:id="rId3" imgW="15748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052513"/>
                        <a:ext cx="31686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>
            <a:extLst>
              <a:ext uri="{FF2B5EF4-FFF2-40B4-BE49-F238E27FC236}">
                <a16:creationId xmlns:a16="http://schemas.microsoft.com/office/drawing/2014/main" id="{5F28272E-0847-4EAD-9564-D75EC7D678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1844675"/>
          <a:ext cx="34575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5" imgW="1765300" imgH="393700" progId="Equation.DSMT4">
                  <p:embed/>
                </p:oleObj>
              </mc:Choice>
              <mc:Fallback>
                <p:oleObj name="Equation" r:id="rId5" imgW="17653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844675"/>
                        <a:ext cx="34575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>
            <a:extLst>
              <a:ext uri="{FF2B5EF4-FFF2-40B4-BE49-F238E27FC236}">
                <a16:creationId xmlns:a16="http://schemas.microsoft.com/office/drawing/2014/main" id="{47486774-9FDF-40F8-AAD3-C2A8A785F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11969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(25)</a:t>
            </a:r>
          </a:p>
        </p:txBody>
      </p:sp>
      <p:sp>
        <p:nvSpPr>
          <p:cNvPr id="17414" name="Text Box 7">
            <a:extLst>
              <a:ext uri="{FF2B5EF4-FFF2-40B4-BE49-F238E27FC236}">
                <a16:creationId xmlns:a16="http://schemas.microsoft.com/office/drawing/2014/main" id="{21CD850E-7C64-461B-89F0-361CF8455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19177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(26)</a:t>
            </a:r>
          </a:p>
        </p:txBody>
      </p:sp>
      <p:graphicFrame>
        <p:nvGraphicFramePr>
          <p:cNvPr id="17415" name="Object 8">
            <a:extLst>
              <a:ext uri="{FF2B5EF4-FFF2-40B4-BE49-F238E27FC236}">
                <a16:creationId xmlns:a16="http://schemas.microsoft.com/office/drawing/2014/main" id="{9067B85E-B8C1-4EA4-A70E-FF1F33D45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2636838"/>
          <a:ext cx="273526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7" imgW="1307532" imgH="393529" progId="Equation.DSMT4">
                  <p:embed/>
                </p:oleObj>
              </mc:Choice>
              <mc:Fallback>
                <p:oleObj name="Equation" r:id="rId7" imgW="1307532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636838"/>
                        <a:ext cx="2735263" cy="823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9">
            <a:extLst>
              <a:ext uri="{FF2B5EF4-FFF2-40B4-BE49-F238E27FC236}">
                <a16:creationId xmlns:a16="http://schemas.microsoft.com/office/drawing/2014/main" id="{639C462D-E7E1-4AD1-B620-3553041A52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781300"/>
          <a:ext cx="21605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9" imgW="1002865" imgH="228501" progId="Equation.DSMT4">
                  <p:embed/>
                </p:oleObj>
              </mc:Choice>
              <mc:Fallback>
                <p:oleObj name="Equation" r:id="rId9" imgW="1002865" imgH="2285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81300"/>
                        <a:ext cx="2160588" cy="49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10">
            <a:extLst>
              <a:ext uri="{FF2B5EF4-FFF2-40B4-BE49-F238E27FC236}">
                <a16:creationId xmlns:a16="http://schemas.microsoft.com/office/drawing/2014/main" id="{908D7A60-5DF6-4745-AA23-D4A138363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2730500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特别的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sp>
        <p:nvSpPr>
          <p:cNvPr id="17418" name="Text Box 11">
            <a:extLst>
              <a:ext uri="{FF2B5EF4-FFF2-40B4-BE49-F238E27FC236}">
                <a16:creationId xmlns:a16="http://schemas.microsoft.com/office/drawing/2014/main" id="{2F1EA861-C19C-4D47-A364-A49E4620F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27813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(29)</a:t>
            </a:r>
          </a:p>
        </p:txBody>
      </p:sp>
      <p:sp>
        <p:nvSpPr>
          <p:cNvPr id="17419" name="Text Box 12">
            <a:extLst>
              <a:ext uri="{FF2B5EF4-FFF2-40B4-BE49-F238E27FC236}">
                <a16:creationId xmlns:a16="http://schemas.microsoft.com/office/drawing/2014/main" id="{11058ECA-CCE6-45C9-BA36-E14A80525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9275"/>
            <a:ext cx="504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贝塞尔函数的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递推公式</a:t>
            </a:r>
          </a:p>
        </p:txBody>
      </p:sp>
      <p:sp>
        <p:nvSpPr>
          <p:cNvPr id="17420" name="Text Box 13">
            <a:extLst>
              <a:ext uri="{FF2B5EF4-FFF2-40B4-BE49-F238E27FC236}">
                <a16:creationId xmlns:a16="http://schemas.microsoft.com/office/drawing/2014/main" id="{9CFEE7FA-96FA-4034-8912-DD7D1D777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429000"/>
            <a:ext cx="5040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傅里叶</a:t>
            </a:r>
            <a:r>
              <a:rPr lang="en-US" altLang="zh-CN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贝塞尔级数</a:t>
            </a:r>
          </a:p>
        </p:txBody>
      </p:sp>
      <p:graphicFrame>
        <p:nvGraphicFramePr>
          <p:cNvPr id="17421" name="Object 14">
            <a:extLst>
              <a:ext uri="{FF2B5EF4-FFF2-40B4-BE49-F238E27FC236}">
                <a16:creationId xmlns:a16="http://schemas.microsoft.com/office/drawing/2014/main" id="{57B732B3-0650-4A4D-BDFA-51C5753DB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3860800"/>
          <a:ext cx="3313112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11" imgW="1739900" imgH="889000" progId="Equation.DSMT4">
                  <p:embed/>
                </p:oleObj>
              </mc:Choice>
              <mc:Fallback>
                <p:oleObj name="Equation" r:id="rId11" imgW="1739900" imgH="889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860800"/>
                        <a:ext cx="3313112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6">
            <a:extLst>
              <a:ext uri="{FF2B5EF4-FFF2-40B4-BE49-F238E27FC236}">
                <a16:creationId xmlns:a16="http://schemas.microsoft.com/office/drawing/2014/main" id="{D4C35133-1C4C-4360-A8B2-3D83DD5DD7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221163"/>
          <a:ext cx="30241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13" imgW="1562100" imgH="482600" progId="Equation.DSMT4">
                  <p:embed/>
                </p:oleObj>
              </mc:Choice>
              <mc:Fallback>
                <p:oleObj name="Equation" r:id="rId13" imgW="1562100" imgH="482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21163"/>
                        <a:ext cx="30241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Text Box 17">
            <a:extLst>
              <a:ext uri="{FF2B5EF4-FFF2-40B4-BE49-F238E27FC236}">
                <a16:creationId xmlns:a16="http://schemas.microsoft.com/office/drawing/2014/main" id="{1FF39024-7DB8-4079-BC8B-986EFC4AC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51656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(42)</a:t>
            </a:r>
          </a:p>
        </p:txBody>
      </p:sp>
      <p:sp>
        <p:nvSpPr>
          <p:cNvPr id="17424" name="Text Box 20">
            <a:extLst>
              <a:ext uri="{FF2B5EF4-FFF2-40B4-BE49-F238E27FC236}">
                <a16:creationId xmlns:a16="http://schemas.microsoft.com/office/drawing/2014/main" id="{6C70A884-19E2-44E1-B620-F7154A2DF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51656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0452" name="Object 4">
            <a:extLst>
              <a:ext uri="{FF2B5EF4-FFF2-40B4-BE49-F238E27FC236}">
                <a16:creationId xmlns:a16="http://schemas.microsoft.com/office/drawing/2014/main" id="{7E3D0536-CF60-4AB4-8C25-9EAD50FB4668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916238" y="3213100"/>
          <a:ext cx="40338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Equation" r:id="rId3" imgW="2070100" imgH="431800" progId="Equation.DSMT4">
                  <p:embed/>
                </p:oleObj>
              </mc:Choice>
              <mc:Fallback>
                <p:oleObj name="Equation" r:id="rId3" imgW="2070100" imgH="4318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213100"/>
                        <a:ext cx="4033837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0481" name="Object 33">
            <a:extLst>
              <a:ext uri="{FF2B5EF4-FFF2-40B4-BE49-F238E27FC236}">
                <a16:creationId xmlns:a16="http://schemas.microsoft.com/office/drawing/2014/main" id="{9D5EB172-2028-440D-98FD-F48ECDD0576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059113" y="5300663"/>
          <a:ext cx="27368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Equation" r:id="rId5" imgW="1409700" imgH="457200" progId="Equation.DSMT4">
                  <p:embed/>
                </p:oleObj>
              </mc:Choice>
              <mc:Fallback>
                <p:oleObj name="Equation" r:id="rId5" imgW="1409700" imgH="457200" progId="Equation.DSMT4">
                  <p:embed/>
                  <p:pic>
                    <p:nvPicPr>
                      <p:cNvPr id="0" name="Object 3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300663"/>
                        <a:ext cx="273685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灯片编号占位符 6">
            <a:extLst>
              <a:ext uri="{FF2B5EF4-FFF2-40B4-BE49-F238E27FC236}">
                <a16:creationId xmlns:a16="http://schemas.microsoft.com/office/drawing/2014/main" id="{E5AE9A05-1B51-4C65-9D04-634D337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343F04ED-827D-4539-AE79-D5B6B9572557}" type="slidenum">
              <a:rPr lang="en-US" altLang="zh-CN">
                <a:latin typeface="Arial" panose="020B0604020202020204" pitchFamily="34" charset="0"/>
              </a:rPr>
              <a:pPr/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1000466" name="Object 18">
            <a:extLst>
              <a:ext uri="{FF2B5EF4-FFF2-40B4-BE49-F238E27FC236}">
                <a16:creationId xmlns:a16="http://schemas.microsoft.com/office/drawing/2014/main" id="{C4A56D71-547C-49BF-8E57-937E2D9FE4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284538"/>
          <a:ext cx="17494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7" imgW="977900" imgH="330200" progId="Equation.DSMT4">
                  <p:embed/>
                </p:oleObj>
              </mc:Choice>
              <mc:Fallback>
                <p:oleObj name="Equation" r:id="rId7" imgW="977900" imgH="330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84538"/>
                        <a:ext cx="174942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20">
            <a:extLst>
              <a:ext uri="{FF2B5EF4-FFF2-40B4-BE49-F238E27FC236}">
                <a16:creationId xmlns:a16="http://schemas.microsoft.com/office/drawing/2014/main" id="{D9F54348-4825-4E68-94EB-A35250BFC0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2636838"/>
          <a:ext cx="136683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Equation" r:id="rId9" imgW="634725" imgH="241195" progId="Equation.DSMT4">
                  <p:embed/>
                </p:oleObj>
              </mc:Choice>
              <mc:Fallback>
                <p:oleObj name="Equation" r:id="rId9" imgW="634725" imgH="241195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636838"/>
                        <a:ext cx="136683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21">
            <a:extLst>
              <a:ext uri="{FF2B5EF4-FFF2-40B4-BE49-F238E27FC236}">
                <a16:creationId xmlns:a16="http://schemas.microsoft.com/office/drawing/2014/main" id="{7259F947-3747-4715-A283-DEE8007C0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636838"/>
            <a:ext cx="237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先计算分子，</a:t>
            </a:r>
          </a:p>
        </p:txBody>
      </p:sp>
      <p:sp>
        <p:nvSpPr>
          <p:cNvPr id="26632" name="Text Box 22">
            <a:extLst>
              <a:ext uri="{FF2B5EF4-FFF2-40B4-BE49-F238E27FC236}">
                <a16:creationId xmlns:a16="http://schemas.microsoft.com/office/drawing/2014/main" id="{1D2240D0-3C9B-4542-AE36-9C3D01DF0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636838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令</a:t>
            </a:r>
          </a:p>
        </p:txBody>
      </p:sp>
      <p:sp>
        <p:nvSpPr>
          <p:cNvPr id="26633" name="Text Box 23">
            <a:extLst>
              <a:ext uri="{FF2B5EF4-FFF2-40B4-BE49-F238E27FC236}">
                <a16:creationId xmlns:a16="http://schemas.microsoft.com/office/drawing/2014/main" id="{D95BE87B-9DC8-444F-8B71-2D65BBE45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636838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</a:p>
        </p:txBody>
      </p:sp>
      <p:graphicFrame>
        <p:nvGraphicFramePr>
          <p:cNvPr id="26634" name="Object 25">
            <a:extLst>
              <a:ext uri="{FF2B5EF4-FFF2-40B4-BE49-F238E27FC236}">
                <a16:creationId xmlns:a16="http://schemas.microsoft.com/office/drawing/2014/main" id="{D511BDB7-FAF4-44DE-9C34-575AC88FC8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620713"/>
          <a:ext cx="39608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11" imgW="2032000" imgH="431800" progId="Equation.DSMT4">
                  <p:embed/>
                </p:oleObj>
              </mc:Choice>
              <mc:Fallback>
                <p:oleObj name="Equation" r:id="rId11" imgW="2032000" imgH="431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620713"/>
                        <a:ext cx="39608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Text Box 26">
            <a:extLst>
              <a:ext uri="{FF2B5EF4-FFF2-40B4-BE49-F238E27FC236}">
                <a16:creationId xmlns:a16="http://schemas.microsoft.com/office/drawing/2014/main" id="{EA8E3E2C-1069-4128-BBF0-DF1E46637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937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(51)</a:t>
            </a:r>
          </a:p>
        </p:txBody>
      </p:sp>
      <p:graphicFrame>
        <p:nvGraphicFramePr>
          <p:cNvPr id="26636" name="Object 27">
            <a:extLst>
              <a:ext uri="{FF2B5EF4-FFF2-40B4-BE49-F238E27FC236}">
                <a16:creationId xmlns:a16="http://schemas.microsoft.com/office/drawing/2014/main" id="{1FC12270-0F99-4DE3-A0AD-3149A40DB5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1484313"/>
          <a:ext cx="309721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13" imgW="1790700" imgH="698500" progId="Equation.DSMT4">
                  <p:embed/>
                </p:oleObj>
              </mc:Choice>
              <mc:Fallback>
                <p:oleObj name="Equation" r:id="rId13" imgW="1790700" imgH="6985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484313"/>
                        <a:ext cx="3097212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0476" name="Object 28">
            <a:extLst>
              <a:ext uri="{FF2B5EF4-FFF2-40B4-BE49-F238E27FC236}">
                <a16:creationId xmlns:a16="http://schemas.microsoft.com/office/drawing/2014/main" id="{9A97B60D-6BAA-4A5E-BECB-A5AEAD2A2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149725"/>
          <a:ext cx="16129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15" imgW="901309" imgH="330057" progId="Equation.DSMT4">
                  <p:embed/>
                </p:oleObj>
              </mc:Choice>
              <mc:Fallback>
                <p:oleObj name="Equation" r:id="rId15" imgW="901309" imgH="330057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149725"/>
                        <a:ext cx="16129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0477" name="Object 29">
            <a:extLst>
              <a:ext uri="{FF2B5EF4-FFF2-40B4-BE49-F238E27FC236}">
                <a16:creationId xmlns:a16="http://schemas.microsoft.com/office/drawing/2014/main" id="{6C8C531D-6098-49BA-8F20-D1FFA6AD9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4076700"/>
          <a:ext cx="18002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17" imgW="965200" imgH="431800" progId="Equation.DSMT4">
                  <p:embed/>
                </p:oleObj>
              </mc:Choice>
              <mc:Fallback>
                <p:oleObj name="Equation" r:id="rId17" imgW="965200" imgH="4318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076700"/>
                        <a:ext cx="180022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0478" name="Text Box 30">
            <a:extLst>
              <a:ext uri="{FF2B5EF4-FFF2-40B4-BE49-F238E27FC236}">
                <a16:creationId xmlns:a16="http://schemas.microsoft.com/office/drawing/2014/main" id="{1D5EDEBB-9171-4658-8483-A9FA9D150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868863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代入</a:t>
            </a:r>
          </a:p>
        </p:txBody>
      </p:sp>
      <p:graphicFrame>
        <p:nvGraphicFramePr>
          <p:cNvPr id="1000479" name="Object 31">
            <a:extLst>
              <a:ext uri="{FF2B5EF4-FFF2-40B4-BE49-F238E27FC236}">
                <a16:creationId xmlns:a16="http://schemas.microsoft.com/office/drawing/2014/main" id="{83DF033C-D595-4269-9753-E55DFF46F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940300"/>
          <a:ext cx="4762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19" imgW="215806" imgH="228501" progId="Equation.DSMT4">
                  <p:embed/>
                </p:oleObj>
              </mc:Choice>
              <mc:Fallback>
                <p:oleObj name="Equation" r:id="rId19" imgW="215806" imgH="228501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940300"/>
                        <a:ext cx="4762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0480" name="Text Box 32">
            <a:extLst>
              <a:ext uri="{FF2B5EF4-FFF2-40B4-BE49-F238E27FC236}">
                <a16:creationId xmlns:a16="http://schemas.microsoft.com/office/drawing/2014/main" id="{CF6919E2-3957-40FB-AAD1-51241C820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868863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0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0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0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0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0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0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78" grpId="0"/>
      <p:bldP spid="10004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37" name="Object 17">
            <a:extLst>
              <a:ext uri="{FF2B5EF4-FFF2-40B4-BE49-F238E27FC236}">
                <a16:creationId xmlns:a16="http://schemas.microsoft.com/office/drawing/2014/main" id="{42A41678-8455-468C-8B34-17D148B427A8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979613" y="4821238"/>
          <a:ext cx="55673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3" imgW="2781300" imgH="457200" progId="Equation.DSMT4">
                  <p:embed/>
                </p:oleObj>
              </mc:Choice>
              <mc:Fallback>
                <p:oleObj name="Equation" r:id="rId3" imgW="2781300" imgH="457200" progId="Equation.DSMT4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821238"/>
                        <a:ext cx="55673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灯片编号占位符 4">
            <a:extLst>
              <a:ext uri="{FF2B5EF4-FFF2-40B4-BE49-F238E27FC236}">
                <a16:creationId xmlns:a16="http://schemas.microsoft.com/office/drawing/2014/main" id="{E30541C5-155B-4E48-96BB-02DBC916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172C8449-74A3-47A8-ABB3-659CA0C7A756}" type="slidenum">
              <a:rPr lang="en-US" altLang="zh-CN">
                <a:latin typeface="Arial" panose="020B0604020202020204" pitchFamily="34" charset="0"/>
              </a:rPr>
              <a:pPr/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67CCFF5D-26CF-4F37-A6AA-9299C81E1A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196975"/>
          <a:ext cx="12303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5" imgW="571252" imgH="215806" progId="Equation.DSMT4">
                  <p:embed/>
                </p:oleObj>
              </mc:Choice>
              <mc:Fallback>
                <p:oleObj name="Equation" r:id="rId5" imgW="571252" imgH="21580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196975"/>
                        <a:ext cx="12303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4495C511-A3AF-443C-956C-BD0DF42CC0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501650"/>
          <a:ext cx="38719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7" imgW="1905000" imgH="393700" progId="Equation.DSMT4">
                  <p:embed/>
                </p:oleObj>
              </mc:Choice>
              <mc:Fallback>
                <p:oleObj name="Equation" r:id="rId7" imgW="19050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01650"/>
                        <a:ext cx="38719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>
            <a:extLst>
              <a:ext uri="{FF2B5EF4-FFF2-40B4-BE49-F238E27FC236}">
                <a16:creationId xmlns:a16="http://schemas.microsoft.com/office/drawing/2014/main" id="{F5146A65-3EBB-4A46-8243-C84FFE66A4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700213"/>
          <a:ext cx="16811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Equation" r:id="rId9" imgW="825500" imgH="241300" progId="Equation.DSMT4">
                  <p:embed/>
                </p:oleObj>
              </mc:Choice>
              <mc:Fallback>
                <p:oleObj name="Equation" r:id="rId9" imgW="8255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700213"/>
                        <a:ext cx="16811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AutoShape 7">
            <a:extLst>
              <a:ext uri="{FF2B5EF4-FFF2-40B4-BE49-F238E27FC236}">
                <a16:creationId xmlns:a16="http://schemas.microsoft.com/office/drawing/2014/main" id="{EAB74CCF-C08D-4F45-98FE-2783BCD01B8C}"/>
              </a:ext>
            </a:extLst>
          </p:cNvPr>
          <p:cNvSpPr>
            <a:spLocks/>
          </p:cNvSpPr>
          <p:nvPr/>
        </p:nvSpPr>
        <p:spPr bwMode="auto">
          <a:xfrm>
            <a:off x="2338388" y="909638"/>
            <a:ext cx="288925" cy="1079500"/>
          </a:xfrm>
          <a:prstGeom prst="leftBrace">
            <a:avLst>
              <a:gd name="adj1" fmla="val 3113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94313B39-B39C-44D0-A30D-EBAC18BDF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207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(44)</a:t>
            </a:r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EE834775-2E92-42D6-AA4F-4D09DDC69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1255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(45)</a:t>
            </a:r>
          </a:p>
        </p:txBody>
      </p:sp>
      <p:sp>
        <p:nvSpPr>
          <p:cNvPr id="27658" name="Text Box 10">
            <a:extLst>
              <a:ext uri="{FF2B5EF4-FFF2-40B4-BE49-F238E27FC236}">
                <a16:creationId xmlns:a16="http://schemas.microsoft.com/office/drawing/2014/main" id="{2F20571A-0175-41D3-8958-D67B45ED5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7002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(46)</a:t>
            </a:r>
          </a:p>
        </p:txBody>
      </p:sp>
      <p:graphicFrame>
        <p:nvGraphicFramePr>
          <p:cNvPr id="27659" name="Object 11">
            <a:extLst>
              <a:ext uri="{FF2B5EF4-FFF2-40B4-BE49-F238E27FC236}">
                <a16:creationId xmlns:a16="http://schemas.microsoft.com/office/drawing/2014/main" id="{3FC2FA23-2681-453E-9CF3-685DDAF422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2203450"/>
          <a:ext cx="39608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Equation" r:id="rId11" imgW="2032000" imgH="431800" progId="Equation.DSMT4">
                  <p:embed/>
                </p:oleObj>
              </mc:Choice>
              <mc:Fallback>
                <p:oleObj name="Equation" r:id="rId11" imgW="20320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03450"/>
                        <a:ext cx="39608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Text Box 12">
            <a:extLst>
              <a:ext uri="{FF2B5EF4-FFF2-40B4-BE49-F238E27FC236}">
                <a16:creationId xmlns:a16="http://schemas.microsoft.com/office/drawing/2014/main" id="{BA749630-33AC-4823-A4CA-204D696CC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2764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(51)</a:t>
            </a:r>
          </a:p>
        </p:txBody>
      </p:sp>
      <p:graphicFrame>
        <p:nvGraphicFramePr>
          <p:cNvPr id="27661" name="Object 13">
            <a:extLst>
              <a:ext uri="{FF2B5EF4-FFF2-40B4-BE49-F238E27FC236}">
                <a16:creationId xmlns:a16="http://schemas.microsoft.com/office/drawing/2014/main" id="{9266E720-5533-4145-B29A-8740888B17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7063" y="3005138"/>
          <a:ext cx="27368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13" imgW="1409700" imgH="457200" progId="Equation.DSMT4">
                  <p:embed/>
                </p:oleObj>
              </mc:Choice>
              <mc:Fallback>
                <p:oleObj name="Equation" r:id="rId13" imgW="140970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3005138"/>
                        <a:ext cx="273685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34" name="Text Box 14">
            <a:extLst>
              <a:ext uri="{FF2B5EF4-FFF2-40B4-BE49-F238E27FC236}">
                <a16:creationId xmlns:a16="http://schemas.microsoft.com/office/drawing/2014/main" id="{54C23014-F6F8-431A-A449-1EE28A3F0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3973513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</a:p>
        </p:txBody>
      </p:sp>
      <p:graphicFrame>
        <p:nvGraphicFramePr>
          <p:cNvPr id="1003535" name="Object 15">
            <a:extLst>
              <a:ext uri="{FF2B5EF4-FFF2-40B4-BE49-F238E27FC236}">
                <a16:creationId xmlns:a16="http://schemas.microsoft.com/office/drawing/2014/main" id="{3A818FAC-981F-491B-A195-AB96448326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7475" y="4044950"/>
          <a:ext cx="4762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Equation" r:id="rId15" imgW="215806" imgH="228501" progId="Equation.DSMT4">
                  <p:embed/>
                </p:oleObj>
              </mc:Choice>
              <mc:Fallback>
                <p:oleObj name="Equation" r:id="rId15" imgW="215806" imgH="22850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4044950"/>
                        <a:ext cx="4762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36" name="Text Box 16">
            <a:extLst>
              <a:ext uri="{FF2B5EF4-FFF2-40B4-BE49-F238E27FC236}">
                <a16:creationId xmlns:a16="http://schemas.microsoft.com/office/drawing/2014/main" id="{5A62C05E-A8D1-486B-9906-81D06891B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275" y="3973513"/>
            <a:ext cx="5976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代入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(51)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即得问题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(44)-(46)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的解为</a:t>
            </a:r>
          </a:p>
        </p:txBody>
      </p:sp>
      <p:sp>
        <p:nvSpPr>
          <p:cNvPr id="1003539" name="Line 19">
            <a:extLst>
              <a:ext uri="{FF2B5EF4-FFF2-40B4-BE49-F238E27FC236}">
                <a16:creationId xmlns:a16="http://schemas.microsoft.com/office/drawing/2014/main" id="{4C1A2B85-43BC-4207-B084-8F968A063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5876925"/>
            <a:ext cx="18002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3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0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34" grpId="0"/>
      <p:bldP spid="10035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5581" name="Object 13">
            <a:extLst>
              <a:ext uri="{FF2B5EF4-FFF2-40B4-BE49-F238E27FC236}">
                <a16:creationId xmlns:a16="http://schemas.microsoft.com/office/drawing/2014/main" id="{CE0C5811-B363-4DDD-AA2B-7795EDEF5DD0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7308850" y="2852738"/>
          <a:ext cx="3937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Equation" r:id="rId3" imgW="126835" imgH="139518" progId="Equation.DSMT4">
                  <p:embed/>
                </p:oleObj>
              </mc:Choice>
              <mc:Fallback>
                <p:oleObj name="Equation" r:id="rId3" imgW="126835" imgH="139518" progId="Equation.DSMT4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852738"/>
                        <a:ext cx="3937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605" name="Object 37">
            <a:extLst>
              <a:ext uri="{FF2B5EF4-FFF2-40B4-BE49-F238E27FC236}">
                <a16:creationId xmlns:a16="http://schemas.microsoft.com/office/drawing/2014/main" id="{39C6CEF7-9973-4BA3-9665-F80A5224664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55650" y="3429000"/>
          <a:ext cx="7207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Equation" r:id="rId5" imgW="291847" imgH="164957" progId="Equation.DSMT4">
                  <p:embed/>
                </p:oleObj>
              </mc:Choice>
              <mc:Fallback>
                <p:oleObj name="Equation" r:id="rId5" imgW="291847" imgH="164957" progId="Equation.DSMT4">
                  <p:embed/>
                  <p:pic>
                    <p:nvPicPr>
                      <p:cNvPr id="0" name="Object 3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429000"/>
                        <a:ext cx="7207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580" name="Object 12">
            <a:extLst>
              <a:ext uri="{FF2B5EF4-FFF2-40B4-BE49-F238E27FC236}">
                <a16:creationId xmlns:a16="http://schemas.microsoft.com/office/drawing/2014/main" id="{61AF488F-0973-43C4-BC4B-0FC32A059B7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76600" y="2852738"/>
          <a:ext cx="3714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Equation" r:id="rId7" imgW="139579" imgH="164957" progId="Equation.DSMT4">
                  <p:embed/>
                </p:oleObj>
              </mc:Choice>
              <mc:Fallback>
                <p:oleObj name="Equation" r:id="rId7" imgW="139579" imgH="164957" progId="Equation.DSMT4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52738"/>
                        <a:ext cx="3714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灯片编号占位符 7">
            <a:extLst>
              <a:ext uri="{FF2B5EF4-FFF2-40B4-BE49-F238E27FC236}">
                <a16:creationId xmlns:a16="http://schemas.microsoft.com/office/drawing/2014/main" id="{EEBC9E20-B680-4ECE-9617-431E271E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9B33D216-9530-434B-A4FB-CA229666CFC8}" type="slidenum">
              <a:rPr lang="en-US" altLang="zh-CN">
                <a:latin typeface="Arial" panose="020B0604020202020204" pitchFamily="34" charset="0"/>
              </a:rPr>
              <a:pPr/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05574" name="Text Box 6">
            <a:extLst>
              <a:ext uri="{FF2B5EF4-FFF2-40B4-BE49-F238E27FC236}">
                <a16:creationId xmlns:a16="http://schemas.microsoft.com/office/drawing/2014/main" id="{42ED2CE9-755A-4526-A951-38ED4CF97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975" y="620713"/>
            <a:ext cx="4103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由导体壁构成的空圆柱，</a:t>
            </a:r>
          </a:p>
        </p:txBody>
      </p:sp>
      <p:sp>
        <p:nvSpPr>
          <p:cNvPr id="1005575" name="Text Box 7">
            <a:extLst>
              <a:ext uri="{FF2B5EF4-FFF2-40B4-BE49-F238E27FC236}">
                <a16:creationId xmlns:a16="http://schemas.microsoft.com/office/drawing/2014/main" id="{87C1D64D-3448-47BD-9BC4-B84DAADE0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23950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圆柱的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</a:p>
        </p:txBody>
      </p:sp>
      <p:sp>
        <p:nvSpPr>
          <p:cNvPr id="1005576" name="Text Box 8">
            <a:extLst>
              <a:ext uri="{FF2B5EF4-FFF2-40B4-BE49-F238E27FC236}">
                <a16:creationId xmlns:a16="http://schemas.microsoft.com/office/drawing/2014/main" id="{1824DF6C-D944-4C08-9D6F-1B6F3D859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0713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2(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圆柱形域内的电势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graphicFrame>
        <p:nvGraphicFramePr>
          <p:cNvPr id="1005582" name="Object 14">
            <a:extLst>
              <a:ext uri="{FF2B5EF4-FFF2-40B4-BE49-F238E27FC236}">
                <a16:creationId xmlns:a16="http://schemas.microsoft.com/office/drawing/2014/main" id="{F4A47543-D92A-4596-9929-81CDD6DC83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3357563"/>
          <a:ext cx="17780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Equation" r:id="rId9" imgW="736600" imgH="203200" progId="Equation.DSMT4">
                  <p:embed/>
                </p:oleObj>
              </mc:Choice>
              <mc:Fallback>
                <p:oleObj name="Equation" r:id="rId9" imgW="736600" imgH="203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357563"/>
                        <a:ext cx="17780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5584" name="Text Box 16">
            <a:extLst>
              <a:ext uri="{FF2B5EF4-FFF2-40B4-BE49-F238E27FC236}">
                <a16:creationId xmlns:a16="http://schemas.microsoft.com/office/drawing/2014/main" id="{36314885-B1EC-4536-BA8D-E3001C391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775"/>
            <a:ext cx="324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下底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的电势为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sp>
        <p:nvSpPr>
          <p:cNvPr id="1005586" name="Text Box 18">
            <a:extLst>
              <a:ext uri="{FF2B5EF4-FFF2-40B4-BE49-F238E27FC236}">
                <a16:creationId xmlns:a16="http://schemas.microsoft.com/office/drawing/2014/main" id="{CA2A32F0-8124-4300-9FCD-18B63E9F4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1628775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试求圆柱体内部的电势。</a:t>
            </a:r>
          </a:p>
        </p:txBody>
      </p:sp>
      <p:sp>
        <p:nvSpPr>
          <p:cNvPr id="1005587" name="Text Box 19">
            <a:extLst>
              <a:ext uri="{FF2B5EF4-FFF2-40B4-BE49-F238E27FC236}">
                <a16:creationId xmlns:a16="http://schemas.microsoft.com/office/drawing/2014/main" id="{6A24C740-BE52-4B19-949C-985145EFB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276475"/>
            <a:ext cx="57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sp>
        <p:nvSpPr>
          <p:cNvPr id="1005588" name="Text Box 20">
            <a:extLst>
              <a:ext uri="{FF2B5EF4-FFF2-40B4-BE49-F238E27FC236}">
                <a16:creationId xmlns:a16="http://schemas.microsoft.com/office/drawing/2014/main" id="{8446F8F2-C997-4B88-A5E3-3C5F03D40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276475"/>
            <a:ext cx="6624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由于区域为圆柱形，所以采用柱坐标系。</a:t>
            </a:r>
          </a:p>
        </p:txBody>
      </p:sp>
      <p:sp>
        <p:nvSpPr>
          <p:cNvPr id="1005590" name="Text Box 22">
            <a:extLst>
              <a:ext uri="{FF2B5EF4-FFF2-40B4-BE49-F238E27FC236}">
                <a16:creationId xmlns:a16="http://schemas.microsoft.com/office/drawing/2014/main" id="{5723A478-5ABC-469F-83E4-AB656ED61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2276475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由于</a:t>
            </a:r>
          </a:p>
        </p:txBody>
      </p:sp>
      <p:sp>
        <p:nvSpPr>
          <p:cNvPr id="1005591" name="Text Box 23">
            <a:extLst>
              <a:ext uri="{FF2B5EF4-FFF2-40B4-BE49-F238E27FC236}">
                <a16:creationId xmlns:a16="http://schemas.microsoft.com/office/drawing/2014/main" id="{536B503A-73AE-47E5-9DC9-3883B0E48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781300"/>
            <a:ext cx="288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边界条件域角度</a:t>
            </a:r>
          </a:p>
        </p:txBody>
      </p:sp>
      <p:sp>
        <p:nvSpPr>
          <p:cNvPr id="1005592" name="Text Box 24">
            <a:extLst>
              <a:ext uri="{FF2B5EF4-FFF2-40B4-BE49-F238E27FC236}">
                <a16:creationId xmlns:a16="http://schemas.microsoft.com/office/drawing/2014/main" id="{1E2787C2-D71A-409A-BBD5-31AD5712F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2781300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因此，所求的电势</a:t>
            </a:r>
          </a:p>
        </p:txBody>
      </p:sp>
      <p:sp>
        <p:nvSpPr>
          <p:cNvPr id="1005593" name="Text Box 25">
            <a:extLst>
              <a:ext uri="{FF2B5EF4-FFF2-40B4-BE49-F238E27FC236}">
                <a16:creationId xmlns:a16="http://schemas.microsoft.com/office/drawing/2014/main" id="{244F879E-5DEA-47AA-A3C8-5E623E316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284538"/>
            <a:ext cx="2808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两个变量的函数</a:t>
            </a:r>
          </a:p>
        </p:txBody>
      </p:sp>
      <p:sp>
        <p:nvSpPr>
          <p:cNvPr id="1005594" name="Text Box 26">
            <a:extLst>
              <a:ext uri="{FF2B5EF4-FFF2-40B4-BE49-F238E27FC236}">
                <a16:creationId xmlns:a16="http://schemas.microsoft.com/office/drawing/2014/main" id="{4C1EAB5C-3028-426B-9E30-A7026EA39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28453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于是定解问题如下：</a:t>
            </a:r>
          </a:p>
        </p:txBody>
      </p:sp>
      <p:graphicFrame>
        <p:nvGraphicFramePr>
          <p:cNvPr id="1005595" name="Object 27">
            <a:extLst>
              <a:ext uri="{FF2B5EF4-FFF2-40B4-BE49-F238E27FC236}">
                <a16:creationId xmlns:a16="http://schemas.microsoft.com/office/drawing/2014/main" id="{2E16CA79-DE4E-4C51-8055-4AF64A3130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2850" y="1196975"/>
          <a:ext cx="4095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Equation" r:id="rId11" imgW="164957" imgH="203024" progId="Equation.DSMT4">
                  <p:embed/>
                </p:oleObj>
              </mc:Choice>
              <mc:Fallback>
                <p:oleObj name="Equation" r:id="rId11" imgW="164957" imgH="203024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1196975"/>
                        <a:ext cx="4095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596" name="Object 28">
            <a:extLst>
              <a:ext uri="{FF2B5EF4-FFF2-40B4-BE49-F238E27FC236}">
                <a16:creationId xmlns:a16="http://schemas.microsoft.com/office/drawing/2014/main" id="{1FB8FACF-A523-4704-BCF0-F146599E6C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1196975"/>
          <a:ext cx="3778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Equation" r:id="rId13" imgW="152268" imgH="203024" progId="Equation.DSMT4">
                  <p:embed/>
                </p:oleObj>
              </mc:Choice>
              <mc:Fallback>
                <p:oleObj name="Equation" r:id="rId13" imgW="152268" imgH="203024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196975"/>
                        <a:ext cx="3778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5597" name="Text Box 29">
            <a:extLst>
              <a:ext uri="{FF2B5EF4-FFF2-40B4-BE49-F238E27FC236}">
                <a16:creationId xmlns:a16="http://schemas.microsoft.com/office/drawing/2014/main" id="{3A7F5220-2B52-4475-8F5D-43D5F5DC5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1125538"/>
            <a:ext cx="1296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半径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</a:p>
        </p:txBody>
      </p:sp>
      <p:graphicFrame>
        <p:nvGraphicFramePr>
          <p:cNvPr id="1005598" name="Object 30">
            <a:extLst>
              <a:ext uri="{FF2B5EF4-FFF2-40B4-BE49-F238E27FC236}">
                <a16:creationId xmlns:a16="http://schemas.microsoft.com/office/drawing/2014/main" id="{DCC4B068-21E8-4529-B137-685092A0F3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9925" y="1270000"/>
          <a:ext cx="4095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name="Equation" r:id="rId15" imgW="203024" imgH="203024" progId="Equation.DSMT4">
                  <p:embed/>
                </p:oleObj>
              </mc:Choice>
              <mc:Fallback>
                <p:oleObj name="Equation" r:id="rId15" imgW="203024" imgH="203024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1270000"/>
                        <a:ext cx="4095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5599" name="Text Box 31">
            <a:extLst>
              <a:ext uri="{FF2B5EF4-FFF2-40B4-BE49-F238E27FC236}">
                <a16:creationId xmlns:a16="http://schemas.microsoft.com/office/drawing/2014/main" id="{CB6A724D-8F23-4497-8104-C97E61271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1125538"/>
            <a:ext cx="2808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上底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的电势为</a:t>
            </a:r>
          </a:p>
        </p:txBody>
      </p:sp>
      <p:sp>
        <p:nvSpPr>
          <p:cNvPr id="1005600" name="Text Box 32">
            <a:extLst>
              <a:ext uri="{FF2B5EF4-FFF2-40B4-BE49-F238E27FC236}">
                <a16:creationId xmlns:a16="http://schemas.microsoft.com/office/drawing/2014/main" id="{F53F34B8-F722-40CB-86D1-662CFC1C1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8700" y="1125538"/>
            <a:ext cx="935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侧面</a:t>
            </a:r>
          </a:p>
        </p:txBody>
      </p:sp>
      <p:sp>
        <p:nvSpPr>
          <p:cNvPr id="1005603" name="Text Box 35">
            <a:extLst>
              <a:ext uri="{FF2B5EF4-FFF2-40B4-BE49-F238E27FC236}">
                <a16:creationId xmlns:a16="http://schemas.microsoft.com/office/drawing/2014/main" id="{ECB7DCB0-38E9-42A0-BDB3-48A181A79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781300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无关，</a:t>
            </a:r>
          </a:p>
        </p:txBody>
      </p:sp>
      <p:sp>
        <p:nvSpPr>
          <p:cNvPr id="1005604" name="Text Box 36">
            <a:extLst>
              <a:ext uri="{FF2B5EF4-FFF2-40B4-BE49-F238E27FC236}">
                <a16:creationId xmlns:a16="http://schemas.microsoft.com/office/drawing/2014/main" id="{F72916D0-DB27-41B2-99E2-149A8E2AB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781300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只是</a:t>
            </a:r>
          </a:p>
        </p:txBody>
      </p:sp>
      <p:graphicFrame>
        <p:nvGraphicFramePr>
          <p:cNvPr id="1005608" name="Object 40">
            <a:extLst>
              <a:ext uri="{FF2B5EF4-FFF2-40B4-BE49-F238E27FC236}">
                <a16:creationId xmlns:a16="http://schemas.microsoft.com/office/drawing/2014/main" id="{12E66DB1-5D26-4D84-9442-6BF89E434D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652963"/>
          <a:ext cx="25971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name="Equation" r:id="rId17" imgW="1206500" imgH="228600" progId="Equation.DSMT4">
                  <p:embed/>
                </p:oleObj>
              </mc:Choice>
              <mc:Fallback>
                <p:oleObj name="Equation" r:id="rId17" imgW="1206500" imgH="228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652963"/>
                        <a:ext cx="25971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609" name="Object 41">
            <a:extLst>
              <a:ext uri="{FF2B5EF4-FFF2-40B4-BE49-F238E27FC236}">
                <a16:creationId xmlns:a16="http://schemas.microsoft.com/office/drawing/2014/main" id="{E7CE4B6C-32BE-4D35-9BE9-300ED60D64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789363"/>
          <a:ext cx="54705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Equation" r:id="rId19" imgW="2692400" imgH="419100" progId="Equation.DSMT4">
                  <p:embed/>
                </p:oleObj>
              </mc:Choice>
              <mc:Fallback>
                <p:oleObj name="Equation" r:id="rId19" imgW="2692400" imgH="4191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789363"/>
                        <a:ext cx="54705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5610" name="Object 42">
            <a:extLst>
              <a:ext uri="{FF2B5EF4-FFF2-40B4-BE49-F238E27FC236}">
                <a16:creationId xmlns:a16="http://schemas.microsoft.com/office/drawing/2014/main" id="{D0DD4C00-4E75-4F01-8E7D-262A29ECB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249863"/>
          <a:ext cx="1368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9" name="Equation" r:id="rId21" imgW="609336" imgH="241195" progId="Equation.DSMT4">
                  <p:embed/>
                </p:oleObj>
              </mc:Choice>
              <mc:Fallback>
                <p:oleObj name="Equation" r:id="rId21" imgW="609336" imgH="241195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249863"/>
                        <a:ext cx="13684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5611" name="AutoShape 43">
            <a:extLst>
              <a:ext uri="{FF2B5EF4-FFF2-40B4-BE49-F238E27FC236}">
                <a16:creationId xmlns:a16="http://schemas.microsoft.com/office/drawing/2014/main" id="{8CCA999C-9348-4342-A940-CCE120E8DAE6}"/>
              </a:ext>
            </a:extLst>
          </p:cNvPr>
          <p:cNvSpPr>
            <a:spLocks/>
          </p:cNvSpPr>
          <p:nvPr/>
        </p:nvSpPr>
        <p:spPr bwMode="auto">
          <a:xfrm>
            <a:off x="1258888" y="4221163"/>
            <a:ext cx="287337" cy="1368425"/>
          </a:xfrm>
          <a:prstGeom prst="leftBrace">
            <a:avLst>
              <a:gd name="adj1" fmla="val 3968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1005612" name="Text Box 44">
            <a:extLst>
              <a:ext uri="{FF2B5EF4-FFF2-40B4-BE49-F238E27FC236}">
                <a16:creationId xmlns:a16="http://schemas.microsoft.com/office/drawing/2014/main" id="{57E61421-19F0-4DC0-A317-455AB94C4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39322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(52)</a:t>
            </a:r>
          </a:p>
        </p:txBody>
      </p:sp>
      <p:sp>
        <p:nvSpPr>
          <p:cNvPr id="1005613" name="Text Box 45">
            <a:extLst>
              <a:ext uri="{FF2B5EF4-FFF2-40B4-BE49-F238E27FC236}">
                <a16:creationId xmlns:a16="http://schemas.microsoft.com/office/drawing/2014/main" id="{5E40D0F4-7746-4381-8C74-99F086C41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5799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(53)</a:t>
            </a:r>
          </a:p>
        </p:txBody>
      </p:sp>
      <p:sp>
        <p:nvSpPr>
          <p:cNvPr id="1005614" name="Text Box 46">
            <a:extLst>
              <a:ext uri="{FF2B5EF4-FFF2-40B4-BE49-F238E27FC236}">
                <a16:creationId xmlns:a16="http://schemas.microsoft.com/office/drawing/2014/main" id="{B5053E84-B270-425D-9CF2-7E62ED6F1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22922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(54)</a:t>
            </a:r>
          </a:p>
        </p:txBody>
      </p:sp>
      <p:sp>
        <p:nvSpPr>
          <p:cNvPr id="1005618" name="Text Box 50">
            <a:extLst>
              <a:ext uri="{FF2B5EF4-FFF2-40B4-BE49-F238E27FC236}">
                <a16:creationId xmlns:a16="http://schemas.microsoft.com/office/drawing/2014/main" id="{9C1FF3A8-2412-47A1-8B76-6947DB6C2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805488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graphicFrame>
        <p:nvGraphicFramePr>
          <p:cNvPr id="1005619" name="Object 51">
            <a:extLst>
              <a:ext uri="{FF2B5EF4-FFF2-40B4-BE49-F238E27FC236}">
                <a16:creationId xmlns:a16="http://schemas.microsoft.com/office/drawing/2014/main" id="{19962643-3F6F-4A3E-979B-C80A147E9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876925"/>
          <a:ext cx="3635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0" name="Equation" r:id="rId23" imgW="164814" imgH="177492" progId="Equation.DSMT4">
                  <p:embed/>
                </p:oleObj>
              </mc:Choice>
              <mc:Fallback>
                <p:oleObj name="Equation" r:id="rId23" imgW="164814" imgH="177492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876925"/>
                        <a:ext cx="36353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5620" name="Text Box 52">
            <a:extLst>
              <a:ext uri="{FF2B5EF4-FFF2-40B4-BE49-F238E27FC236}">
                <a16:creationId xmlns:a16="http://schemas.microsoft.com/office/drawing/2014/main" id="{E84A80E5-BBA1-4739-ADF4-C984A0D6E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805488"/>
            <a:ext cx="172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为常数。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5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5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0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0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0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0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0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0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0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0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0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0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0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0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0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0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0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0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0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0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00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00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00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00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00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00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00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00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0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0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05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05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0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0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4" grpId="0"/>
      <p:bldP spid="1005575" grpId="0"/>
      <p:bldP spid="1005576" grpId="0"/>
      <p:bldP spid="1005584" grpId="0"/>
      <p:bldP spid="1005586" grpId="0"/>
      <p:bldP spid="1005587" grpId="0"/>
      <p:bldP spid="1005588" grpId="0"/>
      <p:bldP spid="1005590" grpId="0"/>
      <p:bldP spid="1005591" grpId="0"/>
      <p:bldP spid="1005592" grpId="0"/>
      <p:bldP spid="1005593" grpId="0"/>
      <p:bldP spid="1005594" grpId="0"/>
      <p:bldP spid="1005597" grpId="0"/>
      <p:bldP spid="1005599" grpId="0"/>
      <p:bldP spid="1005600" grpId="0"/>
      <p:bldP spid="1005603" grpId="0"/>
      <p:bldP spid="1005604" grpId="0"/>
      <p:bldP spid="1005612" grpId="0"/>
      <p:bldP spid="1005613" grpId="0"/>
      <p:bldP spid="1005614" grpId="0"/>
      <p:bldP spid="1005618" grpId="0"/>
      <p:bldP spid="10056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6601" name="Object 9">
            <a:extLst>
              <a:ext uri="{FF2B5EF4-FFF2-40B4-BE49-F238E27FC236}">
                <a16:creationId xmlns:a16="http://schemas.microsoft.com/office/drawing/2014/main" id="{E85148D9-B6AE-48D7-ACD4-73413392368A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3995738" y="2387600"/>
          <a:ext cx="23764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3" imgW="1256755" imgH="203112" progId="Equation.DSMT4">
                  <p:embed/>
                </p:oleObj>
              </mc:Choice>
              <mc:Fallback>
                <p:oleObj name="Equation" r:id="rId3" imgW="1256755" imgH="203112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387600"/>
                        <a:ext cx="237648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6602" name="Object 10">
            <a:extLst>
              <a:ext uri="{FF2B5EF4-FFF2-40B4-BE49-F238E27FC236}">
                <a16:creationId xmlns:a16="http://schemas.microsoft.com/office/drawing/2014/main" id="{D6590655-84B8-44E8-AA0B-D72267E2BA0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3213" y="2781300"/>
          <a:ext cx="28956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5" imgW="1473200" imgH="419100" progId="Equation.DSMT4">
                  <p:embed/>
                </p:oleObj>
              </mc:Choice>
              <mc:Fallback>
                <p:oleObj name="Equation" r:id="rId5" imgW="1473200" imgH="419100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781300"/>
                        <a:ext cx="28956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6603" name="Object 11">
            <a:extLst>
              <a:ext uri="{FF2B5EF4-FFF2-40B4-BE49-F238E27FC236}">
                <a16:creationId xmlns:a16="http://schemas.microsoft.com/office/drawing/2014/main" id="{38E8C11A-BAA9-4207-8122-2BBC5590198D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52738" y="3644900"/>
          <a:ext cx="219392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7" imgW="1117600" imgH="609600" progId="Equation.DSMT4">
                  <p:embed/>
                </p:oleObj>
              </mc:Choice>
              <mc:Fallback>
                <p:oleObj name="Equation" r:id="rId7" imgW="1117600" imgH="609600" progId="Equation.DSMT4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3644900"/>
                        <a:ext cx="2193925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6604" name="Object 12">
            <a:extLst>
              <a:ext uri="{FF2B5EF4-FFF2-40B4-BE49-F238E27FC236}">
                <a16:creationId xmlns:a16="http://schemas.microsoft.com/office/drawing/2014/main" id="{82C5A614-B72F-4611-9484-F9229584E354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5003800" y="4221163"/>
          <a:ext cx="8556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9" imgW="393529" imgH="203112" progId="Equation.DSMT4">
                  <p:embed/>
                </p:oleObj>
              </mc:Choice>
              <mc:Fallback>
                <p:oleObj name="Equation" r:id="rId9" imgW="393529" imgH="203112" progId="Equation.DSMT4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221163"/>
                        <a:ext cx="8556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灯片编号占位符 8">
            <a:extLst>
              <a:ext uri="{FF2B5EF4-FFF2-40B4-BE49-F238E27FC236}">
                <a16:creationId xmlns:a16="http://schemas.microsoft.com/office/drawing/2014/main" id="{7E87C96E-90CB-4338-BA49-C335BE4D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ADAAD937-5350-4705-92A2-F85D9DAF85F2}" type="slidenum">
              <a:rPr lang="en-US" altLang="zh-CN">
                <a:latin typeface="Arial" panose="020B0604020202020204" pitchFamily="34" charset="0"/>
              </a:rPr>
              <a:pPr/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1006605" name="Object 13">
            <a:extLst>
              <a:ext uri="{FF2B5EF4-FFF2-40B4-BE49-F238E27FC236}">
                <a16:creationId xmlns:a16="http://schemas.microsoft.com/office/drawing/2014/main" id="{E5D0552F-CC12-478C-9B8A-198B801C96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6625" y="5113338"/>
          <a:ext cx="17430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11" imgW="812447" imgH="203112" progId="Equation.DSMT4">
                  <p:embed/>
                </p:oleObj>
              </mc:Choice>
              <mc:Fallback>
                <p:oleObj name="Equation" r:id="rId11" imgW="812447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5113338"/>
                        <a:ext cx="17430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6606" name="Object 14">
            <a:extLst>
              <a:ext uri="{FF2B5EF4-FFF2-40B4-BE49-F238E27FC236}">
                <a16:creationId xmlns:a16="http://schemas.microsoft.com/office/drawing/2014/main" id="{AC9957CC-346A-4C65-9495-11CF4CE29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1613" y="5632450"/>
          <a:ext cx="35179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Equation" r:id="rId13" imgW="1511300" imgH="228600" progId="Equation.DSMT4">
                  <p:embed/>
                </p:oleObj>
              </mc:Choice>
              <mc:Fallback>
                <p:oleObj name="Equation" r:id="rId13" imgW="15113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5632450"/>
                        <a:ext cx="35179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6607" name="Text Box 15">
            <a:extLst>
              <a:ext uri="{FF2B5EF4-FFF2-40B4-BE49-F238E27FC236}">
                <a16:creationId xmlns:a16="http://schemas.microsoft.com/office/drawing/2014/main" id="{C157A987-1EA3-4C0C-AAC1-F10DA31B0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276475"/>
            <a:ext cx="309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应用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分离变量法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sp>
        <p:nvSpPr>
          <p:cNvPr id="1006608" name="Text Box 16">
            <a:extLst>
              <a:ext uri="{FF2B5EF4-FFF2-40B4-BE49-F238E27FC236}">
                <a16:creationId xmlns:a16="http://schemas.microsoft.com/office/drawing/2014/main" id="{A3D65CA6-7CD6-46AB-83EB-B26E854AC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276475"/>
            <a:ext cx="57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令</a:t>
            </a:r>
          </a:p>
        </p:txBody>
      </p:sp>
      <p:sp>
        <p:nvSpPr>
          <p:cNvPr id="1006609" name="Text Box 17">
            <a:extLst>
              <a:ext uri="{FF2B5EF4-FFF2-40B4-BE49-F238E27FC236}">
                <a16:creationId xmlns:a16="http://schemas.microsoft.com/office/drawing/2014/main" id="{AC96F57D-8DFC-4112-A82D-478AA3268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2276475"/>
            <a:ext cx="2052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代入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(52)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1006610" name="AutoShape 18">
            <a:extLst>
              <a:ext uri="{FF2B5EF4-FFF2-40B4-BE49-F238E27FC236}">
                <a16:creationId xmlns:a16="http://schemas.microsoft.com/office/drawing/2014/main" id="{A061770A-7A21-4CD3-819E-CDCF49373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573463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1006611" name="Text Box 19">
            <a:extLst>
              <a:ext uri="{FF2B5EF4-FFF2-40B4-BE49-F238E27FC236}">
                <a16:creationId xmlns:a16="http://schemas.microsoft.com/office/drawing/2014/main" id="{63417AD1-AEAE-4416-BDB5-63399E0CB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25988"/>
            <a:ext cx="136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由此得</a:t>
            </a:r>
          </a:p>
        </p:txBody>
      </p:sp>
      <p:sp>
        <p:nvSpPr>
          <p:cNvPr id="1006612" name="Text Box 20">
            <a:extLst>
              <a:ext uri="{FF2B5EF4-FFF2-40B4-BE49-F238E27FC236}">
                <a16:creationId xmlns:a16="http://schemas.microsoft.com/office/drawing/2014/main" id="{9F7E3777-01E8-42E1-AA92-10C03063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0165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(55)</a:t>
            </a:r>
          </a:p>
        </p:txBody>
      </p:sp>
      <p:sp>
        <p:nvSpPr>
          <p:cNvPr id="1006613" name="Text Box 21">
            <a:extLst>
              <a:ext uri="{FF2B5EF4-FFF2-40B4-BE49-F238E27FC236}">
                <a16:creationId xmlns:a16="http://schemas.microsoft.com/office/drawing/2014/main" id="{C87EA465-497A-4D4D-B9EF-F221C31D2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5911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(56)</a:t>
            </a:r>
          </a:p>
        </p:txBody>
      </p:sp>
      <p:graphicFrame>
        <p:nvGraphicFramePr>
          <p:cNvPr id="29712" name="Object 22">
            <a:extLst>
              <a:ext uri="{FF2B5EF4-FFF2-40B4-BE49-F238E27FC236}">
                <a16:creationId xmlns:a16="http://schemas.microsoft.com/office/drawing/2014/main" id="{899B7FD3-7F4D-400A-A8DF-8221139F0A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268413"/>
          <a:ext cx="25971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15" imgW="1206500" imgH="228600" progId="Equation.DSMT4">
                  <p:embed/>
                </p:oleObj>
              </mc:Choice>
              <mc:Fallback>
                <p:oleObj name="Equation" r:id="rId15" imgW="120650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268413"/>
                        <a:ext cx="25971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Object 23">
            <a:extLst>
              <a:ext uri="{FF2B5EF4-FFF2-40B4-BE49-F238E27FC236}">
                <a16:creationId xmlns:a16="http://schemas.microsoft.com/office/drawing/2014/main" id="{64807B8A-1DA2-4ED7-8FD4-E7EC278C43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76250"/>
          <a:ext cx="54705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17" imgW="2692400" imgH="419100" progId="Equation.DSMT4">
                  <p:embed/>
                </p:oleObj>
              </mc:Choice>
              <mc:Fallback>
                <p:oleObj name="Equation" r:id="rId17" imgW="2692400" imgH="4191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6250"/>
                        <a:ext cx="54705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4" name="Object 24">
            <a:extLst>
              <a:ext uri="{FF2B5EF4-FFF2-40B4-BE49-F238E27FC236}">
                <a16:creationId xmlns:a16="http://schemas.microsoft.com/office/drawing/2014/main" id="{BD52FA97-EC25-4377-B4ED-C158D95DEA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844675"/>
          <a:ext cx="1368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Equation" r:id="rId19" imgW="609336" imgH="241195" progId="Equation.DSMT4">
                  <p:embed/>
                </p:oleObj>
              </mc:Choice>
              <mc:Fallback>
                <p:oleObj name="Equation" r:id="rId19" imgW="609336" imgH="241195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44675"/>
                        <a:ext cx="13684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5" name="AutoShape 25">
            <a:extLst>
              <a:ext uri="{FF2B5EF4-FFF2-40B4-BE49-F238E27FC236}">
                <a16:creationId xmlns:a16="http://schemas.microsoft.com/office/drawing/2014/main" id="{7E8CDA41-1EAF-4092-9039-CC332B5822F5}"/>
              </a:ext>
            </a:extLst>
          </p:cNvPr>
          <p:cNvSpPr>
            <a:spLocks/>
          </p:cNvSpPr>
          <p:nvPr/>
        </p:nvSpPr>
        <p:spPr bwMode="auto">
          <a:xfrm>
            <a:off x="1187450" y="908050"/>
            <a:ext cx="288925" cy="1225550"/>
          </a:xfrm>
          <a:prstGeom prst="leftBrace">
            <a:avLst>
              <a:gd name="adj1" fmla="val 3534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29716" name="Text Box 26">
            <a:extLst>
              <a:ext uri="{FF2B5EF4-FFF2-40B4-BE49-F238E27FC236}">
                <a16:creationId xmlns:a16="http://schemas.microsoft.com/office/drawing/2014/main" id="{CA437C01-F308-40A1-8EA0-CD2EADCC1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61912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(52)</a:t>
            </a:r>
          </a:p>
        </p:txBody>
      </p:sp>
      <p:sp>
        <p:nvSpPr>
          <p:cNvPr id="29717" name="Text Box 27">
            <a:extLst>
              <a:ext uri="{FF2B5EF4-FFF2-40B4-BE49-F238E27FC236}">
                <a16:creationId xmlns:a16="http://schemas.microsoft.com/office/drawing/2014/main" id="{79E7A7CA-9ACF-4C43-899C-8C1B5A47A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969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(53)</a:t>
            </a:r>
          </a:p>
        </p:txBody>
      </p:sp>
      <p:sp>
        <p:nvSpPr>
          <p:cNvPr id="29718" name="Text Box 28">
            <a:extLst>
              <a:ext uri="{FF2B5EF4-FFF2-40B4-BE49-F238E27FC236}">
                <a16:creationId xmlns:a16="http://schemas.microsoft.com/office/drawing/2014/main" id="{81087C6C-8F1C-41DB-B29C-E8F75FA23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7732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0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0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0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06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06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0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0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0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06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6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0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0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607" grpId="0"/>
      <p:bldP spid="1006608" grpId="0"/>
      <p:bldP spid="1006609" grpId="0"/>
      <p:bldP spid="1006611" grpId="0"/>
      <p:bldP spid="1006612" grpId="0"/>
      <p:bldP spid="10066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7629" name="Object 13">
            <a:extLst>
              <a:ext uri="{FF2B5EF4-FFF2-40B4-BE49-F238E27FC236}">
                <a16:creationId xmlns:a16="http://schemas.microsoft.com/office/drawing/2014/main" id="{B0A1FED5-97C2-446F-8FFE-B156E50E7118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755650" y="4005263"/>
          <a:ext cx="12239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Equation" r:id="rId3" imgW="583947" imgH="203112" progId="Equation.DSMT4">
                  <p:embed/>
                </p:oleObj>
              </mc:Choice>
              <mc:Fallback>
                <p:oleObj name="Equation" r:id="rId3" imgW="583947" imgH="203112" progId="Equation.DSMT4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05263"/>
                        <a:ext cx="12239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7630" name="Object 14">
            <a:extLst>
              <a:ext uri="{FF2B5EF4-FFF2-40B4-BE49-F238E27FC236}">
                <a16:creationId xmlns:a16="http://schemas.microsoft.com/office/drawing/2014/main" id="{43E2562B-8985-491F-839F-55CAEEB792F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92500" y="4581525"/>
          <a:ext cx="17287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name="Equation" r:id="rId5" imgW="799753" imgH="203112" progId="Equation.DSMT4">
                  <p:embed/>
                </p:oleObj>
              </mc:Choice>
              <mc:Fallback>
                <p:oleObj name="Equation" r:id="rId5" imgW="799753" imgH="203112" progId="Equation.DSMT4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581525"/>
                        <a:ext cx="172878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7631" name="Object 15">
            <a:extLst>
              <a:ext uri="{FF2B5EF4-FFF2-40B4-BE49-F238E27FC236}">
                <a16:creationId xmlns:a16="http://schemas.microsoft.com/office/drawing/2014/main" id="{FD9BED49-F829-4349-AD65-04E40B3E34B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48038" y="5673725"/>
          <a:ext cx="14779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name="Equation" r:id="rId7" imgW="596641" imgH="203112" progId="Equation.DSMT4">
                  <p:embed/>
                </p:oleObj>
              </mc:Choice>
              <mc:Fallback>
                <p:oleObj name="Equation" r:id="rId7" imgW="596641" imgH="203112" progId="Equation.DSMT4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673725"/>
                        <a:ext cx="147796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7634" name="Object 18">
            <a:extLst>
              <a:ext uri="{FF2B5EF4-FFF2-40B4-BE49-F238E27FC236}">
                <a16:creationId xmlns:a16="http://schemas.microsoft.com/office/drawing/2014/main" id="{5A0512A9-448F-4AD2-8E11-75388EEE32F6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5940425" y="3573463"/>
          <a:ext cx="3254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9" imgW="126835" imgH="139518" progId="Equation.DSMT4">
                  <p:embed/>
                </p:oleObj>
              </mc:Choice>
              <mc:Fallback>
                <p:oleObj name="Equation" r:id="rId9" imgW="126835" imgH="139518" progId="Equation.DSMT4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573463"/>
                        <a:ext cx="32543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灯片编号占位符 8">
            <a:extLst>
              <a:ext uri="{FF2B5EF4-FFF2-40B4-BE49-F238E27FC236}">
                <a16:creationId xmlns:a16="http://schemas.microsoft.com/office/drawing/2014/main" id="{D56C048C-A63E-4842-9A2C-6E313C9D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9EED3515-AE4E-48C8-BE5F-BB7D517F5DAF}" type="slidenum">
              <a:rPr lang="en-US" altLang="zh-CN">
                <a:latin typeface="Arial" panose="020B0604020202020204" pitchFamily="34" charset="0"/>
              </a:rPr>
              <a:pPr/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07632" name="Text Box 16">
            <a:extLst>
              <a:ext uri="{FF2B5EF4-FFF2-40B4-BE49-F238E27FC236}">
                <a16:creationId xmlns:a16="http://schemas.microsoft.com/office/drawing/2014/main" id="{0390C33B-23A9-4F17-878F-5ED697090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429000"/>
            <a:ext cx="4103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由问题的物理意义可知，</a:t>
            </a:r>
          </a:p>
        </p:txBody>
      </p:sp>
      <p:sp>
        <p:nvSpPr>
          <p:cNvPr id="1007633" name="Text Box 17">
            <a:extLst>
              <a:ext uri="{FF2B5EF4-FFF2-40B4-BE49-F238E27FC236}">
                <a16:creationId xmlns:a16="http://schemas.microsoft.com/office/drawing/2014/main" id="{58AB72B9-3FAA-4219-B8E5-CFB79494A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429000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电势函数</a:t>
            </a:r>
          </a:p>
        </p:txBody>
      </p:sp>
      <p:sp>
        <p:nvSpPr>
          <p:cNvPr id="1007635" name="Text Box 19">
            <a:extLst>
              <a:ext uri="{FF2B5EF4-FFF2-40B4-BE49-F238E27FC236}">
                <a16:creationId xmlns:a16="http://schemas.microsoft.com/office/drawing/2014/main" id="{516CE49B-3CEC-4BB0-B733-2DFF5FAA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3429000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应满足条件</a:t>
            </a:r>
          </a:p>
        </p:txBody>
      </p:sp>
      <p:sp>
        <p:nvSpPr>
          <p:cNvPr id="1007636" name="Text Box 20">
            <a:extLst>
              <a:ext uri="{FF2B5EF4-FFF2-40B4-BE49-F238E27FC236}">
                <a16:creationId xmlns:a16="http://schemas.microsoft.com/office/drawing/2014/main" id="{0471B343-C9A7-4630-8E18-2AAB1682C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933825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因而函数</a:t>
            </a:r>
          </a:p>
        </p:txBody>
      </p:sp>
      <p:graphicFrame>
        <p:nvGraphicFramePr>
          <p:cNvPr id="1007637" name="Object 21">
            <a:extLst>
              <a:ext uri="{FF2B5EF4-FFF2-40B4-BE49-F238E27FC236}">
                <a16:creationId xmlns:a16="http://schemas.microsoft.com/office/drawing/2014/main" id="{90F57521-EFC4-43E8-B0E7-7C398F0CF6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4005263"/>
          <a:ext cx="3333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Equation" r:id="rId11" imgW="152268" imgH="164957" progId="Equation.DSMT4">
                  <p:embed/>
                </p:oleObj>
              </mc:Choice>
              <mc:Fallback>
                <p:oleObj name="Equation" r:id="rId11" imgW="152268" imgH="164957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005263"/>
                        <a:ext cx="3333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7638" name="Text Box 22">
            <a:extLst>
              <a:ext uri="{FF2B5EF4-FFF2-40B4-BE49-F238E27FC236}">
                <a16:creationId xmlns:a16="http://schemas.microsoft.com/office/drawing/2014/main" id="{C3E91250-D47A-4A41-8E09-5B31A522F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933825"/>
            <a:ext cx="3455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应满足</a:t>
            </a:r>
          </a:p>
        </p:txBody>
      </p:sp>
      <p:sp>
        <p:nvSpPr>
          <p:cNvPr id="1007639" name="Text Box 23">
            <a:extLst>
              <a:ext uri="{FF2B5EF4-FFF2-40B4-BE49-F238E27FC236}">
                <a16:creationId xmlns:a16="http://schemas.microsoft.com/office/drawing/2014/main" id="{75096784-E79F-47E2-82F3-58740FC75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45085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(57)</a:t>
            </a:r>
          </a:p>
        </p:txBody>
      </p:sp>
      <p:sp>
        <p:nvSpPr>
          <p:cNvPr id="1007640" name="Text Box 24">
            <a:extLst>
              <a:ext uri="{FF2B5EF4-FFF2-40B4-BE49-F238E27FC236}">
                <a16:creationId xmlns:a16="http://schemas.microsoft.com/office/drawing/2014/main" id="{A4B4340F-F26B-46F4-890A-4CD7762CF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5083175"/>
            <a:ext cx="5183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并且由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齐次边界条件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(54)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可得</a:t>
            </a:r>
            <a:endParaRPr lang="zh-CN" altLang="en-US" sz="2800" b="1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07641" name="Text Box 25">
            <a:extLst>
              <a:ext uri="{FF2B5EF4-FFF2-40B4-BE49-F238E27FC236}">
                <a16:creationId xmlns:a16="http://schemas.microsoft.com/office/drawing/2014/main" id="{E803582D-AC5A-4F3A-920B-CD3282763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58958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(58)</a:t>
            </a:r>
          </a:p>
        </p:txBody>
      </p:sp>
      <p:graphicFrame>
        <p:nvGraphicFramePr>
          <p:cNvPr id="30736" name="Object 26">
            <a:extLst>
              <a:ext uri="{FF2B5EF4-FFF2-40B4-BE49-F238E27FC236}">
                <a16:creationId xmlns:a16="http://schemas.microsoft.com/office/drawing/2014/main" id="{324F518A-032E-4141-85F6-9A50BC6980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268413"/>
          <a:ext cx="25971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13" imgW="1206500" imgH="228600" progId="Equation.DSMT4">
                  <p:embed/>
                </p:oleObj>
              </mc:Choice>
              <mc:Fallback>
                <p:oleObj name="Equation" r:id="rId13" imgW="1206500" imgH="228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268413"/>
                        <a:ext cx="25971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27">
            <a:extLst>
              <a:ext uri="{FF2B5EF4-FFF2-40B4-BE49-F238E27FC236}">
                <a16:creationId xmlns:a16="http://schemas.microsoft.com/office/drawing/2014/main" id="{146EABE3-56F3-448E-A3D9-B871068E27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76250"/>
          <a:ext cx="54705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15" imgW="2692400" imgH="419100" progId="Equation.DSMT4">
                  <p:embed/>
                </p:oleObj>
              </mc:Choice>
              <mc:Fallback>
                <p:oleObj name="Equation" r:id="rId15" imgW="2692400" imgH="4191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6250"/>
                        <a:ext cx="54705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28">
            <a:extLst>
              <a:ext uri="{FF2B5EF4-FFF2-40B4-BE49-F238E27FC236}">
                <a16:creationId xmlns:a16="http://schemas.microsoft.com/office/drawing/2014/main" id="{6DDD8D96-C228-4F86-BDCE-07EF995C69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844675"/>
          <a:ext cx="1368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17" imgW="609336" imgH="241195" progId="Equation.DSMT4">
                  <p:embed/>
                </p:oleObj>
              </mc:Choice>
              <mc:Fallback>
                <p:oleObj name="Equation" r:id="rId17" imgW="609336" imgH="241195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44675"/>
                        <a:ext cx="13684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9" name="AutoShape 29">
            <a:extLst>
              <a:ext uri="{FF2B5EF4-FFF2-40B4-BE49-F238E27FC236}">
                <a16:creationId xmlns:a16="http://schemas.microsoft.com/office/drawing/2014/main" id="{A36CF4DE-AA81-4326-8CC5-34AEA0F53C80}"/>
              </a:ext>
            </a:extLst>
          </p:cNvPr>
          <p:cNvSpPr>
            <a:spLocks/>
          </p:cNvSpPr>
          <p:nvPr/>
        </p:nvSpPr>
        <p:spPr bwMode="auto">
          <a:xfrm>
            <a:off x="1187450" y="908050"/>
            <a:ext cx="288925" cy="1225550"/>
          </a:xfrm>
          <a:prstGeom prst="leftBrace">
            <a:avLst>
              <a:gd name="adj1" fmla="val 3534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30740" name="Text Box 30">
            <a:extLst>
              <a:ext uri="{FF2B5EF4-FFF2-40B4-BE49-F238E27FC236}">
                <a16:creationId xmlns:a16="http://schemas.microsoft.com/office/drawing/2014/main" id="{1C9F2A42-F6A3-4669-A094-22DB6513D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61912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(52)</a:t>
            </a:r>
          </a:p>
        </p:txBody>
      </p:sp>
      <p:sp>
        <p:nvSpPr>
          <p:cNvPr id="30741" name="Text Box 31">
            <a:extLst>
              <a:ext uri="{FF2B5EF4-FFF2-40B4-BE49-F238E27FC236}">
                <a16:creationId xmlns:a16="http://schemas.microsoft.com/office/drawing/2014/main" id="{D46DB423-5DB5-45A2-8AF9-A465CC04A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969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(53)</a:t>
            </a:r>
          </a:p>
        </p:txBody>
      </p:sp>
      <p:sp>
        <p:nvSpPr>
          <p:cNvPr id="30742" name="Text Box 32">
            <a:extLst>
              <a:ext uri="{FF2B5EF4-FFF2-40B4-BE49-F238E27FC236}">
                <a16:creationId xmlns:a16="http://schemas.microsoft.com/office/drawing/2014/main" id="{7841DE6F-457E-4687-AC40-AA589CADE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7732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(54)</a:t>
            </a:r>
          </a:p>
        </p:txBody>
      </p:sp>
      <p:graphicFrame>
        <p:nvGraphicFramePr>
          <p:cNvPr id="30743" name="Object 33">
            <a:extLst>
              <a:ext uri="{FF2B5EF4-FFF2-40B4-BE49-F238E27FC236}">
                <a16:creationId xmlns:a16="http://schemas.microsoft.com/office/drawing/2014/main" id="{EE147D04-3280-454B-8528-C3DE0815D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2420938"/>
          <a:ext cx="17430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Equation" r:id="rId19" imgW="812447" imgH="203112" progId="Equation.DSMT4">
                  <p:embed/>
                </p:oleObj>
              </mc:Choice>
              <mc:Fallback>
                <p:oleObj name="Equation" r:id="rId19" imgW="812447" imgH="203112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420938"/>
                        <a:ext cx="17430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4" name="Object 34">
            <a:extLst>
              <a:ext uri="{FF2B5EF4-FFF2-40B4-BE49-F238E27FC236}">
                <a16:creationId xmlns:a16="http://schemas.microsoft.com/office/drawing/2014/main" id="{D0C8755D-EAF3-4104-A7E3-CA793A447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3025" y="2940050"/>
          <a:ext cx="33988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quation" r:id="rId21" imgW="1511300" imgH="228600" progId="Equation.DSMT4">
                  <p:embed/>
                </p:oleObj>
              </mc:Choice>
              <mc:Fallback>
                <p:oleObj name="Equation" r:id="rId21" imgW="1511300" imgH="228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2940050"/>
                        <a:ext cx="33988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5" name="Text Box 35">
            <a:extLst>
              <a:ext uri="{FF2B5EF4-FFF2-40B4-BE49-F238E27FC236}">
                <a16:creationId xmlns:a16="http://schemas.microsoft.com/office/drawing/2014/main" id="{B59DC024-2BFE-4ACD-BB8A-7199173DB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4363" y="2324100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(55)</a:t>
            </a:r>
          </a:p>
        </p:txBody>
      </p:sp>
      <p:sp>
        <p:nvSpPr>
          <p:cNvPr id="30746" name="Text Box 36">
            <a:extLst>
              <a:ext uri="{FF2B5EF4-FFF2-40B4-BE49-F238E27FC236}">
                <a16:creationId xmlns:a16="http://schemas.microsoft.com/office/drawing/2014/main" id="{9DEBEF69-7F08-4295-9C79-E0E03A99B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4363" y="289877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7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0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0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0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0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0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0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0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0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0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32" grpId="0"/>
      <p:bldP spid="1007633" grpId="0"/>
      <p:bldP spid="1007635" grpId="0"/>
      <p:bldP spid="1007636" grpId="0"/>
      <p:bldP spid="1007638" grpId="0"/>
      <p:bldP spid="1007639" grpId="0"/>
      <p:bldP spid="1007640" grpId="0"/>
      <p:bldP spid="100764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5B6E8BAB-A608-4E4F-A810-7482AB0D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5DAAAB18-F3CF-42D7-9D79-3598DB62C237}" type="slidenum">
              <a:rPr lang="en-US" altLang="zh-CN">
                <a:latin typeface="Arial" panose="020B0604020202020204" pitchFamily="34" charset="0"/>
              </a:rPr>
              <a:pPr/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08642" name="Text Box 2">
            <a:extLst>
              <a:ext uri="{FF2B5EF4-FFF2-40B4-BE49-F238E27FC236}">
                <a16:creationId xmlns:a16="http://schemas.microsoft.com/office/drawing/2014/main" id="{6374D6ED-0C6D-4F24-AAE8-30AEBD4A4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7704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(56)-(58)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构成了</a:t>
            </a:r>
            <a:r>
              <a:rPr lang="en-US" altLang="zh-CN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阶贝塞尔方程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的固有值问题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1008643" name="Text Box 3">
            <a:extLst>
              <a:ext uri="{FF2B5EF4-FFF2-40B4-BE49-F238E27FC236}">
                <a16:creationId xmlns:a16="http://schemas.microsoft.com/office/drawing/2014/main" id="{7FF03FB1-75A5-460B-9A7C-7EA863232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76475"/>
            <a:ext cx="5040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阶贝塞尔方程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(56)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通解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</a:p>
        </p:txBody>
      </p:sp>
      <p:graphicFrame>
        <p:nvGraphicFramePr>
          <p:cNvPr id="1008644" name="Object 4">
            <a:extLst>
              <a:ext uri="{FF2B5EF4-FFF2-40B4-BE49-F238E27FC236}">
                <a16:creationId xmlns:a16="http://schemas.microsoft.com/office/drawing/2014/main" id="{D46DAE48-F4E6-4635-93D9-9EF0B42D9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8413" y="2852738"/>
          <a:ext cx="40655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Equation" r:id="rId3" imgW="2032000" imgH="254000" progId="Equation.DSMT4">
                  <p:embed/>
                </p:oleObj>
              </mc:Choice>
              <mc:Fallback>
                <p:oleObj name="Equation" r:id="rId3" imgW="20320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2852738"/>
                        <a:ext cx="40655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8645" name="AutoShape 5">
            <a:extLst>
              <a:ext uri="{FF2B5EF4-FFF2-40B4-BE49-F238E27FC236}">
                <a16:creationId xmlns:a16="http://schemas.microsoft.com/office/drawing/2014/main" id="{D4EBF469-14EF-40A0-A3DB-D6A66E5D580F}"/>
              </a:ext>
            </a:extLst>
          </p:cNvPr>
          <p:cNvSpPr>
            <a:spLocks/>
          </p:cNvSpPr>
          <p:nvPr/>
        </p:nvSpPr>
        <p:spPr bwMode="auto">
          <a:xfrm>
            <a:off x="2411413" y="1341438"/>
            <a:ext cx="215900" cy="719137"/>
          </a:xfrm>
          <a:prstGeom prst="leftBrace">
            <a:avLst>
              <a:gd name="adj1" fmla="val 2775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1008646" name="Text Box 6">
            <a:extLst>
              <a:ext uri="{FF2B5EF4-FFF2-40B4-BE49-F238E27FC236}">
                <a16:creationId xmlns:a16="http://schemas.microsoft.com/office/drawing/2014/main" id="{7DB35FE3-6A9A-4298-815C-C68C8D61F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11255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(56)</a:t>
            </a:r>
          </a:p>
        </p:txBody>
      </p:sp>
      <p:graphicFrame>
        <p:nvGraphicFramePr>
          <p:cNvPr id="1008647" name="Object 7">
            <a:extLst>
              <a:ext uri="{FF2B5EF4-FFF2-40B4-BE49-F238E27FC236}">
                <a16:creationId xmlns:a16="http://schemas.microsoft.com/office/drawing/2014/main" id="{5D859B9C-7881-4537-911F-56B2ED0BAD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4125" y="1166813"/>
          <a:ext cx="33432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Equation" r:id="rId5" imgW="1511300" imgH="228600" progId="Equation.DSMT4">
                  <p:embed/>
                </p:oleObj>
              </mc:Choice>
              <mc:Fallback>
                <p:oleObj name="Equation" r:id="rId5" imgW="15113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1166813"/>
                        <a:ext cx="33432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48" name="Object 8">
            <a:extLst>
              <a:ext uri="{FF2B5EF4-FFF2-40B4-BE49-F238E27FC236}">
                <a16:creationId xmlns:a16="http://schemas.microsoft.com/office/drawing/2014/main" id="{10AD764E-BE8D-48FC-82C9-B5E62F7CE7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4613" y="1773238"/>
          <a:ext cx="17287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Equation" r:id="rId7" imgW="799753" imgH="203112" progId="Equation.DSMT4">
                  <p:embed/>
                </p:oleObj>
              </mc:Choice>
              <mc:Fallback>
                <p:oleObj name="Equation" r:id="rId7" imgW="799753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1773238"/>
                        <a:ext cx="172878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49" name="Object 9">
            <a:extLst>
              <a:ext uri="{FF2B5EF4-FFF2-40B4-BE49-F238E27FC236}">
                <a16:creationId xmlns:a16="http://schemas.microsoft.com/office/drawing/2014/main" id="{F876DCB6-83B8-43A0-B870-88C34D7162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0550" y="1773238"/>
          <a:ext cx="12779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name="Equation" r:id="rId9" imgW="596641" imgH="203112" progId="Equation.DSMT4">
                  <p:embed/>
                </p:oleObj>
              </mc:Choice>
              <mc:Fallback>
                <p:oleObj name="Equation" r:id="rId9" imgW="596641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1773238"/>
                        <a:ext cx="12779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50" name="Object 10">
            <a:extLst>
              <a:ext uri="{FF2B5EF4-FFF2-40B4-BE49-F238E27FC236}">
                <a16:creationId xmlns:a16="http://schemas.microsoft.com/office/drawing/2014/main" id="{AC791F16-E803-4717-BB21-A87289004D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1425" y="3429000"/>
          <a:ext cx="16462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6" name="Equation" r:id="rId11" imgW="761669" imgH="203112" progId="Equation.DSMT4">
                  <p:embed/>
                </p:oleObj>
              </mc:Choice>
              <mc:Fallback>
                <p:oleObj name="Equation" r:id="rId11" imgW="761669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3429000"/>
                        <a:ext cx="16462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51" name="Object 11">
            <a:extLst>
              <a:ext uri="{FF2B5EF4-FFF2-40B4-BE49-F238E27FC236}">
                <a16:creationId xmlns:a16="http://schemas.microsoft.com/office/drawing/2014/main" id="{0CABA9B4-173F-4C9B-BE1D-458AAF195E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063" y="4006850"/>
          <a:ext cx="12239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Equation" r:id="rId13" imgW="571252" imgH="203112" progId="Equation.DSMT4">
                  <p:embed/>
                </p:oleObj>
              </mc:Choice>
              <mc:Fallback>
                <p:oleObj name="Equation" r:id="rId13" imgW="571252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4006850"/>
                        <a:ext cx="12239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52" name="Object 12">
            <a:extLst>
              <a:ext uri="{FF2B5EF4-FFF2-40B4-BE49-F238E27FC236}">
                <a16:creationId xmlns:a16="http://schemas.microsoft.com/office/drawing/2014/main" id="{E376C524-B2D0-42AB-BF83-BFCD85F1B0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3467100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Equation" r:id="rId15" imgW="431613" imgH="203112" progId="Equation.DSMT4">
                  <p:embed/>
                </p:oleObj>
              </mc:Choice>
              <mc:Fallback>
                <p:oleObj name="Equation" r:id="rId15" imgW="431613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467100"/>
                        <a:ext cx="86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8653" name="Object 13">
            <a:extLst>
              <a:ext uri="{FF2B5EF4-FFF2-40B4-BE49-F238E27FC236}">
                <a16:creationId xmlns:a16="http://schemas.microsoft.com/office/drawing/2014/main" id="{2F7921F8-A3F9-4380-B5F4-3F07CAC30A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5675" y="3933825"/>
          <a:ext cx="18605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Equation" r:id="rId17" imgW="850531" imgH="253890" progId="Equation.DSMT4">
                  <p:embed/>
                </p:oleObj>
              </mc:Choice>
              <mc:Fallback>
                <p:oleObj name="Equation" r:id="rId17" imgW="850531" imgH="25389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3933825"/>
                        <a:ext cx="18605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8654" name="Text Box 14">
            <a:extLst>
              <a:ext uri="{FF2B5EF4-FFF2-40B4-BE49-F238E27FC236}">
                <a16:creationId xmlns:a16="http://schemas.microsoft.com/office/drawing/2014/main" id="{125E2E3B-5643-4A98-AE3C-85C28CEBC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357563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知</a:t>
            </a:r>
          </a:p>
        </p:txBody>
      </p:sp>
      <p:sp>
        <p:nvSpPr>
          <p:cNvPr id="1008655" name="Text Box 15">
            <a:extLst>
              <a:ext uri="{FF2B5EF4-FFF2-40B4-BE49-F238E27FC236}">
                <a16:creationId xmlns:a16="http://schemas.microsoft.com/office/drawing/2014/main" id="{0A5FEDD1-0DB8-4CEA-9785-84F46E4F6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357563"/>
            <a:ext cx="2735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再利用条件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(58)</a:t>
            </a:r>
            <a:endParaRPr lang="en-US" altLang="zh-CN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08656" name="Text Box 16">
            <a:extLst>
              <a:ext uri="{FF2B5EF4-FFF2-40B4-BE49-F238E27FC236}">
                <a16:creationId xmlns:a16="http://schemas.microsoft.com/office/drawing/2014/main" id="{6319B1F7-2E1B-446B-9390-81A73BD3D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933825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1008657" name="Text Box 17">
            <a:extLst>
              <a:ext uri="{FF2B5EF4-FFF2-40B4-BE49-F238E27FC236}">
                <a16:creationId xmlns:a16="http://schemas.microsoft.com/office/drawing/2014/main" id="{393BABB6-E8AA-41CF-A6FB-D07EB268D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57563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由条件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(57)</a:t>
            </a:r>
            <a:endParaRPr lang="en-US" altLang="zh-CN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08658" name="Object 18">
            <a:extLst>
              <a:ext uri="{FF2B5EF4-FFF2-40B4-BE49-F238E27FC236}">
                <a16:creationId xmlns:a16="http://schemas.microsoft.com/office/drawing/2014/main" id="{22AA0FA3-6CAE-4BE5-B066-1819C1FEE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9438" y="4013200"/>
          <a:ext cx="6318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Equation" r:id="rId19" imgW="317362" imgH="228501" progId="Equation.DSMT4">
                  <p:embed/>
                </p:oleObj>
              </mc:Choice>
              <mc:Fallback>
                <p:oleObj name="Equation" r:id="rId19" imgW="317362" imgH="228501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4013200"/>
                        <a:ext cx="6318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8659" name="Text Box 19">
            <a:extLst>
              <a:ext uri="{FF2B5EF4-FFF2-40B4-BE49-F238E27FC236}">
                <a16:creationId xmlns:a16="http://schemas.microsoft.com/office/drawing/2014/main" id="{947B76F6-C557-42BB-94DB-1D484D4AA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3933825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</a:p>
        </p:txBody>
      </p:sp>
      <p:graphicFrame>
        <p:nvGraphicFramePr>
          <p:cNvPr id="1008660" name="Object 20">
            <a:extLst>
              <a:ext uri="{FF2B5EF4-FFF2-40B4-BE49-F238E27FC236}">
                <a16:creationId xmlns:a16="http://schemas.microsoft.com/office/drawing/2014/main" id="{9218EDA8-506F-42FB-A656-34F5B7CFB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125" y="4006850"/>
          <a:ext cx="13620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Equation" r:id="rId21" imgW="622030" imgH="228501" progId="Equation.DSMT4">
                  <p:embed/>
                </p:oleObj>
              </mc:Choice>
              <mc:Fallback>
                <p:oleObj name="Equation" r:id="rId21" imgW="622030" imgH="228501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4006850"/>
                        <a:ext cx="13620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8661" name="Text Box 21">
            <a:extLst>
              <a:ext uri="{FF2B5EF4-FFF2-40B4-BE49-F238E27FC236}">
                <a16:creationId xmlns:a16="http://schemas.microsoft.com/office/drawing/2014/main" id="{9DD0DD6B-04CF-422B-AE08-A11745502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3935413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</a:p>
        </p:txBody>
      </p:sp>
      <p:sp>
        <p:nvSpPr>
          <p:cNvPr id="1008662" name="Text Box 22">
            <a:extLst>
              <a:ext uri="{FF2B5EF4-FFF2-40B4-BE49-F238E27FC236}">
                <a16:creationId xmlns:a16="http://schemas.microsoft.com/office/drawing/2014/main" id="{76BAB2B2-5A03-42BC-9DDB-CCCADFB61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3933825"/>
            <a:ext cx="1655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的零点。</a:t>
            </a:r>
          </a:p>
        </p:txBody>
      </p:sp>
      <p:graphicFrame>
        <p:nvGraphicFramePr>
          <p:cNvPr id="1008663" name="Object 23">
            <a:extLst>
              <a:ext uri="{FF2B5EF4-FFF2-40B4-BE49-F238E27FC236}">
                <a16:creationId xmlns:a16="http://schemas.microsoft.com/office/drawing/2014/main" id="{3F54411F-FBEC-4E42-84B0-51C3788D54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7125" y="4579938"/>
          <a:ext cx="4810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2" name="Equation" r:id="rId23" imgW="266469" imgH="241091" progId="Equation.DSMT4">
                  <p:embed/>
                </p:oleObj>
              </mc:Choice>
              <mc:Fallback>
                <p:oleObj name="Equation" r:id="rId23" imgW="266469" imgH="241091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4579938"/>
                        <a:ext cx="48101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8664" name="Text Box 24">
            <a:extLst>
              <a:ext uri="{FF2B5EF4-FFF2-40B4-BE49-F238E27FC236}">
                <a16:creationId xmlns:a16="http://schemas.microsoft.com/office/drawing/2014/main" id="{5992AFE8-1264-4ECF-B356-3527D895E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5085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</a:p>
        </p:txBody>
      </p:sp>
      <p:graphicFrame>
        <p:nvGraphicFramePr>
          <p:cNvPr id="1008665" name="Object 25">
            <a:extLst>
              <a:ext uri="{FF2B5EF4-FFF2-40B4-BE49-F238E27FC236}">
                <a16:creationId xmlns:a16="http://schemas.microsoft.com/office/drawing/2014/main" id="{0E71DEC2-8548-410F-8DCD-970E990264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4579938"/>
          <a:ext cx="7826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Equation" r:id="rId25" imgW="393529" imgH="228501" progId="Equation.DSMT4">
                  <p:embed/>
                </p:oleObj>
              </mc:Choice>
              <mc:Fallback>
                <p:oleObj name="Equation" r:id="rId25" imgW="393529" imgH="228501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79938"/>
                        <a:ext cx="7826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8666" name="Text Box 26">
            <a:extLst>
              <a:ext uri="{FF2B5EF4-FFF2-40B4-BE49-F238E27FC236}">
                <a16:creationId xmlns:a16="http://schemas.microsoft.com/office/drawing/2014/main" id="{55A094D8-40CB-409C-80B5-99D11B1E5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508500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</a:p>
        </p:txBody>
      </p:sp>
      <p:graphicFrame>
        <p:nvGraphicFramePr>
          <p:cNvPr id="1008667" name="Object 27">
            <a:extLst>
              <a:ext uri="{FF2B5EF4-FFF2-40B4-BE49-F238E27FC236}">
                <a16:creationId xmlns:a16="http://schemas.microsoft.com/office/drawing/2014/main" id="{9E310008-288C-4C93-B0C4-1B6B572C6D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4579938"/>
          <a:ext cx="15827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4" name="Equation" r:id="rId27" imgW="825500" imgH="241300" progId="Equation.DSMT4">
                  <p:embed/>
                </p:oleObj>
              </mc:Choice>
              <mc:Fallback>
                <p:oleObj name="Equation" r:id="rId27" imgW="825500" imgH="2413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579938"/>
                        <a:ext cx="158273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8668" name="Text Box 28">
            <a:extLst>
              <a:ext uri="{FF2B5EF4-FFF2-40B4-BE49-F238E27FC236}">
                <a16:creationId xmlns:a16="http://schemas.microsoft.com/office/drawing/2014/main" id="{8D926F6C-98A2-432F-8860-2D36DA387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5" y="450850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</a:p>
        </p:txBody>
      </p:sp>
      <p:sp>
        <p:nvSpPr>
          <p:cNvPr id="1008669" name="Text Box 29">
            <a:extLst>
              <a:ext uri="{FF2B5EF4-FFF2-40B4-BE49-F238E27FC236}">
                <a16:creationId xmlns:a16="http://schemas.microsoft.com/office/drawing/2014/main" id="{2542CB75-FFFE-49C9-8D57-3F1E11DBE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4579938"/>
            <a:ext cx="1655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则得方程</a:t>
            </a:r>
          </a:p>
        </p:txBody>
      </p:sp>
      <p:sp>
        <p:nvSpPr>
          <p:cNvPr id="1008670" name="Text Box 30">
            <a:extLst>
              <a:ext uri="{FF2B5EF4-FFF2-40B4-BE49-F238E27FC236}">
                <a16:creationId xmlns:a16="http://schemas.microsoft.com/office/drawing/2014/main" id="{0888F3EC-5618-4127-899E-322842E6B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508500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的正零点，</a:t>
            </a:r>
          </a:p>
        </p:txBody>
      </p:sp>
      <p:sp>
        <p:nvSpPr>
          <p:cNvPr id="1008671" name="Text Box 31">
            <a:extLst>
              <a:ext uri="{FF2B5EF4-FFF2-40B4-BE49-F238E27FC236}">
                <a16:creationId xmlns:a16="http://schemas.microsoft.com/office/drawing/2014/main" id="{B399D701-E248-49C2-833E-94164287E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17002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(58)</a:t>
            </a:r>
          </a:p>
        </p:txBody>
      </p:sp>
      <p:sp>
        <p:nvSpPr>
          <p:cNvPr id="1008672" name="Text Box 32">
            <a:extLst>
              <a:ext uri="{FF2B5EF4-FFF2-40B4-BE49-F238E27FC236}">
                <a16:creationId xmlns:a16="http://schemas.microsoft.com/office/drawing/2014/main" id="{DED00EC6-5860-4165-8C03-F9F19192E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17002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(57)</a:t>
            </a:r>
          </a:p>
        </p:txBody>
      </p:sp>
      <p:sp>
        <p:nvSpPr>
          <p:cNvPr id="1008673" name="Text Box 33">
            <a:extLst>
              <a:ext uri="{FF2B5EF4-FFF2-40B4-BE49-F238E27FC236}">
                <a16:creationId xmlns:a16="http://schemas.microsoft.com/office/drawing/2014/main" id="{51379272-53B9-4477-8240-863E1F891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84763"/>
            <a:ext cx="806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(56)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在条件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(57)(58)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下的固有值及相应固有函数为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0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0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0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0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0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0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0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0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0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0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0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0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0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0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0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0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0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0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0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0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0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0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00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00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00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0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00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42" grpId="0"/>
      <p:bldP spid="1008643" grpId="0"/>
      <p:bldP spid="1008646" grpId="0"/>
      <p:bldP spid="1008654" grpId="0"/>
      <p:bldP spid="1008655" grpId="0"/>
      <p:bldP spid="1008656" grpId="0"/>
      <p:bldP spid="1008657" grpId="0"/>
      <p:bldP spid="1008659" grpId="0"/>
      <p:bldP spid="1008661" grpId="0"/>
      <p:bldP spid="1008662" grpId="0"/>
      <p:bldP spid="1008664" grpId="0"/>
      <p:bldP spid="1008666" grpId="0"/>
      <p:bldP spid="1008668" grpId="0"/>
      <p:bldP spid="1008669" grpId="0"/>
      <p:bldP spid="1008670" grpId="0"/>
      <p:bldP spid="1008671" grpId="0"/>
      <p:bldP spid="1008672" grpId="0"/>
      <p:bldP spid="10086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9672" name="Object 8">
            <a:extLst>
              <a:ext uri="{FF2B5EF4-FFF2-40B4-BE49-F238E27FC236}">
                <a16:creationId xmlns:a16="http://schemas.microsoft.com/office/drawing/2014/main" id="{EA56723C-55CC-4A03-9593-1DDDCFD819E2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042988" y="3860800"/>
          <a:ext cx="5048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2" name="Equation" r:id="rId3" imgW="253890" imgH="241195" progId="Equation.DSMT4">
                  <p:embed/>
                </p:oleObj>
              </mc:Choice>
              <mc:Fallback>
                <p:oleObj name="Equation" r:id="rId3" imgW="253890" imgH="241195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860800"/>
                        <a:ext cx="5048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673" name="Object 9">
            <a:extLst>
              <a:ext uri="{FF2B5EF4-FFF2-40B4-BE49-F238E27FC236}">
                <a16:creationId xmlns:a16="http://schemas.microsoft.com/office/drawing/2014/main" id="{0FF89616-C8BB-45EF-8612-B00CD1EA7F9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771775" y="4265613"/>
          <a:ext cx="39592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3" name="Equation" r:id="rId5" imgW="1841500" imgH="381000" progId="Equation.DSMT4">
                  <p:embed/>
                </p:oleObj>
              </mc:Choice>
              <mc:Fallback>
                <p:oleObj name="Equation" r:id="rId5" imgW="1841500" imgH="381000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265613"/>
                        <a:ext cx="39592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灯片编号占位符 6">
            <a:extLst>
              <a:ext uri="{FF2B5EF4-FFF2-40B4-BE49-F238E27FC236}">
                <a16:creationId xmlns:a16="http://schemas.microsoft.com/office/drawing/2014/main" id="{FFD4B96A-3223-4193-80D5-DB7C40D1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96D6FEE2-8B4B-467B-80DB-222ABA5EAC03}" type="slidenum">
              <a:rPr lang="en-US" altLang="zh-CN">
                <a:latin typeface="Arial" panose="020B0604020202020204" pitchFamily="34" charset="0"/>
              </a:rPr>
              <a:pPr/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1009666" name="Object 2">
            <a:extLst>
              <a:ext uri="{FF2B5EF4-FFF2-40B4-BE49-F238E27FC236}">
                <a16:creationId xmlns:a16="http://schemas.microsoft.com/office/drawing/2014/main" id="{36947D2F-E2F7-4017-B170-70B5E35B74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2636838"/>
          <a:ext cx="16557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4" name="Equation" r:id="rId7" imgW="837836" imgH="203112" progId="Equation.DSMT4">
                  <p:embed/>
                </p:oleObj>
              </mc:Choice>
              <mc:Fallback>
                <p:oleObj name="Equation" r:id="rId7" imgW="837836" imgH="2031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636838"/>
                        <a:ext cx="165576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667" name="Object 3">
            <a:extLst>
              <a:ext uri="{FF2B5EF4-FFF2-40B4-BE49-F238E27FC236}">
                <a16:creationId xmlns:a16="http://schemas.microsoft.com/office/drawing/2014/main" id="{34D1CC86-748E-4154-A653-F1414DB0E0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276475"/>
          <a:ext cx="194786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5" name="Equation" r:id="rId9" imgW="952087" imgH="520474" progId="Equation.DSMT4">
                  <p:embed/>
                </p:oleObj>
              </mc:Choice>
              <mc:Fallback>
                <p:oleObj name="Equation" r:id="rId9" imgW="952087" imgH="52047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76475"/>
                        <a:ext cx="1947863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9668" name="Object 4">
            <a:extLst>
              <a:ext uri="{FF2B5EF4-FFF2-40B4-BE49-F238E27FC236}">
                <a16:creationId xmlns:a16="http://schemas.microsoft.com/office/drawing/2014/main" id="{1C99F356-B90D-4D6F-963A-8B85DFDA23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2349500"/>
          <a:ext cx="27305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Equation" r:id="rId11" imgW="1333500" imgH="482600" progId="Equation.DSMT4">
                  <p:embed/>
                </p:oleObj>
              </mc:Choice>
              <mc:Fallback>
                <p:oleObj name="Equation" r:id="rId11" imgW="13335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349500"/>
                        <a:ext cx="27305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9675" name="Text Box 11">
            <a:extLst>
              <a:ext uri="{FF2B5EF4-FFF2-40B4-BE49-F238E27FC236}">
                <a16:creationId xmlns:a16="http://schemas.microsoft.com/office/drawing/2014/main" id="{6D348518-A065-4FB1-957C-C08C5A893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084763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从而</a:t>
            </a:r>
          </a:p>
        </p:txBody>
      </p:sp>
      <p:sp>
        <p:nvSpPr>
          <p:cNvPr id="1009683" name="Text Box 19">
            <a:extLst>
              <a:ext uri="{FF2B5EF4-FFF2-40B4-BE49-F238E27FC236}">
                <a16:creationId xmlns:a16="http://schemas.microsoft.com/office/drawing/2014/main" id="{9E536853-815C-4F3A-B4D5-1F859CB62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286125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现考虑方程</a:t>
            </a:r>
          </a:p>
        </p:txBody>
      </p:sp>
      <p:sp>
        <p:nvSpPr>
          <p:cNvPr id="1009684" name="Text Box 20">
            <a:extLst>
              <a:ext uri="{FF2B5EF4-FFF2-40B4-BE49-F238E27FC236}">
                <a16:creationId xmlns:a16="http://schemas.microsoft.com/office/drawing/2014/main" id="{5F177F9F-40F1-4853-8674-17A64CF1C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89363"/>
            <a:ext cx="57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</a:p>
        </p:txBody>
      </p:sp>
      <p:sp>
        <p:nvSpPr>
          <p:cNvPr id="1009685" name="Text Box 21">
            <a:extLst>
              <a:ext uri="{FF2B5EF4-FFF2-40B4-BE49-F238E27FC236}">
                <a16:creationId xmlns:a16="http://schemas.microsoft.com/office/drawing/2014/main" id="{AF7D85D1-C927-4E76-9A26-E193DAC7F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789363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代入方程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(55)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得其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通解</a:t>
            </a:r>
          </a:p>
        </p:txBody>
      </p:sp>
      <p:graphicFrame>
        <p:nvGraphicFramePr>
          <p:cNvPr id="1009687" name="Object 23">
            <a:extLst>
              <a:ext uri="{FF2B5EF4-FFF2-40B4-BE49-F238E27FC236}">
                <a16:creationId xmlns:a16="http://schemas.microsoft.com/office/drawing/2014/main" id="{78A609E6-0A90-4DED-8E3A-B696CCB360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300663"/>
          <a:ext cx="607060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Equation" r:id="rId13" imgW="2730500" imgH="457200" progId="Equation.DSMT4">
                  <p:embed/>
                </p:oleObj>
              </mc:Choice>
              <mc:Fallback>
                <p:oleObj name="Equation" r:id="rId13" imgW="2730500" imgH="457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300663"/>
                        <a:ext cx="6070600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24">
            <a:extLst>
              <a:ext uri="{FF2B5EF4-FFF2-40B4-BE49-F238E27FC236}">
                <a16:creationId xmlns:a16="http://schemas.microsoft.com/office/drawing/2014/main" id="{BC3243A6-7D54-49F9-9C84-9B3204C50E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268413"/>
          <a:ext cx="25971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Equation" r:id="rId15" imgW="1206500" imgH="228600" progId="Equation.DSMT4">
                  <p:embed/>
                </p:oleObj>
              </mc:Choice>
              <mc:Fallback>
                <p:oleObj name="Equation" r:id="rId15" imgW="1206500" imgH="2286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268413"/>
                        <a:ext cx="25971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2" name="Object 25">
            <a:extLst>
              <a:ext uri="{FF2B5EF4-FFF2-40B4-BE49-F238E27FC236}">
                <a16:creationId xmlns:a16="http://schemas.microsoft.com/office/drawing/2014/main" id="{EA0D9530-3067-4BD2-B2AC-209534F454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76250"/>
          <a:ext cx="54705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Equation" r:id="rId17" imgW="2692400" imgH="419100" progId="Equation.DSMT4">
                  <p:embed/>
                </p:oleObj>
              </mc:Choice>
              <mc:Fallback>
                <p:oleObj name="Equation" r:id="rId17" imgW="2692400" imgH="4191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6250"/>
                        <a:ext cx="54705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26">
            <a:extLst>
              <a:ext uri="{FF2B5EF4-FFF2-40B4-BE49-F238E27FC236}">
                <a16:creationId xmlns:a16="http://schemas.microsoft.com/office/drawing/2014/main" id="{177724EB-F32E-41AC-AD7F-F02483596D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844675"/>
          <a:ext cx="1368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Equation" r:id="rId19" imgW="609336" imgH="241195" progId="Equation.DSMT4">
                  <p:embed/>
                </p:oleObj>
              </mc:Choice>
              <mc:Fallback>
                <p:oleObj name="Equation" r:id="rId19" imgW="609336" imgH="241195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44675"/>
                        <a:ext cx="13684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AutoShape 27">
            <a:extLst>
              <a:ext uri="{FF2B5EF4-FFF2-40B4-BE49-F238E27FC236}">
                <a16:creationId xmlns:a16="http://schemas.microsoft.com/office/drawing/2014/main" id="{4CD5E6D6-E182-4C6F-8A6B-34D9EC38B37D}"/>
              </a:ext>
            </a:extLst>
          </p:cNvPr>
          <p:cNvSpPr>
            <a:spLocks/>
          </p:cNvSpPr>
          <p:nvPr/>
        </p:nvSpPr>
        <p:spPr bwMode="auto">
          <a:xfrm>
            <a:off x="1187450" y="908050"/>
            <a:ext cx="288925" cy="1225550"/>
          </a:xfrm>
          <a:prstGeom prst="leftBrace">
            <a:avLst>
              <a:gd name="adj1" fmla="val 3534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32785" name="Text Box 28">
            <a:extLst>
              <a:ext uri="{FF2B5EF4-FFF2-40B4-BE49-F238E27FC236}">
                <a16:creationId xmlns:a16="http://schemas.microsoft.com/office/drawing/2014/main" id="{37B42431-7AB1-4A97-9B44-AFCB6C609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61912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(52)</a:t>
            </a:r>
          </a:p>
        </p:txBody>
      </p:sp>
      <p:sp>
        <p:nvSpPr>
          <p:cNvPr id="32786" name="Text Box 29">
            <a:extLst>
              <a:ext uri="{FF2B5EF4-FFF2-40B4-BE49-F238E27FC236}">
                <a16:creationId xmlns:a16="http://schemas.microsoft.com/office/drawing/2014/main" id="{A8B98076-E89E-45B9-AB5D-D84B3A67B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969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(53)</a:t>
            </a:r>
          </a:p>
        </p:txBody>
      </p:sp>
      <p:sp>
        <p:nvSpPr>
          <p:cNvPr id="32787" name="Text Box 30">
            <a:extLst>
              <a:ext uri="{FF2B5EF4-FFF2-40B4-BE49-F238E27FC236}">
                <a16:creationId xmlns:a16="http://schemas.microsoft.com/office/drawing/2014/main" id="{7A72359D-3875-46A8-A7CA-55C14AF46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7732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(54)</a:t>
            </a:r>
          </a:p>
        </p:txBody>
      </p:sp>
      <p:graphicFrame>
        <p:nvGraphicFramePr>
          <p:cNvPr id="1009695" name="Object 31">
            <a:extLst>
              <a:ext uri="{FF2B5EF4-FFF2-40B4-BE49-F238E27FC236}">
                <a16:creationId xmlns:a16="http://schemas.microsoft.com/office/drawing/2014/main" id="{977491AF-EC18-49DF-AD7F-A67750F43E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3357563"/>
          <a:ext cx="17430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Equation" r:id="rId21" imgW="812447" imgH="203112" progId="Equation.DSMT4">
                  <p:embed/>
                </p:oleObj>
              </mc:Choice>
              <mc:Fallback>
                <p:oleObj name="Equation" r:id="rId21" imgW="812447" imgH="203112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357563"/>
                        <a:ext cx="17430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9696" name="Text Box 32">
            <a:extLst>
              <a:ext uri="{FF2B5EF4-FFF2-40B4-BE49-F238E27FC236}">
                <a16:creationId xmlns:a16="http://schemas.microsoft.com/office/drawing/2014/main" id="{4CB03259-B705-4C1A-AD9E-AE8EF9D5C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4363" y="326072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(55)</a:t>
            </a:r>
          </a:p>
        </p:txBody>
      </p:sp>
      <p:sp>
        <p:nvSpPr>
          <p:cNvPr id="1009697" name="Line 33">
            <a:extLst>
              <a:ext uri="{FF2B5EF4-FFF2-40B4-BE49-F238E27FC236}">
                <a16:creationId xmlns:a16="http://schemas.microsoft.com/office/drawing/2014/main" id="{0D4DD255-7497-4112-AF8B-A71C2FDA9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3284538"/>
            <a:ext cx="26654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9698" name="Line 34">
            <a:extLst>
              <a:ext uri="{FF2B5EF4-FFF2-40B4-BE49-F238E27FC236}">
                <a16:creationId xmlns:a16="http://schemas.microsoft.com/office/drawing/2014/main" id="{2B3A88D0-8D48-4BDF-AA8A-21C4B1B27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5157788"/>
            <a:ext cx="39592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0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0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0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0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0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0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0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0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0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09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09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9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09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75" grpId="0"/>
      <p:bldP spid="1009683" grpId="0"/>
      <p:bldP spid="1009684" grpId="0"/>
      <p:bldP spid="1009685" grpId="0"/>
      <p:bldP spid="10096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0697" name="Object 9">
            <a:extLst>
              <a:ext uri="{FF2B5EF4-FFF2-40B4-BE49-F238E27FC236}">
                <a16:creationId xmlns:a16="http://schemas.microsoft.com/office/drawing/2014/main" id="{5B9BD7BB-DC1D-4CB6-9E0D-3FD469EB8508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368550" y="4257675"/>
          <a:ext cx="422751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Equation" r:id="rId3" imgW="2374900" imgH="444500" progId="Equation.DSMT4">
                  <p:embed/>
                </p:oleObj>
              </mc:Choice>
              <mc:Fallback>
                <p:oleObj name="Equation" r:id="rId3" imgW="2374900" imgH="444500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4257675"/>
                        <a:ext cx="4227513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0698" name="Object 10">
            <a:extLst>
              <a:ext uri="{FF2B5EF4-FFF2-40B4-BE49-F238E27FC236}">
                <a16:creationId xmlns:a16="http://schemas.microsoft.com/office/drawing/2014/main" id="{DB9BB0E7-A1A4-4CF9-A1E1-E2085FC0C13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77963" y="2852738"/>
          <a:ext cx="53228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7" name="Equation" r:id="rId5" imgW="2819400" imgH="482600" progId="Equation.DSMT4">
                  <p:embed/>
                </p:oleObj>
              </mc:Choice>
              <mc:Fallback>
                <p:oleObj name="Equation" r:id="rId5" imgW="2819400" imgH="482600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2852738"/>
                        <a:ext cx="532288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0699" name="Object 11">
            <a:extLst>
              <a:ext uri="{FF2B5EF4-FFF2-40B4-BE49-F238E27FC236}">
                <a16:creationId xmlns:a16="http://schemas.microsoft.com/office/drawing/2014/main" id="{9DD1BF17-1329-4D1C-AFB8-394A54B0DD3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17825" y="5511800"/>
          <a:ext cx="33099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Equation" r:id="rId7" imgW="1714500" imgH="228600" progId="Equation.DSMT4">
                  <p:embed/>
                </p:oleObj>
              </mc:Choice>
              <mc:Fallback>
                <p:oleObj name="Equation" r:id="rId7" imgW="1714500" imgH="228600" progId="Equation.DSMT4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5511800"/>
                        <a:ext cx="33099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灯片编号占位符 7">
            <a:extLst>
              <a:ext uri="{FF2B5EF4-FFF2-40B4-BE49-F238E27FC236}">
                <a16:creationId xmlns:a16="http://schemas.microsoft.com/office/drawing/2014/main" id="{1B1D270E-18CA-4436-8A9B-93C160B7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D6097CDA-58A0-4825-9CC0-919F963DACAE}" type="slidenum">
              <a:rPr lang="en-US" altLang="zh-CN">
                <a:latin typeface="Arial" panose="020B0604020202020204" pitchFamily="34" charset="0"/>
              </a:rPr>
              <a:pPr/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798" name="Text Box 12">
            <a:extLst>
              <a:ext uri="{FF2B5EF4-FFF2-40B4-BE49-F238E27FC236}">
                <a16:creationId xmlns:a16="http://schemas.microsoft.com/office/drawing/2014/main" id="{8B7C8F6B-BE03-42D0-B820-44A423118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276475"/>
            <a:ext cx="7704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叠加原理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，方程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(52)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满足条件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(54)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的解为</a:t>
            </a:r>
          </a:p>
        </p:txBody>
      </p:sp>
      <p:sp>
        <p:nvSpPr>
          <p:cNvPr id="1010701" name="Text Box 13">
            <a:extLst>
              <a:ext uri="{FF2B5EF4-FFF2-40B4-BE49-F238E27FC236}">
                <a16:creationId xmlns:a16="http://schemas.microsoft.com/office/drawing/2014/main" id="{9FB9FDA7-A0B3-4B60-838D-D2AB06453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0686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(59)</a:t>
            </a:r>
          </a:p>
        </p:txBody>
      </p:sp>
      <p:sp>
        <p:nvSpPr>
          <p:cNvPr id="1010702" name="Text Box 14">
            <a:extLst>
              <a:ext uri="{FF2B5EF4-FFF2-40B4-BE49-F238E27FC236}">
                <a16:creationId xmlns:a16="http://schemas.microsoft.com/office/drawing/2014/main" id="{7DE6571F-8ED5-4E38-9453-3E6652ED0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690938"/>
            <a:ext cx="511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再由条件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(53)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第一式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1010703" name="Text Box 15">
            <a:extLst>
              <a:ext uri="{FF2B5EF4-FFF2-40B4-BE49-F238E27FC236}">
                <a16:creationId xmlns:a16="http://schemas.microsoft.com/office/drawing/2014/main" id="{B44D917B-BC24-44B3-AB61-216882EB2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13325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于是得</a:t>
            </a:r>
          </a:p>
        </p:txBody>
      </p:sp>
      <p:graphicFrame>
        <p:nvGraphicFramePr>
          <p:cNvPr id="33802" name="Object 17">
            <a:extLst>
              <a:ext uri="{FF2B5EF4-FFF2-40B4-BE49-F238E27FC236}">
                <a16:creationId xmlns:a16="http://schemas.microsoft.com/office/drawing/2014/main" id="{051679C0-3CE5-4A65-9B86-5E4A925FB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268413"/>
          <a:ext cx="25971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Equation" r:id="rId9" imgW="1206500" imgH="228600" progId="Equation.DSMT4">
                  <p:embed/>
                </p:oleObj>
              </mc:Choice>
              <mc:Fallback>
                <p:oleObj name="Equation" r:id="rId9" imgW="12065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268413"/>
                        <a:ext cx="25971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8">
            <a:extLst>
              <a:ext uri="{FF2B5EF4-FFF2-40B4-BE49-F238E27FC236}">
                <a16:creationId xmlns:a16="http://schemas.microsoft.com/office/drawing/2014/main" id="{5A8BF103-8E48-4AFB-A198-F7C50717B6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76250"/>
          <a:ext cx="54705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Equation" r:id="rId11" imgW="2692400" imgH="419100" progId="Equation.DSMT4">
                  <p:embed/>
                </p:oleObj>
              </mc:Choice>
              <mc:Fallback>
                <p:oleObj name="Equation" r:id="rId11" imgW="2692400" imgH="419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6250"/>
                        <a:ext cx="54705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9">
            <a:extLst>
              <a:ext uri="{FF2B5EF4-FFF2-40B4-BE49-F238E27FC236}">
                <a16:creationId xmlns:a16="http://schemas.microsoft.com/office/drawing/2014/main" id="{FD81463E-9125-4F65-9499-53F73DF763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844675"/>
          <a:ext cx="1368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Equation" r:id="rId13" imgW="609336" imgH="241195" progId="Equation.DSMT4">
                  <p:embed/>
                </p:oleObj>
              </mc:Choice>
              <mc:Fallback>
                <p:oleObj name="Equation" r:id="rId13" imgW="609336" imgH="241195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44675"/>
                        <a:ext cx="13684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AutoShape 20">
            <a:extLst>
              <a:ext uri="{FF2B5EF4-FFF2-40B4-BE49-F238E27FC236}">
                <a16:creationId xmlns:a16="http://schemas.microsoft.com/office/drawing/2014/main" id="{8EE8E7E3-60FB-4173-B0DA-A8B7A3AF26FA}"/>
              </a:ext>
            </a:extLst>
          </p:cNvPr>
          <p:cNvSpPr>
            <a:spLocks/>
          </p:cNvSpPr>
          <p:nvPr/>
        </p:nvSpPr>
        <p:spPr bwMode="auto">
          <a:xfrm>
            <a:off x="1187450" y="908050"/>
            <a:ext cx="288925" cy="1225550"/>
          </a:xfrm>
          <a:prstGeom prst="leftBrace">
            <a:avLst>
              <a:gd name="adj1" fmla="val 3534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33806" name="Text Box 21">
            <a:extLst>
              <a:ext uri="{FF2B5EF4-FFF2-40B4-BE49-F238E27FC236}">
                <a16:creationId xmlns:a16="http://schemas.microsoft.com/office/drawing/2014/main" id="{78E94E68-98D3-441A-A232-D656217E0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61912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(52)</a:t>
            </a:r>
          </a:p>
        </p:txBody>
      </p:sp>
      <p:sp>
        <p:nvSpPr>
          <p:cNvPr id="33807" name="Text Box 22">
            <a:extLst>
              <a:ext uri="{FF2B5EF4-FFF2-40B4-BE49-F238E27FC236}">
                <a16:creationId xmlns:a16="http://schemas.microsoft.com/office/drawing/2014/main" id="{4F4CC1A1-C155-4C9A-8BC5-4484BF1A0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969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(53)</a:t>
            </a:r>
          </a:p>
        </p:txBody>
      </p:sp>
      <p:sp>
        <p:nvSpPr>
          <p:cNvPr id="33808" name="Text Box 23">
            <a:extLst>
              <a:ext uri="{FF2B5EF4-FFF2-40B4-BE49-F238E27FC236}">
                <a16:creationId xmlns:a16="http://schemas.microsoft.com/office/drawing/2014/main" id="{6628249C-3B1D-43AA-98D6-0DB947AD9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7732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(54)</a:t>
            </a:r>
          </a:p>
        </p:txBody>
      </p:sp>
      <p:sp>
        <p:nvSpPr>
          <p:cNvPr id="1010715" name="Text Box 27">
            <a:extLst>
              <a:ext uri="{FF2B5EF4-FFF2-40B4-BE49-F238E27FC236}">
                <a16:creationId xmlns:a16="http://schemas.microsoft.com/office/drawing/2014/main" id="{E8521CA0-5760-4E95-892F-DF8809363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44512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1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1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1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0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10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10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0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10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10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701" grpId="0"/>
      <p:bldP spid="1010702" grpId="0"/>
      <p:bldP spid="1010703" grpId="0"/>
      <p:bldP spid="10107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09768281-B127-4140-B28F-4A22EA52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13CE0626-8A37-40B4-A2C6-5F9FAED71DFE}" type="slidenum">
              <a:rPr lang="en-US" altLang="zh-CN">
                <a:latin typeface="Arial" panose="020B0604020202020204" pitchFamily="34" charset="0"/>
              </a:rPr>
              <a:pPr/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1018884" name="Object 4">
            <a:extLst>
              <a:ext uri="{FF2B5EF4-FFF2-40B4-BE49-F238E27FC236}">
                <a16:creationId xmlns:a16="http://schemas.microsoft.com/office/drawing/2014/main" id="{B6B6EE64-C919-44A9-AC09-2140320405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5113" y="4365625"/>
          <a:ext cx="6126162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3" imgW="3124200" imgH="482600" progId="Equation.DSMT4">
                  <p:embed/>
                </p:oleObj>
              </mc:Choice>
              <mc:Fallback>
                <p:oleObj name="Equation" r:id="rId3" imgW="31242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4365625"/>
                        <a:ext cx="6126162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11">
            <a:extLst>
              <a:ext uri="{FF2B5EF4-FFF2-40B4-BE49-F238E27FC236}">
                <a16:creationId xmlns:a16="http://schemas.microsoft.com/office/drawing/2014/main" id="{DC367475-A0DD-496E-A475-0809C3CFF2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268413"/>
          <a:ext cx="25971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5" imgW="1206500" imgH="228600" progId="Equation.DSMT4">
                  <p:embed/>
                </p:oleObj>
              </mc:Choice>
              <mc:Fallback>
                <p:oleObj name="Equation" r:id="rId5" imgW="12065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268413"/>
                        <a:ext cx="25971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12">
            <a:extLst>
              <a:ext uri="{FF2B5EF4-FFF2-40B4-BE49-F238E27FC236}">
                <a16:creationId xmlns:a16="http://schemas.microsoft.com/office/drawing/2014/main" id="{213B66C6-B68C-46E1-8355-33B4B6007A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76250"/>
          <a:ext cx="54705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0" name="Equation" r:id="rId7" imgW="2692400" imgH="419100" progId="Equation.DSMT4">
                  <p:embed/>
                </p:oleObj>
              </mc:Choice>
              <mc:Fallback>
                <p:oleObj name="Equation" r:id="rId7" imgW="26924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6250"/>
                        <a:ext cx="54705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13">
            <a:extLst>
              <a:ext uri="{FF2B5EF4-FFF2-40B4-BE49-F238E27FC236}">
                <a16:creationId xmlns:a16="http://schemas.microsoft.com/office/drawing/2014/main" id="{106F07F9-BB0B-44A6-8B96-FD8B3CD13F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844675"/>
          <a:ext cx="1368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1" name="Equation" r:id="rId9" imgW="609336" imgH="241195" progId="Equation.DSMT4">
                  <p:embed/>
                </p:oleObj>
              </mc:Choice>
              <mc:Fallback>
                <p:oleObj name="Equation" r:id="rId9" imgW="609336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44675"/>
                        <a:ext cx="13684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AutoShape 14">
            <a:extLst>
              <a:ext uri="{FF2B5EF4-FFF2-40B4-BE49-F238E27FC236}">
                <a16:creationId xmlns:a16="http://schemas.microsoft.com/office/drawing/2014/main" id="{7A390D15-751A-46DC-9378-E86A18AF33AB}"/>
              </a:ext>
            </a:extLst>
          </p:cNvPr>
          <p:cNvSpPr>
            <a:spLocks/>
          </p:cNvSpPr>
          <p:nvPr/>
        </p:nvSpPr>
        <p:spPr bwMode="auto">
          <a:xfrm>
            <a:off x="1187450" y="908050"/>
            <a:ext cx="288925" cy="1225550"/>
          </a:xfrm>
          <a:prstGeom prst="leftBrace">
            <a:avLst>
              <a:gd name="adj1" fmla="val 3534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34824" name="Text Box 15">
            <a:extLst>
              <a:ext uri="{FF2B5EF4-FFF2-40B4-BE49-F238E27FC236}">
                <a16:creationId xmlns:a16="http://schemas.microsoft.com/office/drawing/2014/main" id="{AC25A2BD-7F2E-4339-BB2D-48CC77E7F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61912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(52)</a:t>
            </a:r>
          </a:p>
        </p:txBody>
      </p:sp>
      <p:sp>
        <p:nvSpPr>
          <p:cNvPr id="34825" name="Text Box 16">
            <a:extLst>
              <a:ext uri="{FF2B5EF4-FFF2-40B4-BE49-F238E27FC236}">
                <a16:creationId xmlns:a16="http://schemas.microsoft.com/office/drawing/2014/main" id="{54AFE185-FE60-462F-BB8D-29619AF8C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969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(53)</a:t>
            </a:r>
          </a:p>
        </p:txBody>
      </p:sp>
      <p:sp>
        <p:nvSpPr>
          <p:cNvPr id="34826" name="Text Box 17">
            <a:extLst>
              <a:ext uri="{FF2B5EF4-FFF2-40B4-BE49-F238E27FC236}">
                <a16:creationId xmlns:a16="http://schemas.microsoft.com/office/drawing/2014/main" id="{BFA51CAE-5579-478B-ADBF-7711463F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7732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(54)</a:t>
            </a:r>
          </a:p>
        </p:txBody>
      </p:sp>
      <p:graphicFrame>
        <p:nvGraphicFramePr>
          <p:cNvPr id="34827" name="Object 18">
            <a:extLst>
              <a:ext uri="{FF2B5EF4-FFF2-40B4-BE49-F238E27FC236}">
                <a16:creationId xmlns:a16="http://schemas.microsoft.com/office/drawing/2014/main" id="{93271E48-DF2A-492E-BAAF-7B32660F7D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2852738"/>
          <a:ext cx="532765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2" name="Equation" r:id="rId11" imgW="2819400" imgH="482600" progId="Equation.DSMT4">
                  <p:embed/>
                </p:oleObj>
              </mc:Choice>
              <mc:Fallback>
                <p:oleObj name="Equation" r:id="rId11" imgW="2819400" imgH="482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52738"/>
                        <a:ext cx="532765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Text Box 19">
            <a:extLst>
              <a:ext uri="{FF2B5EF4-FFF2-40B4-BE49-F238E27FC236}">
                <a16:creationId xmlns:a16="http://schemas.microsoft.com/office/drawing/2014/main" id="{8F36419A-0653-4D08-A341-069A6EFEF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276475"/>
            <a:ext cx="7704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叠加原理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，方程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(52)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满足条件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(54)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的解为</a:t>
            </a:r>
          </a:p>
        </p:txBody>
      </p:sp>
      <p:sp>
        <p:nvSpPr>
          <p:cNvPr id="34829" name="Text Box 20">
            <a:extLst>
              <a:ext uri="{FF2B5EF4-FFF2-40B4-BE49-F238E27FC236}">
                <a16:creationId xmlns:a16="http://schemas.microsoft.com/office/drawing/2014/main" id="{8AFE5BEE-9C44-4616-B9FF-63E8D446B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0686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(59)</a:t>
            </a:r>
          </a:p>
        </p:txBody>
      </p:sp>
      <p:sp>
        <p:nvSpPr>
          <p:cNvPr id="34830" name="Text Box 21">
            <a:extLst>
              <a:ext uri="{FF2B5EF4-FFF2-40B4-BE49-F238E27FC236}">
                <a16:creationId xmlns:a16="http://schemas.microsoft.com/office/drawing/2014/main" id="{5E647919-9025-4D27-A9DA-E879B6367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789363"/>
            <a:ext cx="511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再由条件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(53)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第二式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1018902" name="Text Box 22">
            <a:extLst>
              <a:ext uri="{FF2B5EF4-FFF2-40B4-BE49-F238E27FC236}">
                <a16:creationId xmlns:a16="http://schemas.microsoft.com/office/drawing/2014/main" id="{B78BAFB4-9C3D-4158-B66F-7F7B97A5A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45125"/>
            <a:ext cx="6840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傅里叶</a:t>
            </a:r>
            <a:r>
              <a:rPr lang="en-US" altLang="zh-CN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贝塞尔系数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公式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(43)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则有</a:t>
            </a:r>
          </a:p>
        </p:txBody>
      </p:sp>
      <p:sp>
        <p:nvSpPr>
          <p:cNvPr id="1018903" name="Line 23">
            <a:extLst>
              <a:ext uri="{FF2B5EF4-FFF2-40B4-BE49-F238E27FC236}">
                <a16:creationId xmlns:a16="http://schemas.microsoft.com/office/drawing/2014/main" id="{159DB335-F2C3-44B8-8061-AF3CFDCE1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2138" y="5157788"/>
            <a:ext cx="25193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18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18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8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89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>
            <a:extLst>
              <a:ext uri="{FF2B5EF4-FFF2-40B4-BE49-F238E27FC236}">
                <a16:creationId xmlns:a16="http://schemas.microsoft.com/office/drawing/2014/main" id="{D03574A8-3B2B-4E1E-8637-9F538991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CE4B3293-083A-45F0-8377-E384D1130330}" type="slidenum">
              <a:rPr lang="en-US" altLang="zh-CN">
                <a:latin typeface="Arial" panose="020B0604020202020204" pitchFamily="34" charset="0"/>
              </a:rPr>
              <a:pPr/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1019908" name="Object 4">
            <a:extLst>
              <a:ext uri="{FF2B5EF4-FFF2-40B4-BE49-F238E27FC236}">
                <a16:creationId xmlns:a16="http://schemas.microsoft.com/office/drawing/2014/main" id="{BA73D6D5-FB6F-46FA-8936-D03AD7E46F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1052513"/>
          <a:ext cx="498157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3" imgW="2692400" imgH="889000" progId="Equation.DSMT4">
                  <p:embed/>
                </p:oleObj>
              </mc:Choice>
              <mc:Fallback>
                <p:oleObj name="Equation" r:id="rId3" imgW="2692400" imgH="889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052513"/>
                        <a:ext cx="4981575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5">
            <a:extLst>
              <a:ext uri="{FF2B5EF4-FFF2-40B4-BE49-F238E27FC236}">
                <a16:creationId xmlns:a16="http://schemas.microsoft.com/office/drawing/2014/main" id="{959FE575-FAB8-40C1-BB5D-6DA534C9E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6840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傅里叶</a:t>
            </a:r>
            <a:r>
              <a:rPr lang="en-US" altLang="zh-CN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贝塞尔系数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公式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(43)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则有</a:t>
            </a:r>
          </a:p>
        </p:txBody>
      </p:sp>
      <p:sp>
        <p:nvSpPr>
          <p:cNvPr id="1019910" name="Text Box 6">
            <a:extLst>
              <a:ext uri="{FF2B5EF4-FFF2-40B4-BE49-F238E27FC236}">
                <a16:creationId xmlns:a16="http://schemas.microsoft.com/office/drawing/2014/main" id="{5AC382A2-EBBD-4CC3-B537-1FA683B07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700213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(61)</a:t>
            </a:r>
          </a:p>
        </p:txBody>
      </p:sp>
      <p:graphicFrame>
        <p:nvGraphicFramePr>
          <p:cNvPr id="1019911" name="Object 7">
            <a:extLst>
              <a:ext uri="{FF2B5EF4-FFF2-40B4-BE49-F238E27FC236}">
                <a16:creationId xmlns:a16="http://schemas.microsoft.com/office/drawing/2014/main" id="{9B79B59F-4048-47B2-A1D1-64E8D0368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5300" y="3213100"/>
          <a:ext cx="22034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3" name="Equation" r:id="rId5" imgW="1231366" imgH="482391" progId="Equation.DSMT4">
                  <p:embed/>
                </p:oleObj>
              </mc:Choice>
              <mc:Fallback>
                <p:oleObj name="Equation" r:id="rId5" imgW="1231366" imgH="48239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3213100"/>
                        <a:ext cx="22034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9912" name="Object 8">
            <a:extLst>
              <a:ext uri="{FF2B5EF4-FFF2-40B4-BE49-F238E27FC236}">
                <a16:creationId xmlns:a16="http://schemas.microsoft.com/office/drawing/2014/main" id="{0DD18DAB-3F1F-4E4E-9686-B5ED9E763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3213100"/>
          <a:ext cx="266541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4" name="Equation" r:id="rId7" imgW="1409088" imgH="495085" progId="Equation.DSMT4">
                  <p:embed/>
                </p:oleObj>
              </mc:Choice>
              <mc:Fallback>
                <p:oleObj name="Equation" r:id="rId7" imgW="1409088" imgH="49508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213100"/>
                        <a:ext cx="266541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9913" name="Object 9">
            <a:extLst>
              <a:ext uri="{FF2B5EF4-FFF2-40B4-BE49-F238E27FC236}">
                <a16:creationId xmlns:a16="http://schemas.microsoft.com/office/drawing/2014/main" id="{3A10B8E9-E178-4DA9-8975-65C536AACA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4254500"/>
          <a:ext cx="237648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Equation" r:id="rId9" imgW="1244060" imgH="495085" progId="Equation.DSMT4">
                  <p:embed/>
                </p:oleObj>
              </mc:Choice>
              <mc:Fallback>
                <p:oleObj name="Equation" r:id="rId9" imgW="1244060" imgH="49508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254500"/>
                        <a:ext cx="2376488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9914" name="Object 10">
            <a:extLst>
              <a:ext uri="{FF2B5EF4-FFF2-40B4-BE49-F238E27FC236}">
                <a16:creationId xmlns:a16="http://schemas.microsoft.com/office/drawing/2014/main" id="{36DA92B5-F7BE-4E1D-8EC2-4C956B14BF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5300663"/>
          <a:ext cx="18240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11" imgW="977900" imgH="457200" progId="Equation.DSMT4">
                  <p:embed/>
                </p:oleObj>
              </mc:Choice>
              <mc:Fallback>
                <p:oleObj name="Equation" r:id="rId11" imgW="9779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300663"/>
                        <a:ext cx="182403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9915" name="Object 11">
            <a:extLst>
              <a:ext uri="{FF2B5EF4-FFF2-40B4-BE49-F238E27FC236}">
                <a16:creationId xmlns:a16="http://schemas.microsoft.com/office/drawing/2014/main" id="{5DA5B95B-750D-4530-8DA9-6D6787992E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495550"/>
          <a:ext cx="13684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13" imgW="723586" imgH="418918" progId="Equation.DSMT4">
                  <p:embed/>
                </p:oleObj>
              </mc:Choice>
              <mc:Fallback>
                <p:oleObj name="Equation" r:id="rId13" imgW="723586" imgH="41891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495550"/>
                        <a:ext cx="13684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9916" name="Text Box 12">
            <a:extLst>
              <a:ext uri="{FF2B5EF4-FFF2-40B4-BE49-F238E27FC236}">
                <a16:creationId xmlns:a16="http://schemas.microsoft.com/office/drawing/2014/main" id="{232CE63A-D2D8-4165-A911-CAA39B362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36838"/>
            <a:ext cx="237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先计算分子，</a:t>
            </a:r>
          </a:p>
        </p:txBody>
      </p:sp>
      <p:sp>
        <p:nvSpPr>
          <p:cNvPr id="1019917" name="Text Box 13">
            <a:extLst>
              <a:ext uri="{FF2B5EF4-FFF2-40B4-BE49-F238E27FC236}">
                <a16:creationId xmlns:a16="http://schemas.microsoft.com/office/drawing/2014/main" id="{4615224E-8AD8-49A7-97F0-35B8AD081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636838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令</a:t>
            </a:r>
          </a:p>
        </p:txBody>
      </p:sp>
      <p:sp>
        <p:nvSpPr>
          <p:cNvPr id="1019918" name="Text Box 14">
            <a:extLst>
              <a:ext uri="{FF2B5EF4-FFF2-40B4-BE49-F238E27FC236}">
                <a16:creationId xmlns:a16="http://schemas.microsoft.com/office/drawing/2014/main" id="{9CB2F40D-8305-49C3-9B28-F0AE74B13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636838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</a:p>
        </p:txBody>
      </p:sp>
      <p:sp>
        <p:nvSpPr>
          <p:cNvPr id="1019919" name="Line 15">
            <a:extLst>
              <a:ext uri="{FF2B5EF4-FFF2-40B4-BE49-F238E27FC236}">
                <a16:creationId xmlns:a16="http://schemas.microsoft.com/office/drawing/2014/main" id="{C6F6BC32-9D06-40EF-8E95-58802E182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4149725"/>
            <a:ext cx="8651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9920" name="Text Box 16">
            <a:extLst>
              <a:ext uri="{FF2B5EF4-FFF2-40B4-BE49-F238E27FC236}">
                <a16:creationId xmlns:a16="http://schemas.microsoft.com/office/drawing/2014/main" id="{C7CA85E1-CDB8-40EE-A891-D7D59AA61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734050"/>
            <a:ext cx="273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(61)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式化简为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1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1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1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1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1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1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19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1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1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9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19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1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10" grpId="0"/>
      <p:bldP spid="1019916" grpId="0"/>
      <p:bldP spid="1019917" grpId="0"/>
      <p:bldP spid="1019918" grpId="0"/>
      <p:bldP spid="10199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5782" name="Object 22">
            <a:extLst>
              <a:ext uri="{FF2B5EF4-FFF2-40B4-BE49-F238E27FC236}">
                <a16:creationId xmlns:a16="http://schemas.microsoft.com/office/drawing/2014/main" id="{588844E7-A498-4EBB-BF0F-1E05D3FED818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476375" y="3748088"/>
          <a:ext cx="10064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3" imgW="419100" imgH="228600" progId="Equation.DSMT4">
                  <p:embed/>
                </p:oleObj>
              </mc:Choice>
              <mc:Fallback>
                <p:oleObj name="Equation" r:id="rId3" imgW="419100" imgH="228600" progId="Equation.DSMT4">
                  <p:embed/>
                  <p:pic>
                    <p:nvPicPr>
                      <p:cNvPr id="0" name="Object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748088"/>
                        <a:ext cx="10064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5784" name="Object 24">
            <a:extLst>
              <a:ext uri="{FF2B5EF4-FFF2-40B4-BE49-F238E27FC236}">
                <a16:creationId xmlns:a16="http://schemas.microsoft.com/office/drawing/2014/main" id="{8390CBEF-528B-4036-988C-2F2962BD75C1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32138" y="3787775"/>
          <a:ext cx="3222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5" imgW="114102" imgH="126780" progId="Equation.DSMT4">
                  <p:embed/>
                </p:oleObj>
              </mc:Choice>
              <mc:Fallback>
                <p:oleObj name="Equation" r:id="rId5" imgW="114102" imgH="126780" progId="Equation.DSMT4">
                  <p:embed/>
                  <p:pic>
                    <p:nvPicPr>
                      <p:cNvPr id="0" name="Object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787775"/>
                        <a:ext cx="32226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5787" name="Object 27">
            <a:extLst>
              <a:ext uri="{FF2B5EF4-FFF2-40B4-BE49-F238E27FC236}">
                <a16:creationId xmlns:a16="http://schemas.microsoft.com/office/drawing/2014/main" id="{0E24EDBC-4B31-41AA-8760-59F00206694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16238" y="4868863"/>
          <a:ext cx="3270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7" imgW="126835" imgH="139518" progId="Equation.DSMT4">
                  <p:embed/>
                </p:oleObj>
              </mc:Choice>
              <mc:Fallback>
                <p:oleObj name="Equation" r:id="rId7" imgW="126835" imgH="139518" progId="Equation.DSMT4">
                  <p:embed/>
                  <p:pic>
                    <p:nvPicPr>
                      <p:cNvPr id="0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868863"/>
                        <a:ext cx="3270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5790" name="Object 30">
            <a:extLst>
              <a:ext uri="{FF2B5EF4-FFF2-40B4-BE49-F238E27FC236}">
                <a16:creationId xmlns:a16="http://schemas.microsoft.com/office/drawing/2014/main" id="{BB05A989-7D29-4B48-9AC2-E901B0D09978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8101013" y="5308600"/>
          <a:ext cx="3143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9" imgW="126725" imgH="177415" progId="Equation.DSMT4">
                  <p:embed/>
                </p:oleObj>
              </mc:Choice>
              <mc:Fallback>
                <p:oleObj name="Equation" r:id="rId9" imgW="126725" imgH="177415" progId="Equation.DSMT4">
                  <p:embed/>
                  <p:pic>
                    <p:nvPicPr>
                      <p:cNvPr id="0" name="Object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5308600"/>
                        <a:ext cx="3143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灯片编号占位符 8">
            <a:extLst>
              <a:ext uri="{FF2B5EF4-FFF2-40B4-BE49-F238E27FC236}">
                <a16:creationId xmlns:a16="http://schemas.microsoft.com/office/drawing/2014/main" id="{5AAA2331-616E-4DC9-B952-497C7BC3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DC3D3111-B452-4CB5-882B-A533DEBE24ED}" type="slidenum">
              <a:rPr lang="en-US" altLang="zh-CN">
                <a:latin typeface="Arial" panose="020B0604020202020204" pitchFamily="34" charset="0"/>
              </a:rPr>
              <a:pPr/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439" name="Text Box 4">
            <a:extLst>
              <a:ext uri="{FF2B5EF4-FFF2-40B4-BE49-F238E27FC236}">
                <a16:creationId xmlns:a16="http://schemas.microsoft.com/office/drawing/2014/main" id="{095B5AF8-D2A6-4976-86FC-099CCB1BA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620713"/>
            <a:ext cx="4608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</a:rPr>
              <a:t>5.4  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</a:rPr>
              <a:t>贝塞尔函数的应用</a:t>
            </a:r>
          </a:p>
        </p:txBody>
      </p:sp>
      <p:sp>
        <p:nvSpPr>
          <p:cNvPr id="885765" name="Text Box 5">
            <a:extLst>
              <a:ext uri="{FF2B5EF4-FFF2-40B4-BE49-F238E27FC236}">
                <a16:creationId xmlns:a16="http://schemas.microsoft.com/office/drawing/2014/main" id="{C7383B8C-7F6C-40EF-92C9-7C845653F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268413"/>
            <a:ext cx="741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贝塞尔函数应用极为广泛，本节我们仅选择最</a:t>
            </a:r>
          </a:p>
        </p:txBody>
      </p:sp>
      <p:sp>
        <p:nvSpPr>
          <p:cNvPr id="885767" name="Text Box 7">
            <a:extLst>
              <a:ext uri="{FF2B5EF4-FFF2-40B4-BE49-F238E27FC236}">
                <a16:creationId xmlns:a16="http://schemas.microsoft.com/office/drawing/2014/main" id="{452C733F-912D-47A0-9F99-8A5F5BDAA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700213"/>
            <a:ext cx="7704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简单的问题，以说明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用贝塞尔函数求解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数学物理</a:t>
            </a:r>
          </a:p>
        </p:txBody>
      </p:sp>
      <p:sp>
        <p:nvSpPr>
          <p:cNvPr id="885768" name="Text Box 8">
            <a:extLst>
              <a:ext uri="{FF2B5EF4-FFF2-40B4-BE49-F238E27FC236}">
                <a16:creationId xmlns:a16="http://schemas.microsoft.com/office/drawing/2014/main" id="{1C568458-CB78-425B-BBA3-CA15D0AB9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05038"/>
            <a:ext cx="352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问题的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要点与步骤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885769" name="Text Box 9">
            <a:extLst>
              <a:ext uri="{FF2B5EF4-FFF2-40B4-BE49-F238E27FC236}">
                <a16:creationId xmlns:a16="http://schemas.microsoft.com/office/drawing/2014/main" id="{F80D1F02-4F7C-4FDE-8858-6AB10427D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708275"/>
            <a:ext cx="504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设有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半径为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的均匀薄圆盘，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圆</a:t>
            </a:r>
          </a:p>
        </p:txBody>
      </p:sp>
      <p:sp>
        <p:nvSpPr>
          <p:cNvPr id="885770" name="Text Box 10">
            <a:extLst>
              <a:ext uri="{FF2B5EF4-FFF2-40B4-BE49-F238E27FC236}">
                <a16:creationId xmlns:a16="http://schemas.microsoft.com/office/drawing/2014/main" id="{8EF8F7B4-2156-40C9-8884-D8648BEB2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11513"/>
            <a:ext cx="7920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周上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的温度保持为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度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初始时刻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圆盘内的温度分</a:t>
            </a:r>
          </a:p>
        </p:txBody>
      </p:sp>
      <p:sp>
        <p:nvSpPr>
          <p:cNvPr id="885771" name="Text Box 11">
            <a:extLst>
              <a:ext uri="{FF2B5EF4-FFF2-40B4-BE49-F238E27FC236}">
                <a16:creationId xmlns:a16="http://schemas.microsoft.com/office/drawing/2014/main" id="{21AFA55E-F9DF-4387-AF7A-6C49000D5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708275"/>
            <a:ext cx="2951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1(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热传导问题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885781" name="Text Box 21">
            <a:extLst>
              <a:ext uri="{FF2B5EF4-FFF2-40B4-BE49-F238E27FC236}">
                <a16:creationId xmlns:a16="http://schemas.microsoft.com/office/drawing/2014/main" id="{24FAA513-4621-40F4-BDB2-266250B0F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716338"/>
            <a:ext cx="1150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布为</a:t>
            </a:r>
          </a:p>
        </p:txBody>
      </p:sp>
      <p:graphicFrame>
        <p:nvGraphicFramePr>
          <p:cNvPr id="885793" name="Object 33">
            <a:extLst>
              <a:ext uri="{FF2B5EF4-FFF2-40B4-BE49-F238E27FC236}">
                <a16:creationId xmlns:a16="http://schemas.microsoft.com/office/drawing/2014/main" id="{4EB5B93F-227D-48CC-BBC2-A19D84C745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5805488"/>
          <a:ext cx="165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11" imgW="685800" imgH="203200" progId="Equation.DSMT4">
                  <p:embed/>
                </p:oleObj>
              </mc:Choice>
              <mc:Fallback>
                <p:oleObj name="Equation" r:id="rId11" imgW="685800" imgH="2032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805488"/>
                        <a:ext cx="16557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5795" name="Text Box 35">
            <a:extLst>
              <a:ext uri="{FF2B5EF4-FFF2-40B4-BE49-F238E27FC236}">
                <a16:creationId xmlns:a16="http://schemas.microsoft.com/office/drawing/2014/main" id="{27871CF0-0B80-4FCD-B9C7-160D28D6F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716338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sp>
        <p:nvSpPr>
          <p:cNvPr id="885796" name="Text Box 36">
            <a:extLst>
              <a:ext uri="{FF2B5EF4-FFF2-40B4-BE49-F238E27FC236}">
                <a16:creationId xmlns:a16="http://schemas.microsoft.com/office/drawing/2014/main" id="{9B453733-3CBA-4238-9F31-B3FA85CDB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3716338"/>
            <a:ext cx="4537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是圆盘内任一点的极半径，</a:t>
            </a:r>
          </a:p>
        </p:txBody>
      </p:sp>
      <p:sp>
        <p:nvSpPr>
          <p:cNvPr id="885797" name="Text Box 37">
            <a:extLst>
              <a:ext uri="{FF2B5EF4-FFF2-40B4-BE49-F238E27FC236}">
                <a16:creationId xmlns:a16="http://schemas.microsoft.com/office/drawing/2014/main" id="{1ED9B5DB-E96F-4E1F-98E2-EBB66842D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3716338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试求</a:t>
            </a:r>
          </a:p>
        </p:txBody>
      </p:sp>
      <p:sp>
        <p:nvSpPr>
          <p:cNvPr id="885798" name="Text Box 38">
            <a:extLst>
              <a:ext uri="{FF2B5EF4-FFF2-40B4-BE49-F238E27FC236}">
                <a16:creationId xmlns:a16="http://schemas.microsoft.com/office/drawing/2014/main" id="{DD6B20E6-5A0B-4302-9F8F-E0D21B52B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219575"/>
            <a:ext cx="453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圆盘内的温度分布。</a:t>
            </a:r>
          </a:p>
        </p:txBody>
      </p:sp>
      <p:sp>
        <p:nvSpPr>
          <p:cNvPr id="885799" name="Text Box 39">
            <a:extLst>
              <a:ext uri="{FF2B5EF4-FFF2-40B4-BE49-F238E27FC236}">
                <a16:creationId xmlns:a16="http://schemas.microsoft.com/office/drawing/2014/main" id="{3A43C58C-60AE-4025-BA98-8D4592911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24400"/>
            <a:ext cx="57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sp>
        <p:nvSpPr>
          <p:cNvPr id="885800" name="Text Box 40">
            <a:extLst>
              <a:ext uri="{FF2B5EF4-FFF2-40B4-BE49-F238E27FC236}">
                <a16:creationId xmlns:a16="http://schemas.microsoft.com/office/drawing/2014/main" id="{EDBF4EC6-4097-4FD2-BAD5-16D79719A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724400"/>
            <a:ext cx="1655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所求温度</a:t>
            </a:r>
          </a:p>
        </p:txBody>
      </p:sp>
      <p:sp>
        <p:nvSpPr>
          <p:cNvPr id="885801" name="Text Box 41">
            <a:extLst>
              <a:ext uri="{FF2B5EF4-FFF2-40B4-BE49-F238E27FC236}">
                <a16:creationId xmlns:a16="http://schemas.microsoft.com/office/drawing/2014/main" id="{BC9509E7-DAEB-4E0F-8AD4-09CA0A404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775" y="4729163"/>
            <a:ext cx="446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满足二维齐次热传导方程。</a:t>
            </a:r>
          </a:p>
        </p:txBody>
      </p:sp>
      <p:sp>
        <p:nvSpPr>
          <p:cNvPr id="885802" name="Text Box 42">
            <a:extLst>
              <a:ext uri="{FF2B5EF4-FFF2-40B4-BE49-F238E27FC236}">
                <a16:creationId xmlns:a16="http://schemas.microsoft.com/office/drawing/2014/main" id="{41481878-90EE-49F0-975A-595A02B16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724400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由于</a:t>
            </a:r>
          </a:p>
        </p:txBody>
      </p:sp>
      <p:sp>
        <p:nvSpPr>
          <p:cNvPr id="885803" name="Text Box 43">
            <a:extLst>
              <a:ext uri="{FF2B5EF4-FFF2-40B4-BE49-F238E27FC236}">
                <a16:creationId xmlns:a16="http://schemas.microsoft.com/office/drawing/2014/main" id="{5DB4D9A8-445C-4F8C-85C1-A04A812B6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227638"/>
            <a:ext cx="5183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求解区域是圆域，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采用极坐标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885804" name="Text Box 44">
            <a:extLst>
              <a:ext uri="{FF2B5EF4-FFF2-40B4-BE49-F238E27FC236}">
                <a16:creationId xmlns:a16="http://schemas.microsoft.com/office/drawing/2014/main" id="{8BA4247B-BF9A-4D6C-B1FF-A622813FD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75" y="5227638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由于定解条件与</a:t>
            </a:r>
          </a:p>
        </p:txBody>
      </p:sp>
      <p:sp>
        <p:nvSpPr>
          <p:cNvPr id="885805" name="Text Box 45">
            <a:extLst>
              <a:ext uri="{FF2B5EF4-FFF2-40B4-BE49-F238E27FC236}">
                <a16:creationId xmlns:a16="http://schemas.microsoft.com/office/drawing/2014/main" id="{4F92B5DD-D662-4A96-AC0B-01E9BC0D4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732463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无关，所以</a:t>
            </a:r>
          </a:p>
        </p:txBody>
      </p:sp>
      <p:sp>
        <p:nvSpPr>
          <p:cNvPr id="885806" name="Text Box 46">
            <a:extLst>
              <a:ext uri="{FF2B5EF4-FFF2-40B4-BE49-F238E27FC236}">
                <a16:creationId xmlns:a16="http://schemas.microsoft.com/office/drawing/2014/main" id="{1ACEDEC2-B3DD-4527-9657-82731DFB0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5732463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于是定解问题如下：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5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5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8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8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8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8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8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8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8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8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8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8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8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8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8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8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8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8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8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8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85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85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5" grpId="0"/>
      <p:bldP spid="885767" grpId="0"/>
      <p:bldP spid="885768" grpId="0"/>
      <p:bldP spid="885769" grpId="0"/>
      <p:bldP spid="885770" grpId="0"/>
      <p:bldP spid="885771" grpId="0"/>
      <p:bldP spid="885781" grpId="0"/>
      <p:bldP spid="885795" grpId="0"/>
      <p:bldP spid="885796" grpId="0"/>
      <p:bldP spid="885797" grpId="0"/>
      <p:bldP spid="885798" grpId="0"/>
      <p:bldP spid="885799" grpId="0"/>
      <p:bldP spid="885800" grpId="0"/>
      <p:bldP spid="885801" grpId="0"/>
      <p:bldP spid="885802" grpId="0"/>
      <p:bldP spid="885803" grpId="0"/>
      <p:bldP spid="885804" grpId="0"/>
      <p:bldP spid="885805" grpId="0"/>
      <p:bldP spid="88580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0937" name="Object 9">
            <a:extLst>
              <a:ext uri="{FF2B5EF4-FFF2-40B4-BE49-F238E27FC236}">
                <a16:creationId xmlns:a16="http://schemas.microsoft.com/office/drawing/2014/main" id="{7A860AC3-F140-4A09-A068-5598BDBA16BE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627313" y="3684588"/>
          <a:ext cx="33845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3" imgW="1765300" imgH="622300" progId="Equation.DSMT4">
                  <p:embed/>
                </p:oleObj>
              </mc:Choice>
              <mc:Fallback>
                <p:oleObj name="Equation" r:id="rId3" imgW="1765300" imgH="622300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684588"/>
                        <a:ext cx="33845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0946" name="Object 18">
            <a:extLst>
              <a:ext uri="{FF2B5EF4-FFF2-40B4-BE49-F238E27FC236}">
                <a16:creationId xmlns:a16="http://schemas.microsoft.com/office/drawing/2014/main" id="{11AF20A6-56A0-496A-B82A-A90612236A1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55875" y="5013325"/>
          <a:ext cx="36004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quation" r:id="rId5" imgW="1866900" imgH="622300" progId="Equation.DSMT4">
                  <p:embed/>
                </p:oleObj>
              </mc:Choice>
              <mc:Fallback>
                <p:oleObj name="Equation" r:id="rId5" imgW="1866900" imgH="622300" progId="Equation.DSMT4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013325"/>
                        <a:ext cx="360045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灯片编号占位符 8">
            <a:extLst>
              <a:ext uri="{FF2B5EF4-FFF2-40B4-BE49-F238E27FC236}">
                <a16:creationId xmlns:a16="http://schemas.microsoft.com/office/drawing/2014/main" id="{586C5521-FF84-43AA-BAE1-68C6880B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73EBC3D8-8E8F-4D4A-9307-B2B61F9D4AC5}" type="slidenum">
              <a:rPr lang="en-US" altLang="zh-CN">
                <a:latin typeface="Arial" panose="020B0604020202020204" pitchFamily="34" charset="0"/>
              </a:rPr>
              <a:pPr/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1020932" name="Object 4">
            <a:extLst>
              <a:ext uri="{FF2B5EF4-FFF2-40B4-BE49-F238E27FC236}">
                <a16:creationId xmlns:a16="http://schemas.microsoft.com/office/drawing/2014/main" id="{FE908011-CFC8-43F3-8B68-5191351D9D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196975"/>
          <a:ext cx="44958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quation" r:id="rId7" imgW="2234230" imgH="495085" progId="Equation.DSMT4">
                  <p:embed/>
                </p:oleObj>
              </mc:Choice>
              <mc:Fallback>
                <p:oleObj name="Equation" r:id="rId7" imgW="2234230" imgH="49508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196975"/>
                        <a:ext cx="44958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5">
            <a:extLst>
              <a:ext uri="{FF2B5EF4-FFF2-40B4-BE49-F238E27FC236}">
                <a16:creationId xmlns:a16="http://schemas.microsoft.com/office/drawing/2014/main" id="{DC4515D1-674F-45E3-AB4D-9C7B1F946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6840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傅里叶</a:t>
            </a:r>
            <a:r>
              <a:rPr lang="en-US" altLang="zh-CN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贝塞尔系数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公式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(43)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则有</a:t>
            </a:r>
          </a:p>
        </p:txBody>
      </p:sp>
      <p:sp>
        <p:nvSpPr>
          <p:cNvPr id="1020934" name="Text Box 6">
            <a:extLst>
              <a:ext uri="{FF2B5EF4-FFF2-40B4-BE49-F238E27FC236}">
                <a16:creationId xmlns:a16="http://schemas.microsoft.com/office/drawing/2014/main" id="{8649D4C3-05F5-4303-8F43-C4507E7A6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3" y="1408113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(61)</a:t>
            </a:r>
          </a:p>
        </p:txBody>
      </p:sp>
      <p:graphicFrame>
        <p:nvGraphicFramePr>
          <p:cNvPr id="1020935" name="Object 7">
            <a:extLst>
              <a:ext uri="{FF2B5EF4-FFF2-40B4-BE49-F238E27FC236}">
                <a16:creationId xmlns:a16="http://schemas.microsoft.com/office/drawing/2014/main" id="{F196A733-BA6B-47DC-9282-6849B2E155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2420938"/>
          <a:ext cx="33131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quation" r:id="rId9" imgW="1714500" imgH="228600" progId="Equation.DSMT4">
                  <p:embed/>
                </p:oleObj>
              </mc:Choice>
              <mc:Fallback>
                <p:oleObj name="Equation" r:id="rId9" imgW="17145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420938"/>
                        <a:ext cx="33131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0936" name="Text Box 8">
            <a:extLst>
              <a:ext uri="{FF2B5EF4-FFF2-40B4-BE49-F238E27FC236}">
                <a16:creationId xmlns:a16="http://schemas.microsoft.com/office/drawing/2014/main" id="{637E8B1F-5901-4A46-9F21-452B8C6F2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900" y="235426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(60)</a:t>
            </a:r>
          </a:p>
        </p:txBody>
      </p:sp>
      <p:sp>
        <p:nvSpPr>
          <p:cNvPr id="1020945" name="Text Box 17">
            <a:extLst>
              <a:ext uri="{FF2B5EF4-FFF2-40B4-BE49-F238E27FC236}">
                <a16:creationId xmlns:a16="http://schemas.microsoft.com/office/drawing/2014/main" id="{2FF5F86B-6554-49A8-83B5-2EA436920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2940050"/>
            <a:ext cx="352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联立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(60)(61)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可解得</a:t>
            </a:r>
          </a:p>
        </p:txBody>
      </p:sp>
      <p:sp>
        <p:nvSpPr>
          <p:cNvPr id="1020954" name="Line 26">
            <a:extLst>
              <a:ext uri="{FF2B5EF4-FFF2-40B4-BE49-F238E27FC236}">
                <a16:creationId xmlns:a16="http://schemas.microsoft.com/office/drawing/2014/main" id="{1C19DF7E-BA6D-4C28-9339-1AF8F6AEB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4751388"/>
            <a:ext cx="10810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0955" name="Line 27">
            <a:extLst>
              <a:ext uri="{FF2B5EF4-FFF2-40B4-BE49-F238E27FC236}">
                <a16:creationId xmlns:a16="http://schemas.microsoft.com/office/drawing/2014/main" id="{82DCB8E9-8DA8-42FF-8006-F77D2FBA2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738" y="6165850"/>
            <a:ext cx="10810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0956" name="Object 28">
            <a:extLst>
              <a:ext uri="{FF2B5EF4-FFF2-40B4-BE49-F238E27FC236}">
                <a16:creationId xmlns:a16="http://schemas.microsoft.com/office/drawing/2014/main" id="{9EA408EB-A567-47CE-A686-699E4F9E3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3141663"/>
          <a:ext cx="18510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Equation" r:id="rId11" imgW="965200" imgH="419100" progId="Equation.DSMT4">
                  <p:embed/>
                </p:oleObj>
              </mc:Choice>
              <mc:Fallback>
                <p:oleObj name="Equation" r:id="rId11" imgW="965200" imgH="4191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141663"/>
                        <a:ext cx="1851025" cy="803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20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2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2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4" grpId="0"/>
      <p:bldP spid="1020936" grpId="0"/>
      <p:bldP spid="10209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4799" name="Object 15">
            <a:extLst>
              <a:ext uri="{FF2B5EF4-FFF2-40B4-BE49-F238E27FC236}">
                <a16:creationId xmlns:a16="http://schemas.microsoft.com/office/drawing/2014/main" id="{6339F4A7-17A1-4C38-9A2D-B2087B948074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692275" y="5076825"/>
          <a:ext cx="61928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Equation" r:id="rId3" imgW="3340100" imgH="660400" progId="Equation.DSMT4">
                  <p:embed/>
                </p:oleObj>
              </mc:Choice>
              <mc:Fallback>
                <p:oleObj name="Equation" r:id="rId3" imgW="3340100" imgH="660400" progId="Equation.DSMT4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076825"/>
                        <a:ext cx="619283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灯片编号占位符 4">
            <a:extLst>
              <a:ext uri="{FF2B5EF4-FFF2-40B4-BE49-F238E27FC236}">
                <a16:creationId xmlns:a16="http://schemas.microsoft.com/office/drawing/2014/main" id="{41FC7234-765C-43FA-BCCA-0FACA214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2B036BC6-2535-4FC6-ACF2-CE2EA80814D5}" type="slidenum">
              <a:rPr lang="en-US" altLang="zh-CN">
                <a:latin typeface="Arial" panose="020B0604020202020204" pitchFamily="34" charset="0"/>
              </a:rPr>
              <a:pPr/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14796" name="Text Box 12">
            <a:extLst>
              <a:ext uri="{FF2B5EF4-FFF2-40B4-BE49-F238E27FC236}">
                <a16:creationId xmlns:a16="http://schemas.microsoft.com/office/drawing/2014/main" id="{F172F930-3F97-4E45-A121-994D67959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5085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</a:p>
        </p:txBody>
      </p:sp>
      <p:graphicFrame>
        <p:nvGraphicFramePr>
          <p:cNvPr id="1014797" name="Object 13">
            <a:extLst>
              <a:ext uri="{FF2B5EF4-FFF2-40B4-BE49-F238E27FC236}">
                <a16:creationId xmlns:a16="http://schemas.microsoft.com/office/drawing/2014/main" id="{F7F514D9-212C-4AC8-9404-5A9205F927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579938"/>
          <a:ext cx="10636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Equation" r:id="rId5" imgW="482391" imgH="228501" progId="Equation.DSMT4">
                  <p:embed/>
                </p:oleObj>
              </mc:Choice>
              <mc:Fallback>
                <p:oleObj name="Equation" r:id="rId5" imgW="482391" imgH="22850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579938"/>
                        <a:ext cx="10636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798" name="Text Box 14">
            <a:extLst>
              <a:ext uri="{FF2B5EF4-FFF2-40B4-BE49-F238E27FC236}">
                <a16:creationId xmlns:a16="http://schemas.microsoft.com/office/drawing/2014/main" id="{914A9CDE-975C-4DB8-9CAC-0F22C9F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508500"/>
            <a:ext cx="597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代入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(59)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即得问题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(52)-(54)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的解为</a:t>
            </a:r>
          </a:p>
        </p:txBody>
      </p:sp>
      <p:graphicFrame>
        <p:nvGraphicFramePr>
          <p:cNvPr id="37895" name="Object 16">
            <a:extLst>
              <a:ext uri="{FF2B5EF4-FFF2-40B4-BE49-F238E27FC236}">
                <a16:creationId xmlns:a16="http://schemas.microsoft.com/office/drawing/2014/main" id="{B29CD82D-3290-4BB2-979E-84FD06AE6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268413"/>
          <a:ext cx="25971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Equation" r:id="rId7" imgW="1206500" imgH="228600" progId="Equation.DSMT4">
                  <p:embed/>
                </p:oleObj>
              </mc:Choice>
              <mc:Fallback>
                <p:oleObj name="Equation" r:id="rId7" imgW="12065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268413"/>
                        <a:ext cx="25971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17">
            <a:extLst>
              <a:ext uri="{FF2B5EF4-FFF2-40B4-BE49-F238E27FC236}">
                <a16:creationId xmlns:a16="http://schemas.microsoft.com/office/drawing/2014/main" id="{73CB35E1-C7CF-4A1D-82E0-C48194F775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76250"/>
          <a:ext cx="54705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Equation" r:id="rId9" imgW="2692400" imgH="419100" progId="Equation.DSMT4">
                  <p:embed/>
                </p:oleObj>
              </mc:Choice>
              <mc:Fallback>
                <p:oleObj name="Equation" r:id="rId9" imgW="2692400" imgH="4191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76250"/>
                        <a:ext cx="54705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18">
            <a:extLst>
              <a:ext uri="{FF2B5EF4-FFF2-40B4-BE49-F238E27FC236}">
                <a16:creationId xmlns:a16="http://schemas.microsoft.com/office/drawing/2014/main" id="{4AC1EA45-0BA9-4978-9E07-8BEE6C0874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844675"/>
          <a:ext cx="1368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Equation" r:id="rId11" imgW="609336" imgH="241195" progId="Equation.DSMT4">
                  <p:embed/>
                </p:oleObj>
              </mc:Choice>
              <mc:Fallback>
                <p:oleObj name="Equation" r:id="rId11" imgW="609336" imgH="24119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844675"/>
                        <a:ext cx="13684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AutoShape 19">
            <a:extLst>
              <a:ext uri="{FF2B5EF4-FFF2-40B4-BE49-F238E27FC236}">
                <a16:creationId xmlns:a16="http://schemas.microsoft.com/office/drawing/2014/main" id="{EC9E22E3-C353-47A9-9FBD-1CBBF5058108}"/>
              </a:ext>
            </a:extLst>
          </p:cNvPr>
          <p:cNvSpPr>
            <a:spLocks/>
          </p:cNvSpPr>
          <p:nvPr/>
        </p:nvSpPr>
        <p:spPr bwMode="auto">
          <a:xfrm>
            <a:off x="1187450" y="908050"/>
            <a:ext cx="288925" cy="1225550"/>
          </a:xfrm>
          <a:prstGeom prst="leftBrace">
            <a:avLst>
              <a:gd name="adj1" fmla="val 3534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37899" name="Text Box 20">
            <a:extLst>
              <a:ext uri="{FF2B5EF4-FFF2-40B4-BE49-F238E27FC236}">
                <a16:creationId xmlns:a16="http://schemas.microsoft.com/office/drawing/2014/main" id="{137C700A-B6ED-4D82-8307-D2478AD80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61912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(52)</a:t>
            </a:r>
          </a:p>
        </p:txBody>
      </p:sp>
      <p:sp>
        <p:nvSpPr>
          <p:cNvPr id="37900" name="Text Box 21">
            <a:extLst>
              <a:ext uri="{FF2B5EF4-FFF2-40B4-BE49-F238E27FC236}">
                <a16:creationId xmlns:a16="http://schemas.microsoft.com/office/drawing/2014/main" id="{10CC44E4-A4C5-4520-A25F-2EB1BE170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969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(53)</a:t>
            </a:r>
          </a:p>
        </p:txBody>
      </p:sp>
      <p:sp>
        <p:nvSpPr>
          <p:cNvPr id="37901" name="Text Box 22">
            <a:extLst>
              <a:ext uri="{FF2B5EF4-FFF2-40B4-BE49-F238E27FC236}">
                <a16:creationId xmlns:a16="http://schemas.microsoft.com/office/drawing/2014/main" id="{3F1F0B08-13AE-4910-9E5D-6039F6F2B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7732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(54)</a:t>
            </a:r>
          </a:p>
        </p:txBody>
      </p:sp>
      <p:graphicFrame>
        <p:nvGraphicFramePr>
          <p:cNvPr id="37902" name="Object 23">
            <a:extLst>
              <a:ext uri="{FF2B5EF4-FFF2-40B4-BE49-F238E27FC236}">
                <a16:creationId xmlns:a16="http://schemas.microsoft.com/office/drawing/2014/main" id="{B9216A4A-9E6C-4984-B649-7E28924F53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284538"/>
          <a:ext cx="33845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Equation" r:id="rId13" imgW="1765300" imgH="622300" progId="Equation.DSMT4">
                  <p:embed/>
                </p:oleObj>
              </mc:Choice>
              <mc:Fallback>
                <p:oleObj name="Equation" r:id="rId13" imgW="1765300" imgH="6223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84538"/>
                        <a:ext cx="338455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24">
            <a:extLst>
              <a:ext uri="{FF2B5EF4-FFF2-40B4-BE49-F238E27FC236}">
                <a16:creationId xmlns:a16="http://schemas.microsoft.com/office/drawing/2014/main" id="{6DCAD985-2326-49FA-AD41-E0BE1C5F8A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3284538"/>
          <a:ext cx="36004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Equation" r:id="rId15" imgW="1866900" imgH="622300" progId="Equation.DSMT4">
                  <p:embed/>
                </p:oleObj>
              </mc:Choice>
              <mc:Fallback>
                <p:oleObj name="Equation" r:id="rId15" imgW="1866900" imgH="6223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284538"/>
                        <a:ext cx="360045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25">
            <a:extLst>
              <a:ext uri="{FF2B5EF4-FFF2-40B4-BE49-F238E27FC236}">
                <a16:creationId xmlns:a16="http://schemas.microsoft.com/office/drawing/2014/main" id="{84A017EB-15C6-4A26-8571-26E7268442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276475"/>
          <a:ext cx="532765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Equation" r:id="rId17" imgW="2819400" imgH="482600" progId="Equation.DSMT4">
                  <p:embed/>
                </p:oleObj>
              </mc:Choice>
              <mc:Fallback>
                <p:oleObj name="Equation" r:id="rId17" imgW="2819400" imgH="482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276475"/>
                        <a:ext cx="532765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5" name="Text Box 26">
            <a:extLst>
              <a:ext uri="{FF2B5EF4-FFF2-40B4-BE49-F238E27FC236}">
                <a16:creationId xmlns:a16="http://schemas.microsoft.com/office/drawing/2014/main" id="{0A9323F4-70D4-4615-88F8-FE28E845B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8700" y="24923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(59)</a:t>
            </a:r>
          </a:p>
        </p:txBody>
      </p:sp>
      <p:sp>
        <p:nvSpPr>
          <p:cNvPr id="1014811" name="Line 27">
            <a:extLst>
              <a:ext uri="{FF2B5EF4-FFF2-40B4-BE49-F238E27FC236}">
                <a16:creationId xmlns:a16="http://schemas.microsoft.com/office/drawing/2014/main" id="{4DDE2D3D-A634-452F-9B95-E6FC59C51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5732463"/>
            <a:ext cx="10080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1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1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1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1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96" grpId="0"/>
      <p:bldP spid="101479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077" name="Object 5">
            <a:extLst>
              <a:ext uri="{FF2B5EF4-FFF2-40B4-BE49-F238E27FC236}">
                <a16:creationId xmlns:a16="http://schemas.microsoft.com/office/drawing/2014/main" id="{C84B9982-39A6-4311-8264-3C1036DDF0DF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516688" y="3284538"/>
          <a:ext cx="3937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Equation" r:id="rId3" imgW="126835" imgH="139518" progId="Equation.DSMT4">
                  <p:embed/>
                </p:oleObj>
              </mc:Choice>
              <mc:Fallback>
                <p:oleObj name="Equation" r:id="rId3" imgW="126835" imgH="139518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284538"/>
                        <a:ext cx="3937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97" name="Object 25">
            <a:extLst>
              <a:ext uri="{FF2B5EF4-FFF2-40B4-BE49-F238E27FC236}">
                <a16:creationId xmlns:a16="http://schemas.microsoft.com/office/drawing/2014/main" id="{FB4D15AC-BCBC-44D5-9F26-501FD904812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524750" y="3300413"/>
          <a:ext cx="53181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Equation" r:id="rId5" imgW="228402" imgH="177646" progId="Equation.DSMT4">
                  <p:embed/>
                </p:oleObj>
              </mc:Choice>
              <mc:Fallback>
                <p:oleObj name="Equation" r:id="rId5" imgW="228402" imgH="177646" progId="Equation.DSMT4">
                  <p:embed/>
                  <p:pic>
                    <p:nvPicPr>
                      <p:cNvPr id="0" name="Object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3300413"/>
                        <a:ext cx="53181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灯片编号占位符 7">
            <a:extLst>
              <a:ext uri="{FF2B5EF4-FFF2-40B4-BE49-F238E27FC236}">
                <a16:creationId xmlns:a16="http://schemas.microsoft.com/office/drawing/2014/main" id="{3A44EF14-C1D1-4239-B49F-1023AB2F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DFB766AF-D1F0-421F-BEAF-40A6C9D72E32}" type="slidenum">
              <a:rPr lang="en-US" altLang="zh-CN">
                <a:latin typeface="Arial" panose="020B0604020202020204" pitchFamily="34" charset="0"/>
              </a:rPr>
              <a:pPr/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7074" name="Text Box 2">
            <a:extLst>
              <a:ext uri="{FF2B5EF4-FFF2-40B4-BE49-F238E27FC236}">
                <a16:creationId xmlns:a16="http://schemas.microsoft.com/office/drawing/2014/main" id="{7C8C514A-53BD-4701-8DE5-8E2176C3E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620713"/>
            <a:ext cx="2447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设有一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半径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</a:p>
        </p:txBody>
      </p:sp>
      <p:sp>
        <p:nvSpPr>
          <p:cNvPr id="1027075" name="Text Box 3">
            <a:extLst>
              <a:ext uri="{FF2B5EF4-FFF2-40B4-BE49-F238E27FC236}">
                <a16:creationId xmlns:a16="http://schemas.microsoft.com/office/drawing/2014/main" id="{C4C597C6-B470-44BA-8707-8DCEB3057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2395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圆形膜，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圆周固定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sp>
        <p:nvSpPr>
          <p:cNvPr id="1027076" name="Text Box 4">
            <a:extLst>
              <a:ext uri="{FF2B5EF4-FFF2-40B4-BE49-F238E27FC236}">
                <a16:creationId xmlns:a16="http://schemas.microsoft.com/office/drawing/2014/main" id="{058E527D-F348-4364-ACB8-9B167D25F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0713"/>
            <a:ext cx="5040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3(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圆形膜轴对称振动问题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</a:p>
        </p:txBody>
      </p:sp>
      <p:graphicFrame>
        <p:nvGraphicFramePr>
          <p:cNvPr id="1027079" name="Object 7">
            <a:extLst>
              <a:ext uri="{FF2B5EF4-FFF2-40B4-BE49-F238E27FC236}">
                <a16:creationId xmlns:a16="http://schemas.microsoft.com/office/drawing/2014/main" id="{02495BFE-130E-4F71-8AD8-6F719A3F84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9950" y="3789363"/>
          <a:ext cx="16541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Equation" r:id="rId7" imgW="685800" imgH="203200" progId="Equation.DSMT4">
                  <p:embed/>
                </p:oleObj>
              </mc:Choice>
              <mc:Fallback>
                <p:oleObj name="Equation" r:id="rId7" imgW="6858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3789363"/>
                        <a:ext cx="16541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80" name="Text Box 8">
            <a:extLst>
              <a:ext uri="{FF2B5EF4-FFF2-40B4-BE49-F238E27FC236}">
                <a16:creationId xmlns:a16="http://schemas.microsoft.com/office/drawing/2014/main" id="{91FA932B-A4A9-418D-AF62-DB4E3E2F3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775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高度</a:t>
            </a:r>
          </a:p>
        </p:txBody>
      </p:sp>
      <p:sp>
        <p:nvSpPr>
          <p:cNvPr id="1027081" name="Text Box 9">
            <a:extLst>
              <a:ext uri="{FF2B5EF4-FFF2-40B4-BE49-F238E27FC236}">
                <a16:creationId xmlns:a16="http://schemas.microsoft.com/office/drawing/2014/main" id="{A817DD95-4D2A-406F-92AC-4012976FB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0913" y="1628775"/>
            <a:ext cx="3529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突然放手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任其振动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sp>
        <p:nvSpPr>
          <p:cNvPr id="1027082" name="Text Box 10">
            <a:extLst>
              <a:ext uri="{FF2B5EF4-FFF2-40B4-BE49-F238E27FC236}">
                <a16:creationId xmlns:a16="http://schemas.microsoft.com/office/drawing/2014/main" id="{3163E02C-EC9A-4BDE-9278-FBDC50B49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708275"/>
            <a:ext cx="57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sp>
        <p:nvSpPr>
          <p:cNvPr id="1027083" name="Text Box 11">
            <a:extLst>
              <a:ext uri="{FF2B5EF4-FFF2-40B4-BE49-F238E27FC236}">
                <a16:creationId xmlns:a16="http://schemas.microsoft.com/office/drawing/2014/main" id="{0D4625FB-270B-43E9-9235-5726A9D59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693988"/>
            <a:ext cx="6626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由于方程是齐次的，并且定解条件与角度</a:t>
            </a:r>
          </a:p>
        </p:txBody>
      </p:sp>
      <p:sp>
        <p:nvSpPr>
          <p:cNvPr id="1027086" name="Text Box 14">
            <a:extLst>
              <a:ext uri="{FF2B5EF4-FFF2-40B4-BE49-F238E27FC236}">
                <a16:creationId xmlns:a16="http://schemas.microsoft.com/office/drawing/2014/main" id="{B1A5834D-E657-4F34-8920-1AD5D3056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213100"/>
            <a:ext cx="4895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因此，在极坐标系下位移函数</a:t>
            </a:r>
          </a:p>
        </p:txBody>
      </p:sp>
      <p:sp>
        <p:nvSpPr>
          <p:cNvPr id="1027087" name="Text Box 15">
            <a:extLst>
              <a:ext uri="{FF2B5EF4-FFF2-40B4-BE49-F238E27FC236}">
                <a16:creationId xmlns:a16="http://schemas.microsoft.com/office/drawing/2014/main" id="{FE51756C-084E-4D85-B1C0-AEBA52116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716338"/>
            <a:ext cx="2808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两个变量的函数</a:t>
            </a:r>
          </a:p>
        </p:txBody>
      </p:sp>
      <p:sp>
        <p:nvSpPr>
          <p:cNvPr id="1027088" name="Text Box 16">
            <a:extLst>
              <a:ext uri="{FF2B5EF4-FFF2-40B4-BE49-F238E27FC236}">
                <a16:creationId xmlns:a16="http://schemas.microsoft.com/office/drawing/2014/main" id="{BC31015C-21D0-4A84-BDD7-7401AC5E5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371633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于是定解问题如下：</a:t>
            </a:r>
          </a:p>
        </p:txBody>
      </p:sp>
      <p:graphicFrame>
        <p:nvGraphicFramePr>
          <p:cNvPr id="1027089" name="Object 17">
            <a:extLst>
              <a:ext uri="{FF2B5EF4-FFF2-40B4-BE49-F238E27FC236}">
                <a16:creationId xmlns:a16="http://schemas.microsoft.com/office/drawing/2014/main" id="{FEB91C15-A65D-489A-8D90-A1E920ECE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700213"/>
          <a:ext cx="8826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Equation" r:id="rId9" imgW="355138" imgH="177569" progId="Equation.DSMT4">
                  <p:embed/>
                </p:oleObj>
              </mc:Choice>
              <mc:Fallback>
                <p:oleObj name="Equation" r:id="rId9" imgW="355138" imgH="17756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0213"/>
                        <a:ext cx="8826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90" name="Object 18">
            <a:extLst>
              <a:ext uri="{FF2B5EF4-FFF2-40B4-BE49-F238E27FC236}">
                <a16:creationId xmlns:a16="http://schemas.microsoft.com/office/drawing/2014/main" id="{3AB864BD-3A82-46E0-97C9-BABC5D553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53313" y="692150"/>
          <a:ext cx="3587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Equation" r:id="rId11" imgW="152268" imgH="164957" progId="Equation.DSMT4">
                  <p:embed/>
                </p:oleObj>
              </mc:Choice>
              <mc:Fallback>
                <p:oleObj name="Equation" r:id="rId11" imgW="152268" imgH="164957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313" y="692150"/>
                        <a:ext cx="3587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91" name="Text Box 19">
            <a:extLst>
              <a:ext uri="{FF2B5EF4-FFF2-40B4-BE49-F238E27FC236}">
                <a16:creationId xmlns:a16="http://schemas.microsoft.com/office/drawing/2014/main" id="{B5826B4D-185E-48CE-859C-09F605E46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213" y="620713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27092" name="Object 20">
            <a:extLst>
              <a:ext uri="{FF2B5EF4-FFF2-40B4-BE49-F238E27FC236}">
                <a16:creationId xmlns:a16="http://schemas.microsoft.com/office/drawing/2014/main" id="{99161823-71AF-4373-B8AC-B26951157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2575" y="2781300"/>
          <a:ext cx="309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Equation" r:id="rId13" imgW="126725" imgH="177415" progId="Equation.DSMT4">
                  <p:embed/>
                </p:oleObj>
              </mc:Choice>
              <mc:Fallback>
                <p:oleObj name="Equation" r:id="rId13" imgW="126725" imgH="177415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2575" y="2781300"/>
                        <a:ext cx="3095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093" name="Text Box 21">
            <a:extLst>
              <a:ext uri="{FF2B5EF4-FFF2-40B4-BE49-F238E27FC236}">
                <a16:creationId xmlns:a16="http://schemas.microsoft.com/office/drawing/2014/main" id="{9ADF61E5-BF3F-4A28-8867-C4B59BC9A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1125538"/>
            <a:ext cx="4537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若在膜的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中心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掀起一个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很小</a:t>
            </a:r>
          </a:p>
        </p:txBody>
      </p:sp>
      <p:sp>
        <p:nvSpPr>
          <p:cNvPr id="1027094" name="Text Box 22">
            <a:extLst>
              <a:ext uri="{FF2B5EF4-FFF2-40B4-BE49-F238E27FC236}">
                <a16:creationId xmlns:a16="http://schemas.microsoft.com/office/drawing/2014/main" id="{3FA7621D-B0CD-493F-BD91-9E780F2B2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1628775"/>
            <a:ext cx="1655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而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静止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sp>
        <p:nvSpPr>
          <p:cNvPr id="1027095" name="Text Box 23">
            <a:extLst>
              <a:ext uri="{FF2B5EF4-FFF2-40B4-BE49-F238E27FC236}">
                <a16:creationId xmlns:a16="http://schemas.microsoft.com/office/drawing/2014/main" id="{C9828197-CADB-448B-A9AC-5E3A240AA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213100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无关，</a:t>
            </a:r>
          </a:p>
        </p:txBody>
      </p:sp>
      <p:sp>
        <p:nvSpPr>
          <p:cNvPr id="1027096" name="Text Box 24">
            <a:extLst>
              <a:ext uri="{FF2B5EF4-FFF2-40B4-BE49-F238E27FC236}">
                <a16:creationId xmlns:a16="http://schemas.microsoft.com/office/drawing/2014/main" id="{963B738A-14F7-4D20-8253-CDE507366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3213100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只是</a:t>
            </a:r>
          </a:p>
        </p:txBody>
      </p:sp>
      <p:graphicFrame>
        <p:nvGraphicFramePr>
          <p:cNvPr id="1027098" name="Object 26">
            <a:extLst>
              <a:ext uri="{FF2B5EF4-FFF2-40B4-BE49-F238E27FC236}">
                <a16:creationId xmlns:a16="http://schemas.microsoft.com/office/drawing/2014/main" id="{9BC92EFC-D864-4A32-B225-DBCBE75D7A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5516563"/>
          <a:ext cx="35528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Equation" r:id="rId15" imgW="1651000" imgH="393700" progId="Equation.DSMT4">
                  <p:embed/>
                </p:oleObj>
              </mc:Choice>
              <mc:Fallback>
                <p:oleObj name="Equation" r:id="rId15" imgW="1651000" imgH="3937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516563"/>
                        <a:ext cx="35528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099" name="Object 27">
            <a:extLst>
              <a:ext uri="{FF2B5EF4-FFF2-40B4-BE49-F238E27FC236}">
                <a16:creationId xmlns:a16="http://schemas.microsoft.com/office/drawing/2014/main" id="{B442054C-4C88-4A40-BD3C-0B5AB6C22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6313" y="4170363"/>
          <a:ext cx="3792537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Equation" r:id="rId17" imgW="1866090" imgH="393529" progId="Equation.DSMT4">
                  <p:embed/>
                </p:oleObj>
              </mc:Choice>
              <mc:Fallback>
                <p:oleObj name="Equation" r:id="rId17" imgW="1866090" imgH="393529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4170363"/>
                        <a:ext cx="3792537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100" name="Object 28">
            <a:extLst>
              <a:ext uri="{FF2B5EF4-FFF2-40B4-BE49-F238E27FC236}">
                <a16:creationId xmlns:a16="http://schemas.microsoft.com/office/drawing/2014/main" id="{5FFE3978-21B8-4B76-8781-2A74FAD78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4088" y="4999038"/>
          <a:ext cx="13112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name="Equation" r:id="rId19" imgW="583947" imgH="228501" progId="Equation.DSMT4">
                  <p:embed/>
                </p:oleObj>
              </mc:Choice>
              <mc:Fallback>
                <p:oleObj name="Equation" r:id="rId19" imgW="583947" imgH="228501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4999038"/>
                        <a:ext cx="13112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101" name="AutoShape 29">
            <a:extLst>
              <a:ext uri="{FF2B5EF4-FFF2-40B4-BE49-F238E27FC236}">
                <a16:creationId xmlns:a16="http://schemas.microsoft.com/office/drawing/2014/main" id="{BD91B66C-28A4-4615-993D-46F332148948}"/>
              </a:ext>
            </a:extLst>
          </p:cNvPr>
          <p:cNvSpPr>
            <a:spLocks/>
          </p:cNvSpPr>
          <p:nvPr/>
        </p:nvSpPr>
        <p:spPr bwMode="auto">
          <a:xfrm>
            <a:off x="1835150" y="4652963"/>
            <a:ext cx="287338" cy="1368425"/>
          </a:xfrm>
          <a:prstGeom prst="leftBrace">
            <a:avLst>
              <a:gd name="adj1" fmla="val 3968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1027102" name="Text Box 30">
            <a:extLst>
              <a:ext uri="{FF2B5EF4-FFF2-40B4-BE49-F238E27FC236}">
                <a16:creationId xmlns:a16="http://schemas.microsoft.com/office/drawing/2014/main" id="{864F815A-4C86-466C-BED8-BC5AE744F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3640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(62)</a:t>
            </a:r>
          </a:p>
        </p:txBody>
      </p:sp>
      <p:sp>
        <p:nvSpPr>
          <p:cNvPr id="1027103" name="Text Box 31">
            <a:extLst>
              <a:ext uri="{FF2B5EF4-FFF2-40B4-BE49-F238E27FC236}">
                <a16:creationId xmlns:a16="http://schemas.microsoft.com/office/drawing/2014/main" id="{AE43381E-92F3-42D1-8E86-877FCB920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0117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(63)</a:t>
            </a:r>
          </a:p>
        </p:txBody>
      </p:sp>
      <p:sp>
        <p:nvSpPr>
          <p:cNvPr id="1027104" name="Text Box 32">
            <a:extLst>
              <a:ext uri="{FF2B5EF4-FFF2-40B4-BE49-F238E27FC236}">
                <a16:creationId xmlns:a16="http://schemas.microsoft.com/office/drawing/2014/main" id="{2CEDA0DF-0EE6-435D-9464-A41AC3E4E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66102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(64)</a:t>
            </a:r>
          </a:p>
        </p:txBody>
      </p:sp>
      <p:sp>
        <p:nvSpPr>
          <p:cNvPr id="1027108" name="Text Box 36">
            <a:extLst>
              <a:ext uri="{FF2B5EF4-FFF2-40B4-BE49-F238E27FC236}">
                <a16:creationId xmlns:a16="http://schemas.microsoft.com/office/drawing/2014/main" id="{A49CA5F2-B69D-4CFB-A57D-8561D2DFB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1628775"/>
            <a:ext cx="215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试求该膜的</a:t>
            </a:r>
          </a:p>
        </p:txBody>
      </p:sp>
      <p:sp>
        <p:nvSpPr>
          <p:cNvPr id="1027109" name="Text Box 37">
            <a:extLst>
              <a:ext uri="{FF2B5EF4-FFF2-40B4-BE49-F238E27FC236}">
                <a16:creationId xmlns:a16="http://schemas.microsoft.com/office/drawing/2014/main" id="{2FF6E9BC-F0A8-40D0-BC82-927BA7923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133600"/>
            <a:ext cx="215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振动规律。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2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2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2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2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2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2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2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2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2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02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2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2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2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02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02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02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02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02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074" grpId="0"/>
      <p:bldP spid="1027075" grpId="0"/>
      <p:bldP spid="1027076" grpId="0"/>
      <p:bldP spid="1027080" grpId="0"/>
      <p:bldP spid="1027081" grpId="0"/>
      <p:bldP spid="1027082" grpId="0"/>
      <p:bldP spid="1027083" grpId="0"/>
      <p:bldP spid="1027086" grpId="0"/>
      <p:bldP spid="1027087" grpId="0"/>
      <p:bldP spid="1027088" grpId="0"/>
      <p:bldP spid="1027091" grpId="0"/>
      <p:bldP spid="1027093" grpId="0"/>
      <p:bldP spid="1027094" grpId="0"/>
      <p:bldP spid="1027095" grpId="0"/>
      <p:bldP spid="1027096" grpId="0"/>
      <p:bldP spid="1027102" grpId="0"/>
      <p:bldP spid="1027103" grpId="0"/>
      <p:bldP spid="1027108" grpId="0"/>
      <p:bldP spid="10271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8098" name="Object 2">
            <a:extLst>
              <a:ext uri="{FF2B5EF4-FFF2-40B4-BE49-F238E27FC236}">
                <a16:creationId xmlns:a16="http://schemas.microsoft.com/office/drawing/2014/main" id="{D4C403DC-12FE-4944-872F-1D9A2CC8FFB4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3924300" y="2387600"/>
          <a:ext cx="2260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Equation" r:id="rId3" imgW="1129810" imgH="203112" progId="Equation.DSMT4">
                  <p:embed/>
                </p:oleObj>
              </mc:Choice>
              <mc:Fallback>
                <p:oleObj name="Equation" r:id="rId3" imgW="1129810" imgH="203112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387600"/>
                        <a:ext cx="2260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099" name="Object 3">
            <a:extLst>
              <a:ext uri="{FF2B5EF4-FFF2-40B4-BE49-F238E27FC236}">
                <a16:creationId xmlns:a16="http://schemas.microsoft.com/office/drawing/2014/main" id="{AB6EE1A6-74BA-4630-8B5C-D4DB9F852DA9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3213" y="2781300"/>
          <a:ext cx="28956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9" name="Equation" r:id="rId5" imgW="1384300" imgH="393700" progId="Equation.DSMT4">
                  <p:embed/>
                </p:oleObj>
              </mc:Choice>
              <mc:Fallback>
                <p:oleObj name="Equation" r:id="rId5" imgW="1384300" imgH="3937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781300"/>
                        <a:ext cx="28956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00" name="Object 4">
            <a:extLst>
              <a:ext uri="{FF2B5EF4-FFF2-40B4-BE49-F238E27FC236}">
                <a16:creationId xmlns:a16="http://schemas.microsoft.com/office/drawing/2014/main" id="{7F3EF370-2E6D-49BD-A13C-AEF927AF84D5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40050" y="3702050"/>
          <a:ext cx="202088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Equation" r:id="rId7" imgW="1066800" imgH="571500" progId="Equation.DSMT4">
                  <p:embed/>
                </p:oleObj>
              </mc:Choice>
              <mc:Fallback>
                <p:oleObj name="Equation" r:id="rId7" imgW="1066800" imgH="5715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3702050"/>
                        <a:ext cx="2020888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01" name="Object 5">
            <a:extLst>
              <a:ext uri="{FF2B5EF4-FFF2-40B4-BE49-F238E27FC236}">
                <a16:creationId xmlns:a16="http://schemas.microsoft.com/office/drawing/2014/main" id="{2565D51A-8225-44C8-8D41-D9FE01E96D76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5003800" y="4221163"/>
          <a:ext cx="8556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Equation" r:id="rId9" imgW="393529" imgH="203112" progId="Equation.DSMT4">
                  <p:embed/>
                </p:oleObj>
              </mc:Choice>
              <mc:Fallback>
                <p:oleObj name="Equation" r:id="rId9" imgW="393529" imgH="203112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221163"/>
                        <a:ext cx="8556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灯片编号占位符 8">
            <a:extLst>
              <a:ext uri="{FF2B5EF4-FFF2-40B4-BE49-F238E27FC236}">
                <a16:creationId xmlns:a16="http://schemas.microsoft.com/office/drawing/2014/main" id="{458DAF36-4B92-4C4F-B4F0-767923B2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56B9FF19-56CA-4F1A-A713-355D6C54F2B7}" type="slidenum">
              <a:rPr lang="en-US" altLang="zh-CN">
                <a:latin typeface="Arial" panose="020B0604020202020204" pitchFamily="34" charset="0"/>
              </a:rPr>
              <a:pPr/>
              <a:t>23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1028102" name="Object 6">
            <a:extLst>
              <a:ext uri="{FF2B5EF4-FFF2-40B4-BE49-F238E27FC236}">
                <a16:creationId xmlns:a16="http://schemas.microsoft.com/office/drawing/2014/main" id="{55A2B8CE-CD23-40B1-81F4-1DA5F13F12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8988" y="5057775"/>
          <a:ext cx="20431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Equation" r:id="rId11" imgW="952087" imgH="228501" progId="Equation.DSMT4">
                  <p:embed/>
                </p:oleObj>
              </mc:Choice>
              <mc:Fallback>
                <p:oleObj name="Equation" r:id="rId11" imgW="952087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5057775"/>
                        <a:ext cx="204311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03" name="Object 7">
            <a:extLst>
              <a:ext uri="{FF2B5EF4-FFF2-40B4-BE49-F238E27FC236}">
                <a16:creationId xmlns:a16="http://schemas.microsoft.com/office/drawing/2014/main" id="{2CA030C6-E6FD-4974-B64B-D3C71131E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0" y="5661025"/>
          <a:ext cx="33115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Equation" r:id="rId13" imgW="1422400" imgH="203200" progId="Equation.DSMT4">
                  <p:embed/>
                </p:oleObj>
              </mc:Choice>
              <mc:Fallback>
                <p:oleObj name="Equation" r:id="rId13" imgW="14224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5661025"/>
                        <a:ext cx="33115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104" name="Text Box 8">
            <a:extLst>
              <a:ext uri="{FF2B5EF4-FFF2-40B4-BE49-F238E27FC236}">
                <a16:creationId xmlns:a16="http://schemas.microsoft.com/office/drawing/2014/main" id="{5B737AD3-8840-4A82-A6B5-57DF83753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276475"/>
            <a:ext cx="309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应用分离变量法，</a:t>
            </a:r>
          </a:p>
        </p:txBody>
      </p:sp>
      <p:sp>
        <p:nvSpPr>
          <p:cNvPr id="1028105" name="Text Box 9">
            <a:extLst>
              <a:ext uri="{FF2B5EF4-FFF2-40B4-BE49-F238E27FC236}">
                <a16:creationId xmlns:a16="http://schemas.microsoft.com/office/drawing/2014/main" id="{8376DEA2-B78B-40EC-9C49-ACC44C748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276475"/>
            <a:ext cx="57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令</a:t>
            </a:r>
          </a:p>
        </p:txBody>
      </p:sp>
      <p:sp>
        <p:nvSpPr>
          <p:cNvPr id="1028106" name="Text Box 10">
            <a:extLst>
              <a:ext uri="{FF2B5EF4-FFF2-40B4-BE49-F238E27FC236}">
                <a16:creationId xmlns:a16="http://schemas.microsoft.com/office/drawing/2014/main" id="{334DA420-ED51-4B80-9CBC-A1093FEEE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2276475"/>
            <a:ext cx="2052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代入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(62)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1028107" name="AutoShape 11">
            <a:extLst>
              <a:ext uri="{FF2B5EF4-FFF2-40B4-BE49-F238E27FC236}">
                <a16:creationId xmlns:a16="http://schemas.microsoft.com/office/drawing/2014/main" id="{2328489D-7101-4DF0-A957-484627D58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573463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1028108" name="Text Box 12">
            <a:extLst>
              <a:ext uri="{FF2B5EF4-FFF2-40B4-BE49-F238E27FC236}">
                <a16:creationId xmlns:a16="http://schemas.microsoft.com/office/drawing/2014/main" id="{C2AEA420-D8FC-4439-85C5-9CE864B48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25988"/>
            <a:ext cx="136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由此得</a:t>
            </a:r>
          </a:p>
        </p:txBody>
      </p:sp>
      <p:sp>
        <p:nvSpPr>
          <p:cNvPr id="1028109" name="Text Box 13">
            <a:extLst>
              <a:ext uri="{FF2B5EF4-FFF2-40B4-BE49-F238E27FC236}">
                <a16:creationId xmlns:a16="http://schemas.microsoft.com/office/drawing/2014/main" id="{2427029B-8AF9-4151-A50B-D5DA2B16C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0165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(65)</a:t>
            </a:r>
          </a:p>
        </p:txBody>
      </p:sp>
      <p:sp>
        <p:nvSpPr>
          <p:cNvPr id="1028110" name="Text Box 14">
            <a:extLst>
              <a:ext uri="{FF2B5EF4-FFF2-40B4-BE49-F238E27FC236}">
                <a16:creationId xmlns:a16="http://schemas.microsoft.com/office/drawing/2014/main" id="{816D53AB-C817-4F17-AACF-FFBB53CFC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5911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(66)</a:t>
            </a:r>
          </a:p>
        </p:txBody>
      </p:sp>
      <p:graphicFrame>
        <p:nvGraphicFramePr>
          <p:cNvPr id="39952" name="Object 22">
            <a:extLst>
              <a:ext uri="{FF2B5EF4-FFF2-40B4-BE49-F238E27FC236}">
                <a16:creationId xmlns:a16="http://schemas.microsoft.com/office/drawing/2014/main" id="{A15AE41C-F2A7-4688-9B03-34FD48E5E1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557338"/>
          <a:ext cx="35528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Equation" r:id="rId15" imgW="1651000" imgH="393700" progId="Equation.DSMT4">
                  <p:embed/>
                </p:oleObj>
              </mc:Choice>
              <mc:Fallback>
                <p:oleObj name="Equation" r:id="rId15" imgW="1651000" imgH="3937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57338"/>
                        <a:ext cx="35528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3" name="Object 23">
            <a:extLst>
              <a:ext uri="{FF2B5EF4-FFF2-40B4-BE49-F238E27FC236}">
                <a16:creationId xmlns:a16="http://schemas.microsoft.com/office/drawing/2014/main" id="{3E732095-C953-43AF-8F3B-575FC236E4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76250"/>
          <a:ext cx="415448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Equation" r:id="rId17" imgW="2044700" imgH="393700" progId="Equation.DSMT4">
                  <p:embed/>
                </p:oleObj>
              </mc:Choice>
              <mc:Fallback>
                <p:oleObj name="Equation" r:id="rId17" imgW="2044700" imgH="3937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76250"/>
                        <a:ext cx="4154488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Object 24">
            <a:extLst>
              <a:ext uri="{FF2B5EF4-FFF2-40B4-BE49-F238E27FC236}">
                <a16:creationId xmlns:a16="http://schemas.microsoft.com/office/drawing/2014/main" id="{CD5654D3-FFC5-423D-A48D-22FC0CF5D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125538"/>
          <a:ext cx="1368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Equation" r:id="rId19" imgW="609336" imgH="215806" progId="Equation.DSMT4">
                  <p:embed/>
                </p:oleObj>
              </mc:Choice>
              <mc:Fallback>
                <p:oleObj name="Equation" r:id="rId19" imgW="609336" imgH="215806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125538"/>
                        <a:ext cx="13684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5" name="AutoShape 25">
            <a:extLst>
              <a:ext uri="{FF2B5EF4-FFF2-40B4-BE49-F238E27FC236}">
                <a16:creationId xmlns:a16="http://schemas.microsoft.com/office/drawing/2014/main" id="{A348F1BF-DE67-4C23-900A-5C17094C24A8}"/>
              </a:ext>
            </a:extLst>
          </p:cNvPr>
          <p:cNvSpPr>
            <a:spLocks/>
          </p:cNvSpPr>
          <p:nvPr/>
        </p:nvSpPr>
        <p:spPr bwMode="auto">
          <a:xfrm>
            <a:off x="1835150" y="882650"/>
            <a:ext cx="288925" cy="1177925"/>
          </a:xfrm>
          <a:prstGeom prst="leftBrace">
            <a:avLst>
              <a:gd name="adj1" fmla="val 3397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39956" name="Text Box 26">
            <a:extLst>
              <a:ext uri="{FF2B5EF4-FFF2-40B4-BE49-F238E27FC236}">
                <a16:creationId xmlns:a16="http://schemas.microsoft.com/office/drawing/2014/main" id="{1F04A20E-151D-4650-BD7D-0938464B6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788" y="59372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(62)</a:t>
            </a:r>
          </a:p>
        </p:txBody>
      </p:sp>
      <p:sp>
        <p:nvSpPr>
          <p:cNvPr id="39957" name="Text Box 27">
            <a:extLst>
              <a:ext uri="{FF2B5EF4-FFF2-40B4-BE49-F238E27FC236}">
                <a16:creationId xmlns:a16="http://schemas.microsoft.com/office/drawing/2014/main" id="{99060CE2-F06A-4E34-A869-AE02929C6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255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(63)</a:t>
            </a:r>
          </a:p>
        </p:txBody>
      </p:sp>
      <p:sp>
        <p:nvSpPr>
          <p:cNvPr id="39958" name="Text Box 28">
            <a:extLst>
              <a:ext uri="{FF2B5EF4-FFF2-40B4-BE49-F238E27FC236}">
                <a16:creationId xmlns:a16="http://schemas.microsoft.com/office/drawing/2014/main" id="{2B172F36-56D5-4F73-AEC0-1F4FC3209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7002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8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2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2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8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8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2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28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28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8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8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8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8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04" grpId="0"/>
      <p:bldP spid="1028105" grpId="0"/>
      <p:bldP spid="1028106" grpId="0"/>
      <p:bldP spid="1028108" grpId="0"/>
      <p:bldP spid="1028109" grpId="0"/>
      <p:bldP spid="10281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9122" name="Object 2">
            <a:extLst>
              <a:ext uri="{FF2B5EF4-FFF2-40B4-BE49-F238E27FC236}">
                <a16:creationId xmlns:a16="http://schemas.microsoft.com/office/drawing/2014/main" id="{05E7EC30-5A5B-4D33-BA27-04F8C1639DD9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755650" y="4005263"/>
          <a:ext cx="12239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Equation" r:id="rId3" imgW="583947" imgH="203112" progId="Equation.DSMT4">
                  <p:embed/>
                </p:oleObj>
              </mc:Choice>
              <mc:Fallback>
                <p:oleObj name="Equation" r:id="rId3" imgW="583947" imgH="203112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05263"/>
                        <a:ext cx="12239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123" name="Object 3">
            <a:extLst>
              <a:ext uri="{FF2B5EF4-FFF2-40B4-BE49-F238E27FC236}">
                <a16:creationId xmlns:a16="http://schemas.microsoft.com/office/drawing/2014/main" id="{BFD4B23C-F8A9-4F0E-8DF4-FEFD6812C4E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92500" y="4581525"/>
          <a:ext cx="17287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Equation" r:id="rId5" imgW="799753" imgH="203112" progId="Equation.DSMT4">
                  <p:embed/>
                </p:oleObj>
              </mc:Choice>
              <mc:Fallback>
                <p:oleObj name="Equation" r:id="rId5" imgW="799753" imgH="203112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581525"/>
                        <a:ext cx="172878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124" name="Object 4">
            <a:extLst>
              <a:ext uri="{FF2B5EF4-FFF2-40B4-BE49-F238E27FC236}">
                <a16:creationId xmlns:a16="http://schemas.microsoft.com/office/drawing/2014/main" id="{CFCA8C5D-542F-4B06-BB0A-98C4C6B084ED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97263" y="5657850"/>
          <a:ext cx="15605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Equation" r:id="rId7" imgW="622030" imgH="203112" progId="Equation.DSMT4">
                  <p:embed/>
                </p:oleObj>
              </mc:Choice>
              <mc:Fallback>
                <p:oleObj name="Equation" r:id="rId7" imgW="622030" imgH="203112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5657850"/>
                        <a:ext cx="15605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127" name="Object 7">
            <a:extLst>
              <a:ext uri="{FF2B5EF4-FFF2-40B4-BE49-F238E27FC236}">
                <a16:creationId xmlns:a16="http://schemas.microsoft.com/office/drawing/2014/main" id="{123FDDF6-82A7-497E-B877-AAC70F0CDDEE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5940425" y="3573463"/>
          <a:ext cx="3254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Equation" r:id="rId9" imgW="126835" imgH="139518" progId="Equation.DSMT4">
                  <p:embed/>
                </p:oleObj>
              </mc:Choice>
              <mc:Fallback>
                <p:oleObj name="Equation" r:id="rId9" imgW="126835" imgH="139518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573463"/>
                        <a:ext cx="32543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灯片编号占位符 8">
            <a:extLst>
              <a:ext uri="{FF2B5EF4-FFF2-40B4-BE49-F238E27FC236}">
                <a16:creationId xmlns:a16="http://schemas.microsoft.com/office/drawing/2014/main" id="{4B63EC73-0C0D-4C40-ABD0-10CBDF9F8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59654DD9-5AA4-4DCB-882B-0D0D31090AD2}" type="slidenum">
              <a:rPr lang="en-US" altLang="zh-CN">
                <a:latin typeface="Arial" panose="020B0604020202020204" pitchFamily="34" charset="0"/>
              </a:rPr>
              <a:pPr/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9125" name="Text Box 5">
            <a:extLst>
              <a:ext uri="{FF2B5EF4-FFF2-40B4-BE49-F238E27FC236}">
                <a16:creationId xmlns:a16="http://schemas.microsoft.com/office/drawing/2014/main" id="{C5199D6A-C8C7-432D-810A-217A3E397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429000"/>
            <a:ext cx="4103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由问题的物理意义可知，</a:t>
            </a:r>
          </a:p>
        </p:txBody>
      </p:sp>
      <p:sp>
        <p:nvSpPr>
          <p:cNvPr id="1029126" name="Text Box 6">
            <a:extLst>
              <a:ext uri="{FF2B5EF4-FFF2-40B4-BE49-F238E27FC236}">
                <a16:creationId xmlns:a16="http://schemas.microsoft.com/office/drawing/2014/main" id="{891815D0-10F0-43AE-8419-FD4C189D9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429000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位移函数</a:t>
            </a:r>
          </a:p>
        </p:txBody>
      </p:sp>
      <p:sp>
        <p:nvSpPr>
          <p:cNvPr id="1029128" name="Text Box 8">
            <a:extLst>
              <a:ext uri="{FF2B5EF4-FFF2-40B4-BE49-F238E27FC236}">
                <a16:creationId xmlns:a16="http://schemas.microsoft.com/office/drawing/2014/main" id="{005484CE-D7EE-4D3A-B896-D9932A129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3429000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应满足条件</a:t>
            </a:r>
          </a:p>
        </p:txBody>
      </p:sp>
      <p:sp>
        <p:nvSpPr>
          <p:cNvPr id="1029129" name="Text Box 9">
            <a:extLst>
              <a:ext uri="{FF2B5EF4-FFF2-40B4-BE49-F238E27FC236}">
                <a16:creationId xmlns:a16="http://schemas.microsoft.com/office/drawing/2014/main" id="{C835DEFF-F7AA-4152-A84A-B6EEF773B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933825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因而函数</a:t>
            </a:r>
          </a:p>
        </p:txBody>
      </p:sp>
      <p:graphicFrame>
        <p:nvGraphicFramePr>
          <p:cNvPr id="1029130" name="Object 10">
            <a:extLst>
              <a:ext uri="{FF2B5EF4-FFF2-40B4-BE49-F238E27FC236}">
                <a16:creationId xmlns:a16="http://schemas.microsoft.com/office/drawing/2014/main" id="{01027F68-A839-4C4D-A4AE-604610A36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4005263"/>
          <a:ext cx="3333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11" imgW="152268" imgH="164957" progId="Equation.DSMT4">
                  <p:embed/>
                </p:oleObj>
              </mc:Choice>
              <mc:Fallback>
                <p:oleObj name="Equation" r:id="rId11" imgW="152268" imgH="164957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005263"/>
                        <a:ext cx="3333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131" name="Text Box 11">
            <a:extLst>
              <a:ext uri="{FF2B5EF4-FFF2-40B4-BE49-F238E27FC236}">
                <a16:creationId xmlns:a16="http://schemas.microsoft.com/office/drawing/2014/main" id="{E06E601E-AC98-4989-A7F0-6CDE825A4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933825"/>
            <a:ext cx="1511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应满足</a:t>
            </a:r>
          </a:p>
        </p:txBody>
      </p:sp>
      <p:sp>
        <p:nvSpPr>
          <p:cNvPr id="1029133" name="Text Box 13">
            <a:extLst>
              <a:ext uri="{FF2B5EF4-FFF2-40B4-BE49-F238E27FC236}">
                <a16:creationId xmlns:a16="http://schemas.microsoft.com/office/drawing/2014/main" id="{896456FF-E698-43A2-8445-33FC03AEA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21263"/>
            <a:ext cx="5183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并且由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齐次边界条件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(63)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可得</a:t>
            </a:r>
            <a:endParaRPr lang="zh-CN" altLang="en-US" sz="2800" b="1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9134" name="Text Box 14">
            <a:extLst>
              <a:ext uri="{FF2B5EF4-FFF2-40B4-BE49-F238E27FC236}">
                <a16:creationId xmlns:a16="http://schemas.microsoft.com/office/drawing/2014/main" id="{B3700660-8ACD-4FB4-A31A-CF2B2C2F6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58958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(67)</a:t>
            </a:r>
          </a:p>
        </p:txBody>
      </p:sp>
      <p:graphicFrame>
        <p:nvGraphicFramePr>
          <p:cNvPr id="40975" name="Object 26">
            <a:extLst>
              <a:ext uri="{FF2B5EF4-FFF2-40B4-BE49-F238E27FC236}">
                <a16:creationId xmlns:a16="http://schemas.microsoft.com/office/drawing/2014/main" id="{E19DEC21-5714-4906-AC60-5410D524A4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557338"/>
          <a:ext cx="35528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Equation" r:id="rId13" imgW="1651000" imgH="393700" progId="Equation.DSMT4">
                  <p:embed/>
                </p:oleObj>
              </mc:Choice>
              <mc:Fallback>
                <p:oleObj name="Equation" r:id="rId13" imgW="1651000" imgH="3937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57338"/>
                        <a:ext cx="35528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27">
            <a:extLst>
              <a:ext uri="{FF2B5EF4-FFF2-40B4-BE49-F238E27FC236}">
                <a16:creationId xmlns:a16="http://schemas.microsoft.com/office/drawing/2014/main" id="{06ED90DD-7044-4056-B16D-D0C470EB41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76250"/>
          <a:ext cx="415448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name="Equation" r:id="rId15" imgW="2044700" imgH="393700" progId="Equation.DSMT4">
                  <p:embed/>
                </p:oleObj>
              </mc:Choice>
              <mc:Fallback>
                <p:oleObj name="Equation" r:id="rId15" imgW="2044700" imgH="3937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76250"/>
                        <a:ext cx="4154488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28">
            <a:extLst>
              <a:ext uri="{FF2B5EF4-FFF2-40B4-BE49-F238E27FC236}">
                <a16:creationId xmlns:a16="http://schemas.microsoft.com/office/drawing/2014/main" id="{E0E4B756-CAB9-4B8E-B2E7-A84349DCC1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125538"/>
          <a:ext cx="1368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name="Equation" r:id="rId17" imgW="609336" imgH="215806" progId="Equation.DSMT4">
                  <p:embed/>
                </p:oleObj>
              </mc:Choice>
              <mc:Fallback>
                <p:oleObj name="Equation" r:id="rId17" imgW="609336" imgH="215806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125538"/>
                        <a:ext cx="13684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8" name="AutoShape 29">
            <a:extLst>
              <a:ext uri="{FF2B5EF4-FFF2-40B4-BE49-F238E27FC236}">
                <a16:creationId xmlns:a16="http://schemas.microsoft.com/office/drawing/2014/main" id="{995F94BC-4278-4C5C-8AA2-8884D8305122}"/>
              </a:ext>
            </a:extLst>
          </p:cNvPr>
          <p:cNvSpPr>
            <a:spLocks/>
          </p:cNvSpPr>
          <p:nvPr/>
        </p:nvSpPr>
        <p:spPr bwMode="auto">
          <a:xfrm>
            <a:off x="1835150" y="882650"/>
            <a:ext cx="288925" cy="1177925"/>
          </a:xfrm>
          <a:prstGeom prst="leftBrace">
            <a:avLst>
              <a:gd name="adj1" fmla="val 3397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40979" name="Text Box 30">
            <a:extLst>
              <a:ext uri="{FF2B5EF4-FFF2-40B4-BE49-F238E27FC236}">
                <a16:creationId xmlns:a16="http://schemas.microsoft.com/office/drawing/2014/main" id="{C975E04D-961E-4C29-BD9F-3572BA40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788" y="59372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(62)</a:t>
            </a:r>
          </a:p>
        </p:txBody>
      </p:sp>
      <p:sp>
        <p:nvSpPr>
          <p:cNvPr id="40980" name="Text Box 31">
            <a:extLst>
              <a:ext uri="{FF2B5EF4-FFF2-40B4-BE49-F238E27FC236}">
                <a16:creationId xmlns:a16="http://schemas.microsoft.com/office/drawing/2014/main" id="{721634CA-FDA5-4822-8C4C-4FA818477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255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(63)</a:t>
            </a:r>
          </a:p>
        </p:txBody>
      </p:sp>
      <p:sp>
        <p:nvSpPr>
          <p:cNvPr id="40981" name="Text Box 32">
            <a:extLst>
              <a:ext uri="{FF2B5EF4-FFF2-40B4-BE49-F238E27FC236}">
                <a16:creationId xmlns:a16="http://schemas.microsoft.com/office/drawing/2014/main" id="{258C0391-363B-4D33-84A8-D8085D438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7002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(64)</a:t>
            </a:r>
          </a:p>
        </p:txBody>
      </p:sp>
      <p:graphicFrame>
        <p:nvGraphicFramePr>
          <p:cNvPr id="40982" name="Object 33">
            <a:extLst>
              <a:ext uri="{FF2B5EF4-FFF2-40B4-BE49-F238E27FC236}">
                <a16:creationId xmlns:a16="http://schemas.microsoft.com/office/drawing/2014/main" id="{A8E423B6-A5B6-480D-8008-6C7359EC96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5963" y="2393950"/>
          <a:ext cx="20431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4" name="Equation" r:id="rId19" imgW="952087" imgH="228501" progId="Equation.DSMT4">
                  <p:embed/>
                </p:oleObj>
              </mc:Choice>
              <mc:Fallback>
                <p:oleObj name="Equation" r:id="rId19" imgW="952087" imgH="228501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2393950"/>
                        <a:ext cx="20431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34">
            <a:extLst>
              <a:ext uri="{FF2B5EF4-FFF2-40B4-BE49-F238E27FC236}">
                <a16:creationId xmlns:a16="http://schemas.microsoft.com/office/drawing/2014/main" id="{5FD052C3-F094-4CB5-BDB3-5F7E1A4E29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4950" y="2968625"/>
          <a:ext cx="33115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name="Equation" r:id="rId21" imgW="1422400" imgH="203200" progId="Equation.DSMT4">
                  <p:embed/>
                </p:oleObj>
              </mc:Choice>
              <mc:Fallback>
                <p:oleObj name="Equation" r:id="rId21" imgW="1422400" imgH="203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968625"/>
                        <a:ext cx="33115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4" name="Text Box 35">
            <a:extLst>
              <a:ext uri="{FF2B5EF4-FFF2-40B4-BE49-F238E27FC236}">
                <a16:creationId xmlns:a16="http://schemas.microsoft.com/office/drawing/2014/main" id="{C5E866D6-6C21-4939-A6DF-7949306BC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23241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(65)</a:t>
            </a:r>
          </a:p>
        </p:txBody>
      </p:sp>
      <p:sp>
        <p:nvSpPr>
          <p:cNvPr id="40985" name="Text Box 36">
            <a:extLst>
              <a:ext uri="{FF2B5EF4-FFF2-40B4-BE49-F238E27FC236}">
                <a16:creationId xmlns:a16="http://schemas.microsoft.com/office/drawing/2014/main" id="{1C96A62D-89C1-4CA0-B68D-C9D519588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28987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2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2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2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2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2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9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9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5" grpId="0"/>
      <p:bldP spid="1029126" grpId="0"/>
      <p:bldP spid="1029128" grpId="0"/>
      <p:bldP spid="1029129" grpId="0"/>
      <p:bldP spid="1029131" grpId="0"/>
      <p:bldP spid="1029133" grpId="0"/>
      <p:bldP spid="10291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672EF0AA-B81E-49BC-B40F-BB10569E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50858C4D-1AB2-47F5-A230-4B339E9F9F9E}" type="slidenum">
              <a:rPr lang="en-US" altLang="zh-CN">
                <a:latin typeface="Arial" panose="020B0604020202020204" pitchFamily="34" charset="0"/>
              </a:rPr>
              <a:pPr/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0146" name="Text Box 2">
            <a:extLst>
              <a:ext uri="{FF2B5EF4-FFF2-40B4-BE49-F238E27FC236}">
                <a16:creationId xmlns:a16="http://schemas.microsoft.com/office/drawing/2014/main" id="{2D1BAD9F-AA42-4D6B-82B2-7E9A9505F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7704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从而构成了</a:t>
            </a:r>
            <a:r>
              <a:rPr lang="en-US" altLang="zh-CN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阶贝塞尔方程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的固有值问题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1030147" name="Text Box 3">
            <a:extLst>
              <a:ext uri="{FF2B5EF4-FFF2-40B4-BE49-F238E27FC236}">
                <a16:creationId xmlns:a16="http://schemas.microsoft.com/office/drawing/2014/main" id="{1E7FDB05-31D2-41CE-976B-0B3A9ECBB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76475"/>
            <a:ext cx="5040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阶贝塞尔方程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(66)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通解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</a:p>
        </p:txBody>
      </p:sp>
      <p:graphicFrame>
        <p:nvGraphicFramePr>
          <p:cNvPr id="1030148" name="Object 4">
            <a:extLst>
              <a:ext uri="{FF2B5EF4-FFF2-40B4-BE49-F238E27FC236}">
                <a16:creationId xmlns:a16="http://schemas.microsoft.com/office/drawing/2014/main" id="{532F1D36-1522-4223-BB2D-DAEC4F9833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3" y="2852738"/>
          <a:ext cx="38623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Equation" r:id="rId3" imgW="1930400" imgH="254000" progId="Equation.DSMT4">
                  <p:embed/>
                </p:oleObj>
              </mc:Choice>
              <mc:Fallback>
                <p:oleObj name="Equation" r:id="rId3" imgW="19304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852738"/>
                        <a:ext cx="38623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149" name="AutoShape 5">
            <a:extLst>
              <a:ext uri="{FF2B5EF4-FFF2-40B4-BE49-F238E27FC236}">
                <a16:creationId xmlns:a16="http://schemas.microsoft.com/office/drawing/2014/main" id="{DE50CF49-F8AE-4501-9283-6A73DA8DD17F}"/>
              </a:ext>
            </a:extLst>
          </p:cNvPr>
          <p:cNvSpPr>
            <a:spLocks/>
          </p:cNvSpPr>
          <p:nvPr/>
        </p:nvSpPr>
        <p:spPr bwMode="auto">
          <a:xfrm>
            <a:off x="2411413" y="1341438"/>
            <a:ext cx="215900" cy="719137"/>
          </a:xfrm>
          <a:prstGeom prst="leftBrace">
            <a:avLst>
              <a:gd name="adj1" fmla="val 2775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1030150" name="Text Box 6">
            <a:extLst>
              <a:ext uri="{FF2B5EF4-FFF2-40B4-BE49-F238E27FC236}">
                <a16:creationId xmlns:a16="http://schemas.microsoft.com/office/drawing/2014/main" id="{8CB554BD-F773-483A-856F-685193949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11255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(66)</a:t>
            </a:r>
          </a:p>
        </p:txBody>
      </p:sp>
      <p:graphicFrame>
        <p:nvGraphicFramePr>
          <p:cNvPr id="1030151" name="Object 7">
            <a:extLst>
              <a:ext uri="{FF2B5EF4-FFF2-40B4-BE49-F238E27FC236}">
                <a16:creationId xmlns:a16="http://schemas.microsoft.com/office/drawing/2014/main" id="{540501C5-9EFF-4EE1-96FC-C3C7196088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0963" y="1166813"/>
          <a:ext cx="314801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Equation" r:id="rId5" imgW="1422400" imgH="228600" progId="Equation.DSMT4">
                  <p:embed/>
                </p:oleObj>
              </mc:Choice>
              <mc:Fallback>
                <p:oleObj name="Equation" r:id="rId5" imgW="14224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1166813"/>
                        <a:ext cx="314801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52" name="Object 8">
            <a:extLst>
              <a:ext uri="{FF2B5EF4-FFF2-40B4-BE49-F238E27FC236}">
                <a16:creationId xmlns:a16="http://schemas.microsoft.com/office/drawing/2014/main" id="{861499C8-030E-49BB-AB3D-2E3C96960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4613" y="1773238"/>
          <a:ext cx="17287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Equation" r:id="rId7" imgW="799753" imgH="203112" progId="Equation.DSMT4">
                  <p:embed/>
                </p:oleObj>
              </mc:Choice>
              <mc:Fallback>
                <p:oleObj name="Equation" r:id="rId7" imgW="799753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1773238"/>
                        <a:ext cx="172878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53" name="Object 9">
            <a:extLst>
              <a:ext uri="{FF2B5EF4-FFF2-40B4-BE49-F238E27FC236}">
                <a16:creationId xmlns:a16="http://schemas.microsoft.com/office/drawing/2014/main" id="{E036D342-DA01-45E8-A765-7F15FD1038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3563" y="1773238"/>
          <a:ext cx="13319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4" name="Equation" r:id="rId9" imgW="622030" imgH="203112" progId="Equation.DSMT4">
                  <p:embed/>
                </p:oleObj>
              </mc:Choice>
              <mc:Fallback>
                <p:oleObj name="Equation" r:id="rId9" imgW="622030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1773238"/>
                        <a:ext cx="13319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54" name="Object 10">
            <a:extLst>
              <a:ext uri="{FF2B5EF4-FFF2-40B4-BE49-F238E27FC236}">
                <a16:creationId xmlns:a16="http://schemas.microsoft.com/office/drawing/2014/main" id="{695F29AA-97FC-4691-8819-CBD741FD2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1425" y="3429000"/>
          <a:ext cx="16462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5" name="Equation" r:id="rId11" imgW="761669" imgH="203112" progId="Equation.DSMT4">
                  <p:embed/>
                </p:oleObj>
              </mc:Choice>
              <mc:Fallback>
                <p:oleObj name="Equation" r:id="rId11" imgW="761669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3429000"/>
                        <a:ext cx="16462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55" name="Object 11">
            <a:extLst>
              <a:ext uri="{FF2B5EF4-FFF2-40B4-BE49-F238E27FC236}">
                <a16:creationId xmlns:a16="http://schemas.microsoft.com/office/drawing/2014/main" id="{C42E3B54-25F8-42D9-8032-3F3614468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075" y="4006850"/>
          <a:ext cx="12779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6" name="Equation" r:id="rId13" imgW="596641" imgH="203112" progId="Equation.DSMT4">
                  <p:embed/>
                </p:oleObj>
              </mc:Choice>
              <mc:Fallback>
                <p:oleObj name="Equation" r:id="rId13" imgW="596641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4006850"/>
                        <a:ext cx="12779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56" name="Object 12">
            <a:extLst>
              <a:ext uri="{FF2B5EF4-FFF2-40B4-BE49-F238E27FC236}">
                <a16:creationId xmlns:a16="http://schemas.microsoft.com/office/drawing/2014/main" id="{7CBADBEE-879B-4A78-B891-81C455AB83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3467100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7" name="Equation" r:id="rId15" imgW="431613" imgH="203112" progId="Equation.DSMT4">
                  <p:embed/>
                </p:oleObj>
              </mc:Choice>
              <mc:Fallback>
                <p:oleObj name="Equation" r:id="rId15" imgW="431613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467100"/>
                        <a:ext cx="86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57" name="Object 13">
            <a:extLst>
              <a:ext uri="{FF2B5EF4-FFF2-40B4-BE49-F238E27FC236}">
                <a16:creationId xmlns:a16="http://schemas.microsoft.com/office/drawing/2014/main" id="{1C44E57A-9494-40FD-8130-250B25520E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933825"/>
          <a:ext cx="19431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8" name="Equation" r:id="rId17" imgW="888614" imgH="253890" progId="Equation.DSMT4">
                  <p:embed/>
                </p:oleObj>
              </mc:Choice>
              <mc:Fallback>
                <p:oleObj name="Equation" r:id="rId17" imgW="888614" imgH="25389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933825"/>
                        <a:ext cx="19431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158" name="Text Box 14">
            <a:extLst>
              <a:ext uri="{FF2B5EF4-FFF2-40B4-BE49-F238E27FC236}">
                <a16:creationId xmlns:a16="http://schemas.microsoft.com/office/drawing/2014/main" id="{C5E832AD-CFD6-496A-80AF-223AC0B91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357563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知</a:t>
            </a:r>
          </a:p>
        </p:txBody>
      </p:sp>
      <p:sp>
        <p:nvSpPr>
          <p:cNvPr id="1030159" name="Text Box 15">
            <a:extLst>
              <a:ext uri="{FF2B5EF4-FFF2-40B4-BE49-F238E27FC236}">
                <a16:creationId xmlns:a16="http://schemas.microsoft.com/office/drawing/2014/main" id="{9EEB0394-6174-4489-BCE5-03200EFE4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357563"/>
            <a:ext cx="2735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再利用条件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(67)</a:t>
            </a:r>
            <a:endParaRPr lang="en-US" altLang="zh-CN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30160" name="Text Box 16">
            <a:extLst>
              <a:ext uri="{FF2B5EF4-FFF2-40B4-BE49-F238E27FC236}">
                <a16:creationId xmlns:a16="http://schemas.microsoft.com/office/drawing/2014/main" id="{7D24EBFD-7DF3-424D-90CF-CDD518651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933825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1030161" name="Text Box 17">
            <a:extLst>
              <a:ext uri="{FF2B5EF4-FFF2-40B4-BE49-F238E27FC236}">
                <a16:creationId xmlns:a16="http://schemas.microsoft.com/office/drawing/2014/main" id="{9CFAC087-29F2-4E2B-AA78-70D7CE6DB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57563"/>
            <a:ext cx="215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有界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条件</a:t>
            </a:r>
          </a:p>
        </p:txBody>
      </p:sp>
      <p:graphicFrame>
        <p:nvGraphicFramePr>
          <p:cNvPr id="1030162" name="Object 18">
            <a:extLst>
              <a:ext uri="{FF2B5EF4-FFF2-40B4-BE49-F238E27FC236}">
                <a16:creationId xmlns:a16="http://schemas.microsoft.com/office/drawing/2014/main" id="{772FA4E3-5253-42CB-8512-3FB615BE3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8175" y="4013200"/>
          <a:ext cx="682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9" name="Equation" r:id="rId19" imgW="342751" imgH="228501" progId="Equation.DSMT4">
                  <p:embed/>
                </p:oleObj>
              </mc:Choice>
              <mc:Fallback>
                <p:oleObj name="Equation" r:id="rId19" imgW="342751" imgH="228501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4013200"/>
                        <a:ext cx="6826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163" name="Text Box 19">
            <a:extLst>
              <a:ext uri="{FF2B5EF4-FFF2-40B4-BE49-F238E27FC236}">
                <a16:creationId xmlns:a16="http://schemas.microsoft.com/office/drawing/2014/main" id="{E384FC12-02AE-47A7-A66E-EBA18C1EE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3933825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</a:p>
        </p:txBody>
      </p:sp>
      <p:graphicFrame>
        <p:nvGraphicFramePr>
          <p:cNvPr id="1030164" name="Object 20">
            <a:extLst>
              <a:ext uri="{FF2B5EF4-FFF2-40B4-BE49-F238E27FC236}">
                <a16:creationId xmlns:a16="http://schemas.microsoft.com/office/drawing/2014/main" id="{571020DB-2251-442D-BEA4-3E9B11CE4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2263" y="4006850"/>
          <a:ext cx="13620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0" name="Equation" r:id="rId21" imgW="622030" imgH="228501" progId="Equation.DSMT4">
                  <p:embed/>
                </p:oleObj>
              </mc:Choice>
              <mc:Fallback>
                <p:oleObj name="Equation" r:id="rId21" imgW="622030" imgH="228501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263" y="4006850"/>
                        <a:ext cx="13620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165" name="Text Box 21">
            <a:extLst>
              <a:ext uri="{FF2B5EF4-FFF2-40B4-BE49-F238E27FC236}">
                <a16:creationId xmlns:a16="http://schemas.microsoft.com/office/drawing/2014/main" id="{18361980-C6E2-4A85-959F-56186639C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3935413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</a:p>
        </p:txBody>
      </p:sp>
      <p:sp>
        <p:nvSpPr>
          <p:cNvPr id="1030166" name="Text Box 22">
            <a:extLst>
              <a:ext uri="{FF2B5EF4-FFF2-40B4-BE49-F238E27FC236}">
                <a16:creationId xmlns:a16="http://schemas.microsoft.com/office/drawing/2014/main" id="{03504E21-A88A-4CF3-820D-5004436DE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3" y="3933825"/>
            <a:ext cx="1655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的零点。</a:t>
            </a:r>
          </a:p>
        </p:txBody>
      </p:sp>
      <p:graphicFrame>
        <p:nvGraphicFramePr>
          <p:cNvPr id="1030167" name="Object 23">
            <a:extLst>
              <a:ext uri="{FF2B5EF4-FFF2-40B4-BE49-F238E27FC236}">
                <a16:creationId xmlns:a16="http://schemas.microsoft.com/office/drawing/2014/main" id="{D0D59780-8310-43B8-A1D2-4BB44FE283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7125" y="4579938"/>
          <a:ext cx="4810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1" name="Equation" r:id="rId23" imgW="266469" imgH="241091" progId="Equation.DSMT4">
                  <p:embed/>
                </p:oleObj>
              </mc:Choice>
              <mc:Fallback>
                <p:oleObj name="Equation" r:id="rId23" imgW="266469" imgH="241091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4579938"/>
                        <a:ext cx="48101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168" name="Text Box 24">
            <a:extLst>
              <a:ext uri="{FF2B5EF4-FFF2-40B4-BE49-F238E27FC236}">
                <a16:creationId xmlns:a16="http://schemas.microsoft.com/office/drawing/2014/main" id="{2EC3EDFE-55A8-4C0D-91C0-BC981480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5085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</a:p>
        </p:txBody>
      </p:sp>
      <p:graphicFrame>
        <p:nvGraphicFramePr>
          <p:cNvPr id="1030169" name="Object 25">
            <a:extLst>
              <a:ext uri="{FF2B5EF4-FFF2-40B4-BE49-F238E27FC236}">
                <a16:creationId xmlns:a16="http://schemas.microsoft.com/office/drawing/2014/main" id="{E072BC14-55C9-4C4A-AAF3-DD57BD353F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4579938"/>
          <a:ext cx="7826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2" name="Equation" r:id="rId25" imgW="393529" imgH="228501" progId="Equation.DSMT4">
                  <p:embed/>
                </p:oleObj>
              </mc:Choice>
              <mc:Fallback>
                <p:oleObj name="Equation" r:id="rId25" imgW="393529" imgH="228501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79938"/>
                        <a:ext cx="7826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170" name="Text Box 26">
            <a:extLst>
              <a:ext uri="{FF2B5EF4-FFF2-40B4-BE49-F238E27FC236}">
                <a16:creationId xmlns:a16="http://schemas.microsoft.com/office/drawing/2014/main" id="{C5C7812E-5F19-42C3-BECD-88E311806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508500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</a:p>
        </p:txBody>
      </p:sp>
      <p:graphicFrame>
        <p:nvGraphicFramePr>
          <p:cNvPr id="1030171" name="Object 27">
            <a:extLst>
              <a:ext uri="{FF2B5EF4-FFF2-40B4-BE49-F238E27FC236}">
                <a16:creationId xmlns:a16="http://schemas.microsoft.com/office/drawing/2014/main" id="{049B0A2B-8226-4451-A686-BAC16556BE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4579938"/>
          <a:ext cx="15827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3" name="Equation" r:id="rId27" imgW="825500" imgH="241300" progId="Equation.DSMT4">
                  <p:embed/>
                </p:oleObj>
              </mc:Choice>
              <mc:Fallback>
                <p:oleObj name="Equation" r:id="rId27" imgW="825500" imgH="2413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579938"/>
                        <a:ext cx="158273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172" name="Text Box 28">
            <a:extLst>
              <a:ext uri="{FF2B5EF4-FFF2-40B4-BE49-F238E27FC236}">
                <a16:creationId xmlns:a16="http://schemas.microsoft.com/office/drawing/2014/main" id="{B524ACFC-7F20-4587-90BF-00B0B8F7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5" y="450850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</a:p>
        </p:txBody>
      </p:sp>
      <p:sp>
        <p:nvSpPr>
          <p:cNvPr id="1030173" name="Text Box 29">
            <a:extLst>
              <a:ext uri="{FF2B5EF4-FFF2-40B4-BE49-F238E27FC236}">
                <a16:creationId xmlns:a16="http://schemas.microsoft.com/office/drawing/2014/main" id="{68F8D45A-48C9-46AB-9F8B-4917544E5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4567238"/>
            <a:ext cx="1655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则得方程</a:t>
            </a:r>
          </a:p>
        </p:txBody>
      </p:sp>
      <p:sp>
        <p:nvSpPr>
          <p:cNvPr id="1030174" name="Text Box 30">
            <a:extLst>
              <a:ext uri="{FF2B5EF4-FFF2-40B4-BE49-F238E27FC236}">
                <a16:creationId xmlns:a16="http://schemas.microsoft.com/office/drawing/2014/main" id="{36180B58-B024-4D06-8D90-7997124CA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508500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的正零点，</a:t>
            </a:r>
          </a:p>
        </p:txBody>
      </p:sp>
      <p:sp>
        <p:nvSpPr>
          <p:cNvPr id="1030175" name="Text Box 31">
            <a:extLst>
              <a:ext uri="{FF2B5EF4-FFF2-40B4-BE49-F238E27FC236}">
                <a16:creationId xmlns:a16="http://schemas.microsoft.com/office/drawing/2014/main" id="{88CC06F0-32D7-47AC-BF48-3C1D2D49D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17002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(67)</a:t>
            </a:r>
          </a:p>
        </p:txBody>
      </p:sp>
      <p:sp>
        <p:nvSpPr>
          <p:cNvPr id="1030177" name="Text Box 33">
            <a:extLst>
              <a:ext uri="{FF2B5EF4-FFF2-40B4-BE49-F238E27FC236}">
                <a16:creationId xmlns:a16="http://schemas.microsoft.com/office/drawing/2014/main" id="{756CAEDE-1229-491B-AAB0-76FFD6F02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84763"/>
            <a:ext cx="8064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(66)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有界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条件及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(67)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下的固有值及相应固有函数为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3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3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3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3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3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3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3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3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3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3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3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3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3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3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3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3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3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3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3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3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3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03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3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3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146" grpId="0"/>
      <p:bldP spid="1030147" grpId="0"/>
      <p:bldP spid="1030150" grpId="0"/>
      <p:bldP spid="1030158" grpId="0"/>
      <p:bldP spid="1030159" grpId="0"/>
      <p:bldP spid="1030160" grpId="0"/>
      <p:bldP spid="1030161" grpId="0"/>
      <p:bldP spid="1030163" grpId="0"/>
      <p:bldP spid="1030165" grpId="0"/>
      <p:bldP spid="1030166" grpId="0"/>
      <p:bldP spid="1030168" grpId="0"/>
      <p:bldP spid="1030170" grpId="0"/>
      <p:bldP spid="1030172" grpId="0"/>
      <p:bldP spid="1030173" grpId="0"/>
      <p:bldP spid="1030174" grpId="0"/>
      <p:bldP spid="1030175" grpId="0"/>
      <p:bldP spid="10301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1173" name="Object 5">
            <a:extLst>
              <a:ext uri="{FF2B5EF4-FFF2-40B4-BE49-F238E27FC236}">
                <a16:creationId xmlns:a16="http://schemas.microsoft.com/office/drawing/2014/main" id="{E9D02C79-AD36-4B80-810A-CA678A3888C1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042988" y="3835400"/>
          <a:ext cx="5048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Equation" r:id="rId3" imgW="253890" imgH="241195" progId="Equation.DSMT4">
                  <p:embed/>
                </p:oleObj>
              </mc:Choice>
              <mc:Fallback>
                <p:oleObj name="Equation" r:id="rId3" imgW="253890" imgH="241195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835400"/>
                        <a:ext cx="5048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174" name="Object 6">
            <a:extLst>
              <a:ext uri="{FF2B5EF4-FFF2-40B4-BE49-F238E27FC236}">
                <a16:creationId xmlns:a16="http://schemas.microsoft.com/office/drawing/2014/main" id="{F916DBB7-293F-45AA-A812-77662A10B04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557463" y="4365625"/>
          <a:ext cx="41021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1" name="Equation" r:id="rId5" imgW="2324100" imgH="419100" progId="Equation.DSMT4">
                  <p:embed/>
                </p:oleObj>
              </mc:Choice>
              <mc:Fallback>
                <p:oleObj name="Equation" r:id="rId5" imgW="2324100" imgH="4191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4365625"/>
                        <a:ext cx="41021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灯片编号占位符 6">
            <a:extLst>
              <a:ext uri="{FF2B5EF4-FFF2-40B4-BE49-F238E27FC236}">
                <a16:creationId xmlns:a16="http://schemas.microsoft.com/office/drawing/2014/main" id="{563726AC-2D9B-4A5C-9D6E-8105BC17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26F5C2DA-2DC3-44B1-865B-590BC3E80E44}" type="slidenum">
              <a:rPr lang="en-US" altLang="zh-CN">
                <a:latin typeface="Arial" panose="020B0604020202020204" pitchFamily="34" charset="0"/>
              </a:rPr>
              <a:pPr/>
              <a:t>26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1031170" name="Object 2">
            <a:extLst>
              <a:ext uri="{FF2B5EF4-FFF2-40B4-BE49-F238E27FC236}">
                <a16:creationId xmlns:a16="http://schemas.microsoft.com/office/drawing/2014/main" id="{F7EE5753-09C3-46BF-BF3B-0132479F5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3663" y="2636838"/>
          <a:ext cx="16557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2" name="Equation" r:id="rId7" imgW="837836" imgH="203112" progId="Equation.DSMT4">
                  <p:embed/>
                </p:oleObj>
              </mc:Choice>
              <mc:Fallback>
                <p:oleObj name="Equation" r:id="rId7" imgW="837836" imgH="2031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636838"/>
                        <a:ext cx="165576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171" name="Object 3">
            <a:extLst>
              <a:ext uri="{FF2B5EF4-FFF2-40B4-BE49-F238E27FC236}">
                <a16:creationId xmlns:a16="http://schemas.microsoft.com/office/drawing/2014/main" id="{462A5907-B7C1-4A5A-A004-4E7AC1DC41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276475"/>
          <a:ext cx="194786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3" name="Equation" r:id="rId9" imgW="952087" imgH="520474" progId="Equation.DSMT4">
                  <p:embed/>
                </p:oleObj>
              </mc:Choice>
              <mc:Fallback>
                <p:oleObj name="Equation" r:id="rId9" imgW="952087" imgH="520474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76475"/>
                        <a:ext cx="1947863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172" name="Object 4">
            <a:extLst>
              <a:ext uri="{FF2B5EF4-FFF2-40B4-BE49-F238E27FC236}">
                <a16:creationId xmlns:a16="http://schemas.microsoft.com/office/drawing/2014/main" id="{46DC155F-E3FC-4126-9EBF-ABD9B7516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3163" y="2349500"/>
          <a:ext cx="25749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4" name="Equation" r:id="rId11" imgW="1256755" imgH="482391" progId="Equation.DSMT4">
                  <p:embed/>
                </p:oleObj>
              </mc:Choice>
              <mc:Fallback>
                <p:oleObj name="Equation" r:id="rId11" imgW="1256755" imgH="48239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2349500"/>
                        <a:ext cx="25749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175" name="Text Box 7">
            <a:extLst>
              <a:ext uri="{FF2B5EF4-FFF2-40B4-BE49-F238E27FC236}">
                <a16:creationId xmlns:a16="http://schemas.microsoft.com/office/drawing/2014/main" id="{CFD61892-C101-4537-B1AF-8A385522F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084763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从而</a:t>
            </a:r>
          </a:p>
        </p:txBody>
      </p:sp>
      <p:sp>
        <p:nvSpPr>
          <p:cNvPr id="1031176" name="Text Box 8">
            <a:extLst>
              <a:ext uri="{FF2B5EF4-FFF2-40B4-BE49-F238E27FC236}">
                <a16:creationId xmlns:a16="http://schemas.microsoft.com/office/drawing/2014/main" id="{8D5FD75B-441D-4974-9443-7CDB1389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286125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现考虑方程</a:t>
            </a:r>
          </a:p>
        </p:txBody>
      </p:sp>
      <p:sp>
        <p:nvSpPr>
          <p:cNvPr id="1031177" name="Text Box 9">
            <a:extLst>
              <a:ext uri="{FF2B5EF4-FFF2-40B4-BE49-F238E27FC236}">
                <a16:creationId xmlns:a16="http://schemas.microsoft.com/office/drawing/2014/main" id="{C7760096-6023-4B06-9B43-1F0CF3E44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63963"/>
            <a:ext cx="57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</a:p>
        </p:txBody>
      </p:sp>
      <p:sp>
        <p:nvSpPr>
          <p:cNvPr id="1031178" name="Text Box 10">
            <a:extLst>
              <a:ext uri="{FF2B5EF4-FFF2-40B4-BE49-F238E27FC236}">
                <a16:creationId xmlns:a16="http://schemas.microsoft.com/office/drawing/2014/main" id="{0828CA5C-E3AB-4A3F-A88C-83374908D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763963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代入方程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(65)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得其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通解</a:t>
            </a:r>
          </a:p>
        </p:txBody>
      </p:sp>
      <p:graphicFrame>
        <p:nvGraphicFramePr>
          <p:cNvPr id="1031179" name="Object 11">
            <a:extLst>
              <a:ext uri="{FF2B5EF4-FFF2-40B4-BE49-F238E27FC236}">
                <a16:creationId xmlns:a16="http://schemas.microsoft.com/office/drawing/2014/main" id="{D719CA70-3286-4E69-9003-5737C5C768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2425" y="5373688"/>
          <a:ext cx="62626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name="Equation" r:id="rId13" imgW="3175000" imgH="419100" progId="Equation.DSMT4">
                  <p:embed/>
                </p:oleObj>
              </mc:Choice>
              <mc:Fallback>
                <p:oleObj name="Equation" r:id="rId13" imgW="31750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5373688"/>
                        <a:ext cx="62626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187" name="Object 19">
            <a:extLst>
              <a:ext uri="{FF2B5EF4-FFF2-40B4-BE49-F238E27FC236}">
                <a16:creationId xmlns:a16="http://schemas.microsoft.com/office/drawing/2014/main" id="{8CEA5C91-597C-40B5-8476-07892B4023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7225" y="3330575"/>
          <a:ext cx="20431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6" name="Equation" r:id="rId15" imgW="952087" imgH="228501" progId="Equation.DSMT4">
                  <p:embed/>
                </p:oleObj>
              </mc:Choice>
              <mc:Fallback>
                <p:oleObj name="Equation" r:id="rId15" imgW="952087" imgH="228501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3330575"/>
                        <a:ext cx="20431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188" name="Text Box 20">
            <a:extLst>
              <a:ext uri="{FF2B5EF4-FFF2-40B4-BE49-F238E27FC236}">
                <a16:creationId xmlns:a16="http://schemas.microsoft.com/office/drawing/2014/main" id="{2AF80B17-7D5E-45FF-804F-95A658AE9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4363" y="326072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(65)</a:t>
            </a:r>
          </a:p>
        </p:txBody>
      </p:sp>
      <p:graphicFrame>
        <p:nvGraphicFramePr>
          <p:cNvPr id="43023" name="Object 21">
            <a:extLst>
              <a:ext uri="{FF2B5EF4-FFF2-40B4-BE49-F238E27FC236}">
                <a16:creationId xmlns:a16="http://schemas.microsoft.com/office/drawing/2014/main" id="{E972A1CC-9310-4226-8ACB-D2A9B7D1AF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557338"/>
          <a:ext cx="35528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7" name="Equation" r:id="rId17" imgW="1651000" imgH="393700" progId="Equation.DSMT4">
                  <p:embed/>
                </p:oleObj>
              </mc:Choice>
              <mc:Fallback>
                <p:oleObj name="Equation" r:id="rId17" imgW="1651000" imgH="393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57338"/>
                        <a:ext cx="35528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22">
            <a:extLst>
              <a:ext uri="{FF2B5EF4-FFF2-40B4-BE49-F238E27FC236}">
                <a16:creationId xmlns:a16="http://schemas.microsoft.com/office/drawing/2014/main" id="{B7B8EF61-F625-45B3-A6F9-C1082354C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76250"/>
          <a:ext cx="415448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8" name="Equation" r:id="rId19" imgW="2044700" imgH="393700" progId="Equation.DSMT4">
                  <p:embed/>
                </p:oleObj>
              </mc:Choice>
              <mc:Fallback>
                <p:oleObj name="Equation" r:id="rId19" imgW="2044700" imgH="3937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76250"/>
                        <a:ext cx="4154488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23">
            <a:extLst>
              <a:ext uri="{FF2B5EF4-FFF2-40B4-BE49-F238E27FC236}">
                <a16:creationId xmlns:a16="http://schemas.microsoft.com/office/drawing/2014/main" id="{3154002B-EC4D-4DE3-91BF-22BA719FC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125538"/>
          <a:ext cx="1368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Equation" r:id="rId21" imgW="609336" imgH="215806" progId="Equation.DSMT4">
                  <p:embed/>
                </p:oleObj>
              </mc:Choice>
              <mc:Fallback>
                <p:oleObj name="Equation" r:id="rId21" imgW="609336" imgH="215806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125538"/>
                        <a:ext cx="13684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6" name="AutoShape 24">
            <a:extLst>
              <a:ext uri="{FF2B5EF4-FFF2-40B4-BE49-F238E27FC236}">
                <a16:creationId xmlns:a16="http://schemas.microsoft.com/office/drawing/2014/main" id="{9CABDEFB-0CA8-43D3-A73E-914A85B1BC83}"/>
              </a:ext>
            </a:extLst>
          </p:cNvPr>
          <p:cNvSpPr>
            <a:spLocks/>
          </p:cNvSpPr>
          <p:nvPr/>
        </p:nvSpPr>
        <p:spPr bwMode="auto">
          <a:xfrm>
            <a:off x="1835150" y="882650"/>
            <a:ext cx="288925" cy="1177925"/>
          </a:xfrm>
          <a:prstGeom prst="leftBrace">
            <a:avLst>
              <a:gd name="adj1" fmla="val 3397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43027" name="Text Box 25">
            <a:extLst>
              <a:ext uri="{FF2B5EF4-FFF2-40B4-BE49-F238E27FC236}">
                <a16:creationId xmlns:a16="http://schemas.microsoft.com/office/drawing/2014/main" id="{BAF57CF6-236B-4EB7-8ED6-D3C5FAF45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788" y="59372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(62)</a:t>
            </a:r>
          </a:p>
        </p:txBody>
      </p:sp>
      <p:sp>
        <p:nvSpPr>
          <p:cNvPr id="43028" name="Text Box 26">
            <a:extLst>
              <a:ext uri="{FF2B5EF4-FFF2-40B4-BE49-F238E27FC236}">
                <a16:creationId xmlns:a16="http://schemas.microsoft.com/office/drawing/2014/main" id="{48200D73-DA51-41BB-9E57-622A8486C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255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(63)</a:t>
            </a:r>
          </a:p>
        </p:txBody>
      </p:sp>
      <p:sp>
        <p:nvSpPr>
          <p:cNvPr id="43029" name="Text Box 27">
            <a:extLst>
              <a:ext uri="{FF2B5EF4-FFF2-40B4-BE49-F238E27FC236}">
                <a16:creationId xmlns:a16="http://schemas.microsoft.com/office/drawing/2014/main" id="{E1D94959-2C2A-4F82-8339-D6902EFC3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7002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3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3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3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3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3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3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3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1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1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1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5" grpId="0"/>
      <p:bldP spid="1031176" grpId="0"/>
      <p:bldP spid="1031177" grpId="0"/>
      <p:bldP spid="1031178" grpId="0"/>
      <p:bldP spid="10311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2194" name="Object 2">
            <a:extLst>
              <a:ext uri="{FF2B5EF4-FFF2-40B4-BE49-F238E27FC236}">
                <a16:creationId xmlns:a16="http://schemas.microsoft.com/office/drawing/2014/main" id="{B2C2AC73-CFA5-45D9-8D38-15BF072E7932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122613" y="4384675"/>
          <a:ext cx="2551112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3" imgW="1384300" imgH="419100" progId="Equation.DSMT4">
                  <p:embed/>
                </p:oleObj>
              </mc:Choice>
              <mc:Fallback>
                <p:oleObj name="Equation" r:id="rId3" imgW="1384300" imgH="419100" progId="Equation.DSMT4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4384675"/>
                        <a:ext cx="2551112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195" name="Object 3">
            <a:extLst>
              <a:ext uri="{FF2B5EF4-FFF2-40B4-BE49-F238E27FC236}">
                <a16:creationId xmlns:a16="http://schemas.microsoft.com/office/drawing/2014/main" id="{83C5148A-CC23-4429-AD86-1D73B81CA67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62063" y="2930525"/>
          <a:ext cx="58277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5" imgW="3263900" imgH="444500" progId="Equation.DSMT4">
                  <p:embed/>
                </p:oleObj>
              </mc:Choice>
              <mc:Fallback>
                <p:oleObj name="Equation" r:id="rId5" imgW="3263900" imgH="4445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2930525"/>
                        <a:ext cx="58277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196" name="Object 4">
            <a:extLst>
              <a:ext uri="{FF2B5EF4-FFF2-40B4-BE49-F238E27FC236}">
                <a16:creationId xmlns:a16="http://schemas.microsoft.com/office/drawing/2014/main" id="{E44AFB3D-0494-4E0E-89DB-02C016F5978E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59113" y="5516563"/>
          <a:ext cx="30162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Equation" r:id="rId7" imgW="1333500" imgH="228600" progId="Equation.DSMT4">
                  <p:embed/>
                </p:oleObj>
              </mc:Choice>
              <mc:Fallback>
                <p:oleObj name="Equation" r:id="rId7" imgW="1333500" imgH="2286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516563"/>
                        <a:ext cx="30162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灯片编号占位符 7">
            <a:extLst>
              <a:ext uri="{FF2B5EF4-FFF2-40B4-BE49-F238E27FC236}">
                <a16:creationId xmlns:a16="http://schemas.microsoft.com/office/drawing/2014/main" id="{2772AFD3-994D-4D3E-A6B1-58BD433C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32391DE0-91E2-4755-B22C-5AE74E2EAFAA}" type="slidenum">
              <a:rPr lang="en-US" altLang="zh-CN">
                <a:latin typeface="Arial" panose="020B0604020202020204" pitchFamily="34" charset="0"/>
              </a:rPr>
              <a:pPr/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4038" name="Text Box 5">
            <a:extLst>
              <a:ext uri="{FF2B5EF4-FFF2-40B4-BE49-F238E27FC236}">
                <a16:creationId xmlns:a16="http://schemas.microsoft.com/office/drawing/2014/main" id="{3FFB48BF-6088-4B9D-95D2-3E93E6C1E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276475"/>
            <a:ext cx="7704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叠加原理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，方程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(62)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满足条件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(63)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的解为</a:t>
            </a:r>
          </a:p>
        </p:txBody>
      </p:sp>
      <p:sp>
        <p:nvSpPr>
          <p:cNvPr id="1032198" name="Text Box 6">
            <a:extLst>
              <a:ext uri="{FF2B5EF4-FFF2-40B4-BE49-F238E27FC236}">
                <a16:creationId xmlns:a16="http://schemas.microsoft.com/office/drawing/2014/main" id="{CA4B812F-9940-4605-A3E5-29BD03537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0686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(68)</a:t>
            </a:r>
          </a:p>
        </p:txBody>
      </p:sp>
      <p:sp>
        <p:nvSpPr>
          <p:cNvPr id="1032199" name="Text Box 7">
            <a:extLst>
              <a:ext uri="{FF2B5EF4-FFF2-40B4-BE49-F238E27FC236}">
                <a16:creationId xmlns:a16="http://schemas.microsoft.com/office/drawing/2014/main" id="{138B0145-92CB-4806-A004-86FA1DC9D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783013"/>
            <a:ext cx="5329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再由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初始条件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(64)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第二式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1032200" name="Text Box 8">
            <a:extLst>
              <a:ext uri="{FF2B5EF4-FFF2-40B4-BE49-F238E27FC236}">
                <a16:creationId xmlns:a16="http://schemas.microsoft.com/office/drawing/2014/main" id="{A745413D-A8A2-4A40-9677-40F1A92A8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13325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于是得</a:t>
            </a:r>
          </a:p>
        </p:txBody>
      </p:sp>
      <p:graphicFrame>
        <p:nvGraphicFramePr>
          <p:cNvPr id="44042" name="Object 17">
            <a:extLst>
              <a:ext uri="{FF2B5EF4-FFF2-40B4-BE49-F238E27FC236}">
                <a16:creationId xmlns:a16="http://schemas.microsoft.com/office/drawing/2014/main" id="{92E9B555-0B06-4F74-A6F2-BA648FF7BD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557338"/>
          <a:ext cx="35528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8" name="Equation" r:id="rId9" imgW="1651000" imgH="393700" progId="Equation.DSMT4">
                  <p:embed/>
                </p:oleObj>
              </mc:Choice>
              <mc:Fallback>
                <p:oleObj name="Equation" r:id="rId9" imgW="1651000" imgH="393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57338"/>
                        <a:ext cx="35528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8">
            <a:extLst>
              <a:ext uri="{FF2B5EF4-FFF2-40B4-BE49-F238E27FC236}">
                <a16:creationId xmlns:a16="http://schemas.microsoft.com/office/drawing/2014/main" id="{65C244E8-2D87-4989-BE9B-3D91C5F942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76250"/>
          <a:ext cx="415448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9" name="Equation" r:id="rId11" imgW="2044700" imgH="393700" progId="Equation.DSMT4">
                  <p:embed/>
                </p:oleObj>
              </mc:Choice>
              <mc:Fallback>
                <p:oleObj name="Equation" r:id="rId11" imgW="2044700" imgH="3937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76250"/>
                        <a:ext cx="4154488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9">
            <a:extLst>
              <a:ext uri="{FF2B5EF4-FFF2-40B4-BE49-F238E27FC236}">
                <a16:creationId xmlns:a16="http://schemas.microsoft.com/office/drawing/2014/main" id="{CA11B073-2A55-4780-B9BC-99985F2CD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125538"/>
          <a:ext cx="1368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0" name="Equation" r:id="rId13" imgW="609336" imgH="215806" progId="Equation.DSMT4">
                  <p:embed/>
                </p:oleObj>
              </mc:Choice>
              <mc:Fallback>
                <p:oleObj name="Equation" r:id="rId13" imgW="609336" imgH="215806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125538"/>
                        <a:ext cx="13684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5" name="AutoShape 20">
            <a:extLst>
              <a:ext uri="{FF2B5EF4-FFF2-40B4-BE49-F238E27FC236}">
                <a16:creationId xmlns:a16="http://schemas.microsoft.com/office/drawing/2014/main" id="{BE9E909B-35AB-41C4-A9E1-638443819093}"/>
              </a:ext>
            </a:extLst>
          </p:cNvPr>
          <p:cNvSpPr>
            <a:spLocks/>
          </p:cNvSpPr>
          <p:nvPr/>
        </p:nvSpPr>
        <p:spPr bwMode="auto">
          <a:xfrm>
            <a:off x="1835150" y="882650"/>
            <a:ext cx="288925" cy="1177925"/>
          </a:xfrm>
          <a:prstGeom prst="leftBrace">
            <a:avLst>
              <a:gd name="adj1" fmla="val 3397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44046" name="Text Box 21">
            <a:extLst>
              <a:ext uri="{FF2B5EF4-FFF2-40B4-BE49-F238E27FC236}">
                <a16:creationId xmlns:a16="http://schemas.microsoft.com/office/drawing/2014/main" id="{6AB01A41-5B40-41AA-A51C-04AB0CD83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788" y="59372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(62)</a:t>
            </a:r>
          </a:p>
        </p:txBody>
      </p:sp>
      <p:sp>
        <p:nvSpPr>
          <p:cNvPr id="44047" name="Text Box 22">
            <a:extLst>
              <a:ext uri="{FF2B5EF4-FFF2-40B4-BE49-F238E27FC236}">
                <a16:creationId xmlns:a16="http://schemas.microsoft.com/office/drawing/2014/main" id="{9272806C-621C-4DDB-981E-6F7C0CAF3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255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(63)</a:t>
            </a:r>
          </a:p>
        </p:txBody>
      </p:sp>
      <p:sp>
        <p:nvSpPr>
          <p:cNvPr id="44048" name="Text Box 23">
            <a:extLst>
              <a:ext uri="{FF2B5EF4-FFF2-40B4-BE49-F238E27FC236}">
                <a16:creationId xmlns:a16="http://schemas.microsoft.com/office/drawing/2014/main" id="{41D5A6D2-75DD-4B3A-AC9D-CE7EC3416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7002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3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3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3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3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3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198" grpId="0"/>
      <p:bldP spid="1032199" grpId="0"/>
      <p:bldP spid="10322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85C07468-C764-4E54-B284-B4FF5C95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58C62B11-F07E-4650-A8C2-A566D3546372}" type="slidenum">
              <a:rPr lang="en-US" altLang="zh-CN">
                <a:latin typeface="Arial" panose="020B0604020202020204" pitchFamily="34" charset="0"/>
              </a:rPr>
              <a:pPr/>
              <a:t>28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1033218" name="Object 2">
            <a:extLst>
              <a:ext uri="{FF2B5EF4-FFF2-40B4-BE49-F238E27FC236}">
                <a16:creationId xmlns:a16="http://schemas.microsoft.com/office/drawing/2014/main" id="{169DF9F5-AB07-4132-906E-B357BFE1B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6650" y="4402138"/>
          <a:ext cx="44069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Equation" r:id="rId3" imgW="2247900" imgH="444500" progId="Equation.DSMT4">
                  <p:embed/>
                </p:oleObj>
              </mc:Choice>
              <mc:Fallback>
                <p:oleObj name="Equation" r:id="rId3" imgW="2247900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4402138"/>
                        <a:ext cx="44069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230" name="Text Box 14">
            <a:extLst>
              <a:ext uri="{FF2B5EF4-FFF2-40B4-BE49-F238E27FC236}">
                <a16:creationId xmlns:a16="http://schemas.microsoft.com/office/drawing/2014/main" id="{3B8B805E-1CFA-4F6A-B618-3A3032695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445125"/>
            <a:ext cx="6840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傅里叶</a:t>
            </a:r>
            <a:r>
              <a:rPr lang="en-US" altLang="zh-CN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贝塞尔系数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公式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(43)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则有</a:t>
            </a:r>
          </a:p>
        </p:txBody>
      </p:sp>
      <p:graphicFrame>
        <p:nvGraphicFramePr>
          <p:cNvPr id="45061" name="Object 16">
            <a:extLst>
              <a:ext uri="{FF2B5EF4-FFF2-40B4-BE49-F238E27FC236}">
                <a16:creationId xmlns:a16="http://schemas.microsoft.com/office/drawing/2014/main" id="{066A6CEF-0DBD-4AA5-926E-E9CBBF60E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557338"/>
          <a:ext cx="35528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Equation" r:id="rId5" imgW="1651000" imgH="393700" progId="Equation.DSMT4">
                  <p:embed/>
                </p:oleObj>
              </mc:Choice>
              <mc:Fallback>
                <p:oleObj name="Equation" r:id="rId5" imgW="1651000" imgH="393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57338"/>
                        <a:ext cx="35528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17">
            <a:extLst>
              <a:ext uri="{FF2B5EF4-FFF2-40B4-BE49-F238E27FC236}">
                <a16:creationId xmlns:a16="http://schemas.microsoft.com/office/drawing/2014/main" id="{7EB4F87B-8957-47DF-B5BE-5360A0378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76250"/>
          <a:ext cx="415448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Equation" r:id="rId7" imgW="2044700" imgH="393700" progId="Equation.DSMT4">
                  <p:embed/>
                </p:oleObj>
              </mc:Choice>
              <mc:Fallback>
                <p:oleObj name="Equation" r:id="rId7" imgW="2044700" imgH="393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76250"/>
                        <a:ext cx="4154488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18">
            <a:extLst>
              <a:ext uri="{FF2B5EF4-FFF2-40B4-BE49-F238E27FC236}">
                <a16:creationId xmlns:a16="http://schemas.microsoft.com/office/drawing/2014/main" id="{FD2E1425-F6A9-4BEB-B42A-40719E2E42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125538"/>
          <a:ext cx="1368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1" name="Equation" r:id="rId9" imgW="609336" imgH="215806" progId="Equation.DSMT4">
                  <p:embed/>
                </p:oleObj>
              </mc:Choice>
              <mc:Fallback>
                <p:oleObj name="Equation" r:id="rId9" imgW="609336" imgH="215806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125538"/>
                        <a:ext cx="13684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AutoShape 19">
            <a:extLst>
              <a:ext uri="{FF2B5EF4-FFF2-40B4-BE49-F238E27FC236}">
                <a16:creationId xmlns:a16="http://schemas.microsoft.com/office/drawing/2014/main" id="{FE18429F-0FAC-44F7-B6FA-17268E0A8506}"/>
              </a:ext>
            </a:extLst>
          </p:cNvPr>
          <p:cNvSpPr>
            <a:spLocks/>
          </p:cNvSpPr>
          <p:nvPr/>
        </p:nvSpPr>
        <p:spPr bwMode="auto">
          <a:xfrm>
            <a:off x="1835150" y="882650"/>
            <a:ext cx="288925" cy="1177925"/>
          </a:xfrm>
          <a:prstGeom prst="leftBrace">
            <a:avLst>
              <a:gd name="adj1" fmla="val 3397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45065" name="Text Box 20">
            <a:extLst>
              <a:ext uri="{FF2B5EF4-FFF2-40B4-BE49-F238E27FC236}">
                <a16:creationId xmlns:a16="http://schemas.microsoft.com/office/drawing/2014/main" id="{A0BF87D1-C12E-47F7-B45B-EDDDCCEAE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788" y="59372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(62)</a:t>
            </a:r>
          </a:p>
        </p:txBody>
      </p:sp>
      <p:sp>
        <p:nvSpPr>
          <p:cNvPr id="45066" name="Text Box 21">
            <a:extLst>
              <a:ext uri="{FF2B5EF4-FFF2-40B4-BE49-F238E27FC236}">
                <a16:creationId xmlns:a16="http://schemas.microsoft.com/office/drawing/2014/main" id="{D930F8E5-62F2-4764-8492-5F9980CD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255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(63)</a:t>
            </a:r>
          </a:p>
        </p:txBody>
      </p:sp>
      <p:sp>
        <p:nvSpPr>
          <p:cNvPr id="45067" name="Text Box 22">
            <a:extLst>
              <a:ext uri="{FF2B5EF4-FFF2-40B4-BE49-F238E27FC236}">
                <a16:creationId xmlns:a16="http://schemas.microsoft.com/office/drawing/2014/main" id="{3965B9F7-7F1F-4114-A30D-31A585F16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7002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(64)</a:t>
            </a:r>
          </a:p>
        </p:txBody>
      </p:sp>
      <p:graphicFrame>
        <p:nvGraphicFramePr>
          <p:cNvPr id="45068" name="Object 23">
            <a:extLst>
              <a:ext uri="{FF2B5EF4-FFF2-40B4-BE49-F238E27FC236}">
                <a16:creationId xmlns:a16="http://schemas.microsoft.com/office/drawing/2014/main" id="{312B4D44-BB60-4189-AE80-473EF52343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8713" y="2913063"/>
          <a:ext cx="60960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2" name="Equation" r:id="rId11" imgW="3263900" imgH="444500" progId="Equation.DSMT4">
                  <p:embed/>
                </p:oleObj>
              </mc:Choice>
              <mc:Fallback>
                <p:oleObj name="Equation" r:id="rId11" imgW="3263900" imgH="4445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2913063"/>
                        <a:ext cx="609600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Text Box 24">
            <a:extLst>
              <a:ext uri="{FF2B5EF4-FFF2-40B4-BE49-F238E27FC236}">
                <a16:creationId xmlns:a16="http://schemas.microsoft.com/office/drawing/2014/main" id="{3F8EDB0A-09BC-446D-96C8-964CF3CD4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276475"/>
            <a:ext cx="7704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叠加原理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，方程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(62)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满足条件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(63)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的解为</a:t>
            </a:r>
          </a:p>
        </p:txBody>
      </p:sp>
      <p:sp>
        <p:nvSpPr>
          <p:cNvPr id="45070" name="Text Box 25">
            <a:extLst>
              <a:ext uri="{FF2B5EF4-FFF2-40B4-BE49-F238E27FC236}">
                <a16:creationId xmlns:a16="http://schemas.microsoft.com/office/drawing/2014/main" id="{D93F2B95-1B68-4B91-AE24-AA28330E7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30686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(68)</a:t>
            </a:r>
          </a:p>
        </p:txBody>
      </p:sp>
      <p:sp>
        <p:nvSpPr>
          <p:cNvPr id="1033242" name="Text Box 26">
            <a:extLst>
              <a:ext uri="{FF2B5EF4-FFF2-40B4-BE49-F238E27FC236}">
                <a16:creationId xmlns:a16="http://schemas.microsoft.com/office/drawing/2014/main" id="{1C70A4B4-AF6E-45B3-A3B6-33B18041D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789363"/>
            <a:ext cx="5329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再由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初始条件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(64)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第一式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1033244" name="Line 28">
            <a:extLst>
              <a:ext uri="{FF2B5EF4-FFF2-40B4-BE49-F238E27FC236}">
                <a16:creationId xmlns:a16="http://schemas.microsoft.com/office/drawing/2014/main" id="{4450FCF0-EAB6-44C1-B8CA-78D5E142F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5373688"/>
            <a:ext cx="32400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3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3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30" grpId="0"/>
      <p:bldP spid="10332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5BB59CAC-5A24-4E69-BFF9-F2186152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EFF9F37F-F89B-445F-9F2E-2E9D287416DA}" type="slidenum">
              <a:rPr lang="en-US" altLang="zh-CN">
                <a:latin typeface="Arial" panose="020B0604020202020204" pitchFamily="34" charset="0"/>
              </a:rPr>
              <a:pPr/>
              <a:t>29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1034242" name="Object 2">
            <a:extLst>
              <a:ext uri="{FF2B5EF4-FFF2-40B4-BE49-F238E27FC236}">
                <a16:creationId xmlns:a16="http://schemas.microsoft.com/office/drawing/2014/main" id="{71523FA8-8B69-4526-9289-DC6ABB9F0A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981075"/>
          <a:ext cx="3455988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1" name="Equation" r:id="rId3" imgW="1943100" imgH="889000" progId="Equation.DSMT4">
                  <p:embed/>
                </p:oleObj>
              </mc:Choice>
              <mc:Fallback>
                <p:oleObj name="Equation" r:id="rId3" imgW="1943100" imgH="889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981075"/>
                        <a:ext cx="3455988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Text Box 3">
            <a:extLst>
              <a:ext uri="{FF2B5EF4-FFF2-40B4-BE49-F238E27FC236}">
                <a16:creationId xmlns:a16="http://schemas.microsoft.com/office/drawing/2014/main" id="{24F0A7E5-9D45-4198-9EF8-291978952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6840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傅里叶</a:t>
            </a:r>
            <a:r>
              <a:rPr lang="en-US" altLang="zh-CN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贝塞尔系数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公式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(43)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则有</a:t>
            </a:r>
          </a:p>
        </p:txBody>
      </p:sp>
      <p:sp>
        <p:nvSpPr>
          <p:cNvPr id="1034244" name="Text Box 4">
            <a:extLst>
              <a:ext uri="{FF2B5EF4-FFF2-40B4-BE49-F238E27FC236}">
                <a16:creationId xmlns:a16="http://schemas.microsoft.com/office/drawing/2014/main" id="{8B4C98F8-E956-4390-B0B3-3A363A472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557338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(69)</a:t>
            </a:r>
          </a:p>
        </p:txBody>
      </p:sp>
      <p:graphicFrame>
        <p:nvGraphicFramePr>
          <p:cNvPr id="1034245" name="Object 5">
            <a:extLst>
              <a:ext uri="{FF2B5EF4-FFF2-40B4-BE49-F238E27FC236}">
                <a16:creationId xmlns:a16="http://schemas.microsoft.com/office/drawing/2014/main" id="{DAA62554-FB1E-4BF6-B5F3-CBFA5A7C04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213100"/>
          <a:ext cx="21145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2" name="Equation" r:id="rId5" imgW="1129810" imgH="482391" progId="Equation.DSMT4">
                  <p:embed/>
                </p:oleObj>
              </mc:Choice>
              <mc:Fallback>
                <p:oleObj name="Equation" r:id="rId5" imgW="1129810" imgH="4823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13100"/>
                        <a:ext cx="211455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46" name="Object 6">
            <a:extLst>
              <a:ext uri="{FF2B5EF4-FFF2-40B4-BE49-F238E27FC236}">
                <a16:creationId xmlns:a16="http://schemas.microsoft.com/office/drawing/2014/main" id="{C86CF61D-09C2-4DBB-8687-7199A81F9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3189288"/>
          <a:ext cx="273526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3" name="Equation" r:id="rId7" imgW="1409088" imgH="495085" progId="Equation.DSMT4">
                  <p:embed/>
                </p:oleObj>
              </mc:Choice>
              <mc:Fallback>
                <p:oleObj name="Equation" r:id="rId7" imgW="1409088" imgH="49508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189288"/>
                        <a:ext cx="2735263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47" name="Object 7">
            <a:extLst>
              <a:ext uri="{FF2B5EF4-FFF2-40B4-BE49-F238E27FC236}">
                <a16:creationId xmlns:a16="http://schemas.microsoft.com/office/drawing/2014/main" id="{CAC48B2B-CC65-4825-80F2-92E3F37E88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4254500"/>
          <a:ext cx="237648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Equation" r:id="rId9" imgW="1244060" imgH="495085" progId="Equation.DSMT4">
                  <p:embed/>
                </p:oleObj>
              </mc:Choice>
              <mc:Fallback>
                <p:oleObj name="Equation" r:id="rId9" imgW="1244060" imgH="49508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254500"/>
                        <a:ext cx="2376488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48" name="Object 8">
            <a:extLst>
              <a:ext uri="{FF2B5EF4-FFF2-40B4-BE49-F238E27FC236}">
                <a16:creationId xmlns:a16="http://schemas.microsoft.com/office/drawing/2014/main" id="{5C294C56-C8C4-4151-9AE3-488A56D172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5300663"/>
          <a:ext cx="18240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Equation" r:id="rId11" imgW="977900" imgH="457200" progId="Equation.DSMT4">
                  <p:embed/>
                </p:oleObj>
              </mc:Choice>
              <mc:Fallback>
                <p:oleObj name="Equation" r:id="rId11" imgW="9779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300663"/>
                        <a:ext cx="182403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49" name="Object 9">
            <a:extLst>
              <a:ext uri="{FF2B5EF4-FFF2-40B4-BE49-F238E27FC236}">
                <a16:creationId xmlns:a16="http://schemas.microsoft.com/office/drawing/2014/main" id="{169510FA-E74B-461B-9222-611911CDEC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0088" y="2495550"/>
          <a:ext cx="1295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Equation" r:id="rId13" imgW="685800" imgH="419100" progId="Equation.DSMT4">
                  <p:embed/>
                </p:oleObj>
              </mc:Choice>
              <mc:Fallback>
                <p:oleObj name="Equation" r:id="rId13" imgW="685800" imgH="419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2495550"/>
                        <a:ext cx="12954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50" name="Text Box 10">
            <a:extLst>
              <a:ext uri="{FF2B5EF4-FFF2-40B4-BE49-F238E27FC236}">
                <a16:creationId xmlns:a16="http://schemas.microsoft.com/office/drawing/2014/main" id="{8260548B-4712-4765-A68F-EF5CFEDEA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36838"/>
            <a:ext cx="237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先计算分子，</a:t>
            </a:r>
          </a:p>
        </p:txBody>
      </p:sp>
      <p:sp>
        <p:nvSpPr>
          <p:cNvPr id="1034251" name="Text Box 11">
            <a:extLst>
              <a:ext uri="{FF2B5EF4-FFF2-40B4-BE49-F238E27FC236}">
                <a16:creationId xmlns:a16="http://schemas.microsoft.com/office/drawing/2014/main" id="{A0874447-B252-41CF-BC63-1A1C40C70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636838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令</a:t>
            </a:r>
          </a:p>
        </p:txBody>
      </p:sp>
      <p:sp>
        <p:nvSpPr>
          <p:cNvPr id="1034252" name="Text Box 12">
            <a:extLst>
              <a:ext uri="{FF2B5EF4-FFF2-40B4-BE49-F238E27FC236}">
                <a16:creationId xmlns:a16="http://schemas.microsoft.com/office/drawing/2014/main" id="{24C4B989-4A9F-4F7C-A5F8-B7090B00B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636838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</a:p>
        </p:txBody>
      </p:sp>
      <p:sp>
        <p:nvSpPr>
          <p:cNvPr id="1034253" name="Line 13">
            <a:extLst>
              <a:ext uri="{FF2B5EF4-FFF2-40B4-BE49-F238E27FC236}">
                <a16:creationId xmlns:a16="http://schemas.microsoft.com/office/drawing/2014/main" id="{37DCC1DE-3AD0-48E3-96E9-0B6F8794B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4149725"/>
            <a:ext cx="8651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3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4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4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3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3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3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3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3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3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3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44" grpId="0"/>
      <p:bldP spid="1034250" grpId="0"/>
      <p:bldP spid="1034251" grpId="0"/>
      <p:bldP spid="10342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7846" name="Object 38">
            <a:extLst>
              <a:ext uri="{FF2B5EF4-FFF2-40B4-BE49-F238E27FC236}">
                <a16:creationId xmlns:a16="http://schemas.microsoft.com/office/drawing/2014/main" id="{05E9025E-7781-41FD-BB40-6300E6AC3039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3995738" y="2366963"/>
          <a:ext cx="230505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3" imgW="1129810" imgH="203112" progId="Equation.DSMT4">
                  <p:embed/>
                </p:oleObj>
              </mc:Choice>
              <mc:Fallback>
                <p:oleObj name="Equation" r:id="rId3" imgW="1129810" imgH="203112" progId="Equation.DSMT4">
                  <p:embed/>
                  <p:pic>
                    <p:nvPicPr>
                      <p:cNvPr id="0" name="Object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366963"/>
                        <a:ext cx="230505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7848" name="Object 40">
            <a:extLst>
              <a:ext uri="{FF2B5EF4-FFF2-40B4-BE49-F238E27FC236}">
                <a16:creationId xmlns:a16="http://schemas.microsoft.com/office/drawing/2014/main" id="{5BE89396-82F4-4A58-A1AD-F1CBB670C0F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3213" y="2708275"/>
          <a:ext cx="29495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5" imgW="1409088" imgH="393529" progId="Equation.DSMT4">
                  <p:embed/>
                </p:oleObj>
              </mc:Choice>
              <mc:Fallback>
                <p:oleObj name="Equation" r:id="rId5" imgW="1409088" imgH="393529" progId="Equation.DSMT4">
                  <p:embed/>
                  <p:pic>
                    <p:nvPicPr>
                      <p:cNvPr id="0" name="Object 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708275"/>
                        <a:ext cx="294957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7851" name="Object 43">
            <a:extLst>
              <a:ext uri="{FF2B5EF4-FFF2-40B4-BE49-F238E27FC236}">
                <a16:creationId xmlns:a16="http://schemas.microsoft.com/office/drawing/2014/main" id="{CF8C5E4A-34F3-4886-8E34-8807DA47E89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16238" y="3573463"/>
          <a:ext cx="20859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Equation" r:id="rId7" imgW="1066800" imgH="571500" progId="Equation.DSMT4">
                  <p:embed/>
                </p:oleObj>
              </mc:Choice>
              <mc:Fallback>
                <p:oleObj name="Equation" r:id="rId7" imgW="1066800" imgH="571500" progId="Equation.DSMT4">
                  <p:embed/>
                  <p:pic>
                    <p:nvPicPr>
                      <p:cNvPr id="0" name="Object 4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573463"/>
                        <a:ext cx="208597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7854" name="Object 46">
            <a:extLst>
              <a:ext uri="{FF2B5EF4-FFF2-40B4-BE49-F238E27FC236}">
                <a16:creationId xmlns:a16="http://schemas.microsoft.com/office/drawing/2014/main" id="{88A7D193-C4D3-4D0F-968A-6B36761558F4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5003800" y="4078288"/>
          <a:ext cx="8556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Equation" r:id="rId9" imgW="393529" imgH="203112" progId="Equation.DSMT4">
                  <p:embed/>
                </p:oleObj>
              </mc:Choice>
              <mc:Fallback>
                <p:oleObj name="Equation" r:id="rId9" imgW="393529" imgH="203112" progId="Equation.DSMT4">
                  <p:embed/>
                  <p:pic>
                    <p:nvPicPr>
                      <p:cNvPr id="0" name="Object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078288"/>
                        <a:ext cx="8556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灯片编号占位符 8">
            <a:extLst>
              <a:ext uri="{FF2B5EF4-FFF2-40B4-BE49-F238E27FC236}">
                <a16:creationId xmlns:a16="http://schemas.microsoft.com/office/drawing/2014/main" id="{AAF198D2-DF02-4BFB-907D-4F5E5A5B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7F6EDF57-3B33-4F26-B87B-818A732D75C7}" type="slidenum">
              <a:rPr lang="en-US" altLang="zh-CN">
                <a:latin typeface="Arial" panose="020B0604020202020204" pitchFamily="34" charset="0"/>
              </a:rPr>
              <a:pPr/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887827" name="Object 19">
            <a:extLst>
              <a:ext uri="{FF2B5EF4-FFF2-40B4-BE49-F238E27FC236}">
                <a16:creationId xmlns:a16="http://schemas.microsoft.com/office/drawing/2014/main" id="{F2D65A12-B7B4-42E8-ABFC-83DBA18428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196975"/>
          <a:ext cx="12303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Equation" r:id="rId11" imgW="571252" imgH="215806" progId="Equation.DSMT4">
                  <p:embed/>
                </p:oleObj>
              </mc:Choice>
              <mc:Fallback>
                <p:oleObj name="Equation" r:id="rId11" imgW="571252" imgH="215806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196975"/>
                        <a:ext cx="12303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7828" name="Object 20">
            <a:extLst>
              <a:ext uri="{FF2B5EF4-FFF2-40B4-BE49-F238E27FC236}">
                <a16:creationId xmlns:a16="http://schemas.microsoft.com/office/drawing/2014/main" id="{FB7F1F36-268E-4DA4-8C0C-87CDD0C28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501650"/>
          <a:ext cx="38719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13" imgW="1905000" imgH="393700" progId="Equation.DSMT4">
                  <p:embed/>
                </p:oleObj>
              </mc:Choice>
              <mc:Fallback>
                <p:oleObj name="Equation" r:id="rId13" imgW="1905000" imgH="393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01650"/>
                        <a:ext cx="38719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7829" name="Object 21">
            <a:extLst>
              <a:ext uri="{FF2B5EF4-FFF2-40B4-BE49-F238E27FC236}">
                <a16:creationId xmlns:a16="http://schemas.microsoft.com/office/drawing/2014/main" id="{55F17613-6FF9-4EA0-983F-FAF33E3479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700213"/>
          <a:ext cx="16811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15" imgW="825500" imgH="241300" progId="Equation.DSMT4">
                  <p:embed/>
                </p:oleObj>
              </mc:Choice>
              <mc:Fallback>
                <p:oleObj name="Equation" r:id="rId15" imgW="825500" imgH="2413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700213"/>
                        <a:ext cx="16811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830" name="AutoShape 22">
            <a:extLst>
              <a:ext uri="{FF2B5EF4-FFF2-40B4-BE49-F238E27FC236}">
                <a16:creationId xmlns:a16="http://schemas.microsoft.com/office/drawing/2014/main" id="{083FC650-B969-48BA-9CBF-55F8847E6A14}"/>
              </a:ext>
            </a:extLst>
          </p:cNvPr>
          <p:cNvSpPr>
            <a:spLocks/>
          </p:cNvSpPr>
          <p:nvPr/>
        </p:nvSpPr>
        <p:spPr bwMode="auto">
          <a:xfrm>
            <a:off x="2338388" y="909638"/>
            <a:ext cx="288925" cy="1079500"/>
          </a:xfrm>
          <a:prstGeom prst="leftBrace">
            <a:avLst>
              <a:gd name="adj1" fmla="val 3113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887831" name="Text Box 23">
            <a:extLst>
              <a:ext uri="{FF2B5EF4-FFF2-40B4-BE49-F238E27FC236}">
                <a16:creationId xmlns:a16="http://schemas.microsoft.com/office/drawing/2014/main" id="{BE394F28-FC3C-400A-91F1-9AFCE6147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207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(44)</a:t>
            </a:r>
          </a:p>
        </p:txBody>
      </p:sp>
      <p:sp>
        <p:nvSpPr>
          <p:cNvPr id="887832" name="Text Box 24">
            <a:extLst>
              <a:ext uri="{FF2B5EF4-FFF2-40B4-BE49-F238E27FC236}">
                <a16:creationId xmlns:a16="http://schemas.microsoft.com/office/drawing/2014/main" id="{5BAE1AAC-0BBE-4442-B7EF-2C9EE5176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1255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(45)</a:t>
            </a:r>
          </a:p>
        </p:txBody>
      </p:sp>
      <p:sp>
        <p:nvSpPr>
          <p:cNvPr id="887845" name="Text Box 37">
            <a:extLst>
              <a:ext uri="{FF2B5EF4-FFF2-40B4-BE49-F238E27FC236}">
                <a16:creationId xmlns:a16="http://schemas.microsoft.com/office/drawing/2014/main" id="{B5B379B4-D9FA-49A1-AD3F-5A9127EEF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7002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(46)</a:t>
            </a:r>
          </a:p>
        </p:txBody>
      </p:sp>
      <p:graphicFrame>
        <p:nvGraphicFramePr>
          <p:cNvPr id="887857" name="Object 49">
            <a:extLst>
              <a:ext uri="{FF2B5EF4-FFF2-40B4-BE49-F238E27FC236}">
                <a16:creationId xmlns:a16="http://schemas.microsoft.com/office/drawing/2014/main" id="{E7456E4C-11FB-4BD5-9B73-C818637587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5084763"/>
          <a:ext cx="20875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17" imgW="927100" imgH="228600" progId="Equation.DSMT4">
                  <p:embed/>
                </p:oleObj>
              </mc:Choice>
              <mc:Fallback>
                <p:oleObj name="Equation" r:id="rId17" imgW="927100" imgH="2286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084763"/>
                        <a:ext cx="20875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7858" name="Object 50">
            <a:extLst>
              <a:ext uri="{FF2B5EF4-FFF2-40B4-BE49-F238E27FC236}">
                <a16:creationId xmlns:a16="http://schemas.microsoft.com/office/drawing/2014/main" id="{A2A8770B-564B-47EA-A0CC-DAE539D487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0" y="5661025"/>
          <a:ext cx="33115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19" imgW="1422400" imgH="203200" progId="Equation.DSMT4">
                  <p:embed/>
                </p:oleObj>
              </mc:Choice>
              <mc:Fallback>
                <p:oleObj name="Equation" r:id="rId19" imgW="1422400" imgH="20320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5661025"/>
                        <a:ext cx="33115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859" name="Text Box 51">
            <a:extLst>
              <a:ext uri="{FF2B5EF4-FFF2-40B4-BE49-F238E27FC236}">
                <a16:creationId xmlns:a16="http://schemas.microsoft.com/office/drawing/2014/main" id="{A7DC8AD6-DED8-4A02-A278-63E5AA304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276475"/>
            <a:ext cx="309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应用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分离变量法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sp>
        <p:nvSpPr>
          <p:cNvPr id="887860" name="Text Box 52">
            <a:extLst>
              <a:ext uri="{FF2B5EF4-FFF2-40B4-BE49-F238E27FC236}">
                <a16:creationId xmlns:a16="http://schemas.microsoft.com/office/drawing/2014/main" id="{A1FC3C66-CB9E-41F4-87DA-4FB93A30A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276475"/>
            <a:ext cx="57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令</a:t>
            </a:r>
          </a:p>
        </p:txBody>
      </p:sp>
      <p:sp>
        <p:nvSpPr>
          <p:cNvPr id="887861" name="Text Box 53">
            <a:extLst>
              <a:ext uri="{FF2B5EF4-FFF2-40B4-BE49-F238E27FC236}">
                <a16:creationId xmlns:a16="http://schemas.microsoft.com/office/drawing/2014/main" id="{9734E4A0-8D21-4BB5-A0AB-5AF79E189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2276475"/>
            <a:ext cx="2052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代入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(44)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887862" name="AutoShape 54">
            <a:extLst>
              <a:ext uri="{FF2B5EF4-FFF2-40B4-BE49-F238E27FC236}">
                <a16:creationId xmlns:a16="http://schemas.microsoft.com/office/drawing/2014/main" id="{264DB5CC-8883-499F-A832-8A5C195C3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573463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887863" name="Text Box 55">
            <a:extLst>
              <a:ext uri="{FF2B5EF4-FFF2-40B4-BE49-F238E27FC236}">
                <a16:creationId xmlns:a16="http://schemas.microsoft.com/office/drawing/2014/main" id="{53FB7675-11E3-49AC-9CDE-50DB40722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25988"/>
            <a:ext cx="136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由此得</a:t>
            </a:r>
          </a:p>
        </p:txBody>
      </p:sp>
      <p:sp>
        <p:nvSpPr>
          <p:cNvPr id="887864" name="Text Box 56">
            <a:extLst>
              <a:ext uri="{FF2B5EF4-FFF2-40B4-BE49-F238E27FC236}">
                <a16:creationId xmlns:a16="http://schemas.microsoft.com/office/drawing/2014/main" id="{CC09C6A5-9A9D-4DF2-91D9-F2584A122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0165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(47)</a:t>
            </a:r>
          </a:p>
        </p:txBody>
      </p:sp>
      <p:sp>
        <p:nvSpPr>
          <p:cNvPr id="887865" name="Text Box 57">
            <a:extLst>
              <a:ext uri="{FF2B5EF4-FFF2-40B4-BE49-F238E27FC236}">
                <a16:creationId xmlns:a16="http://schemas.microsoft.com/office/drawing/2014/main" id="{8B9CAC20-C430-4656-A500-DAE7DDAC1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5911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(48)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8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8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8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8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8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8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8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8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87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87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8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8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8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8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8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31" grpId="0"/>
      <p:bldP spid="887832" grpId="0"/>
      <p:bldP spid="887845" grpId="0"/>
      <p:bldP spid="887859" grpId="0"/>
      <p:bldP spid="887860" grpId="0"/>
      <p:bldP spid="887861" grpId="0"/>
      <p:bldP spid="887863" grpId="0"/>
      <p:bldP spid="887864" grpId="0"/>
      <p:bldP spid="88786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E3856FD8-E494-47D7-A864-51E2BBC6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3F71AC0C-3E4F-4FE3-83CA-98C6DCE6BB0C}" type="slidenum">
              <a:rPr lang="en-US" altLang="zh-CN">
                <a:latin typeface="Arial" panose="020B0604020202020204" pitchFamily="34" charset="0"/>
              </a:rPr>
              <a:pPr/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47107" name="Object 4">
            <a:extLst>
              <a:ext uri="{FF2B5EF4-FFF2-40B4-BE49-F238E27FC236}">
                <a16:creationId xmlns:a16="http://schemas.microsoft.com/office/drawing/2014/main" id="{E60026B7-E701-40D8-9104-A3BF9593A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981075"/>
          <a:ext cx="3455988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Equation" r:id="rId3" imgW="1943100" imgH="889000" progId="Equation.DSMT4">
                  <p:embed/>
                </p:oleObj>
              </mc:Choice>
              <mc:Fallback>
                <p:oleObj name="Equation" r:id="rId3" imgW="1943100" imgH="889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981075"/>
                        <a:ext cx="3455988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Text Box 5">
            <a:extLst>
              <a:ext uri="{FF2B5EF4-FFF2-40B4-BE49-F238E27FC236}">
                <a16:creationId xmlns:a16="http://schemas.microsoft.com/office/drawing/2014/main" id="{D22E5397-9C8E-4790-991E-24F416779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6840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傅里叶</a:t>
            </a:r>
            <a:r>
              <a:rPr lang="en-US" altLang="zh-CN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贝塞尔系数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公式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(43)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则有</a:t>
            </a:r>
          </a:p>
        </p:txBody>
      </p:sp>
      <p:sp>
        <p:nvSpPr>
          <p:cNvPr id="47109" name="Text Box 6">
            <a:extLst>
              <a:ext uri="{FF2B5EF4-FFF2-40B4-BE49-F238E27FC236}">
                <a16:creationId xmlns:a16="http://schemas.microsoft.com/office/drawing/2014/main" id="{B00047F4-E0D1-4878-9ECB-448929AA8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557338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(69)</a:t>
            </a:r>
          </a:p>
        </p:txBody>
      </p:sp>
      <p:graphicFrame>
        <p:nvGraphicFramePr>
          <p:cNvPr id="1037319" name="Object 7">
            <a:extLst>
              <a:ext uri="{FF2B5EF4-FFF2-40B4-BE49-F238E27FC236}">
                <a16:creationId xmlns:a16="http://schemas.microsoft.com/office/drawing/2014/main" id="{D0E5D489-D690-420C-BA2D-59692A1F30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141663"/>
          <a:ext cx="239871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Equation" r:id="rId5" imgW="1282700" imgH="482600" progId="Equation.DSMT4">
                  <p:embed/>
                </p:oleObj>
              </mc:Choice>
              <mc:Fallback>
                <p:oleObj name="Equation" r:id="rId5" imgW="12827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141663"/>
                        <a:ext cx="2398712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20" name="Object 8">
            <a:extLst>
              <a:ext uri="{FF2B5EF4-FFF2-40B4-BE49-F238E27FC236}">
                <a16:creationId xmlns:a16="http://schemas.microsoft.com/office/drawing/2014/main" id="{7EA7F8F5-B457-43FC-914C-C8E0D65D20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7888" y="3189288"/>
          <a:ext cx="28829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Equation" r:id="rId7" imgW="1485255" imgH="495085" progId="Equation.DSMT4">
                  <p:embed/>
                </p:oleObj>
              </mc:Choice>
              <mc:Fallback>
                <p:oleObj name="Equation" r:id="rId7" imgW="1485255" imgH="49508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3189288"/>
                        <a:ext cx="28829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11">
            <a:extLst>
              <a:ext uri="{FF2B5EF4-FFF2-40B4-BE49-F238E27FC236}">
                <a16:creationId xmlns:a16="http://schemas.microsoft.com/office/drawing/2014/main" id="{F52339E5-0259-4261-8591-EF3FF66F0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0088" y="2495550"/>
          <a:ext cx="1295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Equation" r:id="rId9" imgW="685800" imgH="419100" progId="Equation.DSMT4">
                  <p:embed/>
                </p:oleObj>
              </mc:Choice>
              <mc:Fallback>
                <p:oleObj name="Equation" r:id="rId9" imgW="685800" imgH="4191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2495550"/>
                        <a:ext cx="12954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Text Box 12">
            <a:extLst>
              <a:ext uri="{FF2B5EF4-FFF2-40B4-BE49-F238E27FC236}">
                <a16:creationId xmlns:a16="http://schemas.microsoft.com/office/drawing/2014/main" id="{C56B0723-DD31-437C-BBB1-2003974FB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36838"/>
            <a:ext cx="237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先计算分子，</a:t>
            </a:r>
          </a:p>
        </p:txBody>
      </p:sp>
      <p:sp>
        <p:nvSpPr>
          <p:cNvPr id="47114" name="Text Box 13">
            <a:extLst>
              <a:ext uri="{FF2B5EF4-FFF2-40B4-BE49-F238E27FC236}">
                <a16:creationId xmlns:a16="http://schemas.microsoft.com/office/drawing/2014/main" id="{E042B3F0-1AD4-47E8-B057-1E3C21008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636838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令</a:t>
            </a:r>
          </a:p>
        </p:txBody>
      </p:sp>
      <p:sp>
        <p:nvSpPr>
          <p:cNvPr id="47115" name="Text Box 14">
            <a:extLst>
              <a:ext uri="{FF2B5EF4-FFF2-40B4-BE49-F238E27FC236}">
                <a16:creationId xmlns:a16="http://schemas.microsoft.com/office/drawing/2014/main" id="{CE265473-5EF6-4552-88F6-CA8036842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636838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</a:p>
        </p:txBody>
      </p:sp>
      <p:sp>
        <p:nvSpPr>
          <p:cNvPr id="1037327" name="Line 15">
            <a:extLst>
              <a:ext uri="{FF2B5EF4-FFF2-40B4-BE49-F238E27FC236}">
                <a16:creationId xmlns:a16="http://schemas.microsoft.com/office/drawing/2014/main" id="{F2556116-3F28-44C9-A446-BB9FF7F1B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4076700"/>
            <a:ext cx="8651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37329" name="Object 17">
            <a:extLst>
              <a:ext uri="{FF2B5EF4-FFF2-40B4-BE49-F238E27FC236}">
                <a16:creationId xmlns:a16="http://schemas.microsoft.com/office/drawing/2014/main" id="{C8D1EFC7-627F-42C2-A6D2-2A4E819CF9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7263" y="4270375"/>
          <a:ext cx="3017837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Equation" r:id="rId11" imgW="1562100" imgH="495300" progId="Equation.DSMT4">
                  <p:embed/>
                </p:oleObj>
              </mc:Choice>
              <mc:Fallback>
                <p:oleObj name="Equation" r:id="rId11" imgW="1562100" imgH="495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4270375"/>
                        <a:ext cx="3017837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7330" name="Object 18">
            <a:extLst>
              <a:ext uri="{FF2B5EF4-FFF2-40B4-BE49-F238E27FC236}">
                <a16:creationId xmlns:a16="http://schemas.microsoft.com/office/drawing/2014/main" id="{CE972E92-3FDC-4EFF-A6B9-98076D9D80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5300663"/>
          <a:ext cx="44640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name="Equation" r:id="rId13" imgW="2336800" imgH="495300" progId="Equation.DSMT4">
                  <p:embed/>
                </p:oleObj>
              </mc:Choice>
              <mc:Fallback>
                <p:oleObj name="Equation" r:id="rId13" imgW="2336800" imgH="4953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300663"/>
                        <a:ext cx="446405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332" name="Line 20">
            <a:extLst>
              <a:ext uri="{FF2B5EF4-FFF2-40B4-BE49-F238E27FC236}">
                <a16:creationId xmlns:a16="http://schemas.microsoft.com/office/drawing/2014/main" id="{32CEDB18-C27B-4E32-BC81-790580AC3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6092825"/>
            <a:ext cx="14398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3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3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3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52979777-1149-4F46-B33A-0705BD91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8BCFEEC5-18FE-4E79-B4EB-0681B61EC6E9}" type="slidenum">
              <a:rPr lang="en-US" altLang="zh-CN">
                <a:latin typeface="Arial" panose="020B0604020202020204" pitchFamily="34" charset="0"/>
              </a:rPr>
              <a:pPr/>
              <a:t>31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1038340" name="Object 4">
            <a:extLst>
              <a:ext uri="{FF2B5EF4-FFF2-40B4-BE49-F238E27FC236}">
                <a16:creationId xmlns:a16="http://schemas.microsoft.com/office/drawing/2014/main" id="{EAAACBAF-784B-4CF5-B127-7ADE5D5561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262563"/>
          <a:ext cx="187166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Equation" r:id="rId3" imgW="939800" imgH="457200" progId="Equation.DSMT4">
                  <p:embed/>
                </p:oleObj>
              </mc:Choice>
              <mc:Fallback>
                <p:oleObj name="Equation" r:id="rId3" imgW="9398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262563"/>
                        <a:ext cx="1871663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341" name="Object 5">
            <a:extLst>
              <a:ext uri="{FF2B5EF4-FFF2-40B4-BE49-F238E27FC236}">
                <a16:creationId xmlns:a16="http://schemas.microsoft.com/office/drawing/2014/main" id="{088E0B31-4BBB-4DB7-B9F9-2209A8D5DF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5167313"/>
          <a:ext cx="2952750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Equation" r:id="rId5" imgW="1384300" imgH="495300" progId="Equation.DSMT4">
                  <p:embed/>
                </p:oleObj>
              </mc:Choice>
              <mc:Fallback>
                <p:oleObj name="Equation" r:id="rId5" imgW="13843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167313"/>
                        <a:ext cx="2952750" cy="105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343" name="Object 7">
            <a:extLst>
              <a:ext uri="{FF2B5EF4-FFF2-40B4-BE49-F238E27FC236}">
                <a16:creationId xmlns:a16="http://schemas.microsoft.com/office/drawing/2014/main" id="{B6F52CF3-4553-4F91-83D8-1F2137FCBD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149725"/>
          <a:ext cx="63373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Equation" r:id="rId7" imgW="3289300" imgH="495300" progId="Equation.DSMT4">
                  <p:embed/>
                </p:oleObj>
              </mc:Choice>
              <mc:Fallback>
                <p:oleObj name="Equation" r:id="rId7" imgW="32893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149725"/>
                        <a:ext cx="63373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8">
            <a:extLst>
              <a:ext uri="{FF2B5EF4-FFF2-40B4-BE49-F238E27FC236}">
                <a16:creationId xmlns:a16="http://schemas.microsoft.com/office/drawing/2014/main" id="{C626385F-5A54-45E4-9004-BD3211ED39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981075"/>
          <a:ext cx="3455988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Equation" r:id="rId9" imgW="1943100" imgH="889000" progId="Equation.DSMT4">
                  <p:embed/>
                </p:oleObj>
              </mc:Choice>
              <mc:Fallback>
                <p:oleObj name="Equation" r:id="rId9" imgW="1943100" imgH="889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981075"/>
                        <a:ext cx="3455988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9">
            <a:extLst>
              <a:ext uri="{FF2B5EF4-FFF2-40B4-BE49-F238E27FC236}">
                <a16:creationId xmlns:a16="http://schemas.microsoft.com/office/drawing/2014/main" id="{15BAFC1F-FFCA-4BAB-9412-31F7EA7A8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6840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傅里叶</a:t>
            </a:r>
            <a:r>
              <a:rPr lang="en-US" altLang="zh-CN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贝塞尔系数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公式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(43)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则有</a:t>
            </a:r>
          </a:p>
        </p:txBody>
      </p:sp>
      <p:sp>
        <p:nvSpPr>
          <p:cNvPr id="48136" name="Text Box 10">
            <a:extLst>
              <a:ext uri="{FF2B5EF4-FFF2-40B4-BE49-F238E27FC236}">
                <a16:creationId xmlns:a16="http://schemas.microsoft.com/office/drawing/2014/main" id="{26C338F1-9CDF-4888-9ABA-BBEF6D46B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557338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(69)</a:t>
            </a:r>
          </a:p>
        </p:txBody>
      </p:sp>
      <p:graphicFrame>
        <p:nvGraphicFramePr>
          <p:cNvPr id="48137" name="Object 11">
            <a:extLst>
              <a:ext uri="{FF2B5EF4-FFF2-40B4-BE49-F238E27FC236}">
                <a16:creationId xmlns:a16="http://schemas.microsoft.com/office/drawing/2014/main" id="{9352324F-69D3-4023-94BF-0FBC555FA3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141663"/>
          <a:ext cx="239871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6" name="Equation" r:id="rId11" imgW="1282700" imgH="482600" progId="Equation.DSMT4">
                  <p:embed/>
                </p:oleObj>
              </mc:Choice>
              <mc:Fallback>
                <p:oleObj name="Equation" r:id="rId11" imgW="1282700" imgH="482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141663"/>
                        <a:ext cx="2398712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2">
            <a:extLst>
              <a:ext uri="{FF2B5EF4-FFF2-40B4-BE49-F238E27FC236}">
                <a16:creationId xmlns:a16="http://schemas.microsoft.com/office/drawing/2014/main" id="{E06E2F62-302B-4A2B-A47B-6F833B426E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0088" y="2495550"/>
          <a:ext cx="1295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7" name="Equation" r:id="rId13" imgW="685800" imgH="419100" progId="Equation.DSMT4">
                  <p:embed/>
                </p:oleObj>
              </mc:Choice>
              <mc:Fallback>
                <p:oleObj name="Equation" r:id="rId13" imgW="6858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2495550"/>
                        <a:ext cx="12954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Text Box 13">
            <a:extLst>
              <a:ext uri="{FF2B5EF4-FFF2-40B4-BE49-F238E27FC236}">
                <a16:creationId xmlns:a16="http://schemas.microsoft.com/office/drawing/2014/main" id="{C0C0638F-71E7-41D9-A920-6713E4ADA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36838"/>
            <a:ext cx="237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先计算分子，</a:t>
            </a:r>
          </a:p>
        </p:txBody>
      </p:sp>
      <p:sp>
        <p:nvSpPr>
          <p:cNvPr id="48140" name="Text Box 14">
            <a:extLst>
              <a:ext uri="{FF2B5EF4-FFF2-40B4-BE49-F238E27FC236}">
                <a16:creationId xmlns:a16="http://schemas.microsoft.com/office/drawing/2014/main" id="{0280AF86-B6BA-4D52-8C99-439F41489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636838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令</a:t>
            </a:r>
          </a:p>
        </p:txBody>
      </p:sp>
      <p:sp>
        <p:nvSpPr>
          <p:cNvPr id="48141" name="Text Box 15">
            <a:extLst>
              <a:ext uri="{FF2B5EF4-FFF2-40B4-BE49-F238E27FC236}">
                <a16:creationId xmlns:a16="http://schemas.microsoft.com/office/drawing/2014/main" id="{86DFC4FC-4332-41A9-8C50-48850DDD6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636838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</a:p>
        </p:txBody>
      </p:sp>
      <p:sp>
        <p:nvSpPr>
          <p:cNvPr id="48142" name="Line 16">
            <a:extLst>
              <a:ext uri="{FF2B5EF4-FFF2-40B4-BE49-F238E27FC236}">
                <a16:creationId xmlns:a16="http://schemas.microsoft.com/office/drawing/2014/main" id="{07FAFF56-15D0-49C2-BE48-6E5AC0900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4076700"/>
            <a:ext cx="8651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8143" name="Object 17">
            <a:extLst>
              <a:ext uri="{FF2B5EF4-FFF2-40B4-BE49-F238E27FC236}">
                <a16:creationId xmlns:a16="http://schemas.microsoft.com/office/drawing/2014/main" id="{E6608870-A0AB-4EAB-B146-0737E0939F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3141663"/>
          <a:ext cx="44640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8" name="Equation" r:id="rId15" imgW="2336800" imgH="495300" progId="Equation.DSMT4">
                  <p:embed/>
                </p:oleObj>
              </mc:Choice>
              <mc:Fallback>
                <p:oleObj name="Equation" r:id="rId15" imgW="2336800" imgH="495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141663"/>
                        <a:ext cx="446405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4" name="Line 18">
            <a:extLst>
              <a:ext uri="{FF2B5EF4-FFF2-40B4-BE49-F238E27FC236}">
                <a16:creationId xmlns:a16="http://schemas.microsoft.com/office/drawing/2014/main" id="{39922F6C-8571-4C9A-9077-C0DF162E7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763" y="3933825"/>
            <a:ext cx="14398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3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F3366682-70EA-4266-A1DF-FBBA4E9B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CF9FA64D-478E-41C8-87BF-806DA61D7826}" type="slidenum">
              <a:rPr lang="en-US" altLang="zh-CN">
                <a:latin typeface="Arial" panose="020B0604020202020204" pitchFamily="34" charset="0"/>
              </a:rPr>
              <a:pPr/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1039364" name="Object 4">
            <a:extLst>
              <a:ext uri="{FF2B5EF4-FFF2-40B4-BE49-F238E27FC236}">
                <a16:creationId xmlns:a16="http://schemas.microsoft.com/office/drawing/2014/main" id="{CDE73A36-6A96-4E2E-9765-957728748B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0550" y="3389313"/>
          <a:ext cx="187166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4" name="Equation" r:id="rId3" imgW="939800" imgH="457200" progId="Equation.DSMT4">
                  <p:embed/>
                </p:oleObj>
              </mc:Choice>
              <mc:Fallback>
                <p:oleObj name="Equation" r:id="rId3" imgW="9398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3389313"/>
                        <a:ext cx="1871663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365" name="Object 5">
            <a:extLst>
              <a:ext uri="{FF2B5EF4-FFF2-40B4-BE49-F238E27FC236}">
                <a16:creationId xmlns:a16="http://schemas.microsoft.com/office/drawing/2014/main" id="{3C62DFD6-364F-4D69-8944-ADC94721F4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2213" y="3355975"/>
          <a:ext cx="29527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Equation" r:id="rId5" imgW="1384300" imgH="495300" progId="Equation.DSMT4">
                  <p:embed/>
                </p:oleObj>
              </mc:Choice>
              <mc:Fallback>
                <p:oleObj name="Equation" r:id="rId5" imgW="13843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3355975"/>
                        <a:ext cx="295275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6">
            <a:extLst>
              <a:ext uri="{FF2B5EF4-FFF2-40B4-BE49-F238E27FC236}">
                <a16:creationId xmlns:a16="http://schemas.microsoft.com/office/drawing/2014/main" id="{70C27926-0980-40B4-8542-99B5C90BD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981075"/>
          <a:ext cx="3455988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Equation" r:id="rId7" imgW="1943100" imgH="889000" progId="Equation.DSMT4">
                  <p:embed/>
                </p:oleObj>
              </mc:Choice>
              <mc:Fallback>
                <p:oleObj name="Equation" r:id="rId7" imgW="1943100" imgH="889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981075"/>
                        <a:ext cx="3455988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7">
            <a:extLst>
              <a:ext uri="{FF2B5EF4-FFF2-40B4-BE49-F238E27FC236}">
                <a16:creationId xmlns:a16="http://schemas.microsoft.com/office/drawing/2014/main" id="{765BF10F-4CBF-44DC-AFE0-08F292C60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49275"/>
            <a:ext cx="6840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傅里叶</a:t>
            </a:r>
            <a:r>
              <a:rPr lang="en-US" altLang="zh-CN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贝塞尔系数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公式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(43)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则有</a:t>
            </a:r>
          </a:p>
        </p:txBody>
      </p:sp>
      <p:sp>
        <p:nvSpPr>
          <p:cNvPr id="49159" name="Text Box 8">
            <a:extLst>
              <a:ext uri="{FF2B5EF4-FFF2-40B4-BE49-F238E27FC236}">
                <a16:creationId xmlns:a16="http://schemas.microsoft.com/office/drawing/2014/main" id="{F70BD726-BA6C-463E-A9CB-DCC9BCB55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557338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(69)</a:t>
            </a:r>
          </a:p>
        </p:txBody>
      </p:sp>
      <p:graphicFrame>
        <p:nvGraphicFramePr>
          <p:cNvPr id="1039369" name="Object 9">
            <a:extLst>
              <a:ext uri="{FF2B5EF4-FFF2-40B4-BE49-F238E27FC236}">
                <a16:creationId xmlns:a16="http://schemas.microsoft.com/office/drawing/2014/main" id="{4ECE05EA-E5F0-4F98-A722-C7D49F31F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429000"/>
          <a:ext cx="23987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name="Equation" r:id="rId9" imgW="1282700" imgH="482600" progId="Equation.DSMT4">
                  <p:embed/>
                </p:oleObj>
              </mc:Choice>
              <mc:Fallback>
                <p:oleObj name="Equation" r:id="rId9" imgW="12827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429000"/>
                        <a:ext cx="239871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370" name="Object 10">
            <a:extLst>
              <a:ext uri="{FF2B5EF4-FFF2-40B4-BE49-F238E27FC236}">
                <a16:creationId xmlns:a16="http://schemas.microsoft.com/office/drawing/2014/main" id="{F64861AB-F422-425E-A2D9-0234F2D5A4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" y="2452688"/>
          <a:ext cx="2114550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8" name="Equation" r:id="rId11" imgW="1129810" imgH="482391" progId="Equation.DSMT4">
                  <p:embed/>
                </p:oleObj>
              </mc:Choice>
              <mc:Fallback>
                <p:oleObj name="Equation" r:id="rId11" imgW="1129810" imgH="48239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2452688"/>
                        <a:ext cx="2114550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9371" name="Object 11">
            <a:extLst>
              <a:ext uri="{FF2B5EF4-FFF2-40B4-BE49-F238E27FC236}">
                <a16:creationId xmlns:a16="http://schemas.microsoft.com/office/drawing/2014/main" id="{B828F547-577A-4DD7-81AA-FCA0203E7C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2452688"/>
          <a:ext cx="18240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9" name="Equation" r:id="rId13" imgW="977900" imgH="457200" progId="Equation.DSMT4">
                  <p:embed/>
                </p:oleObj>
              </mc:Choice>
              <mc:Fallback>
                <p:oleObj name="Equation" r:id="rId13" imgW="9779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452688"/>
                        <a:ext cx="182403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72" name="Line 12">
            <a:extLst>
              <a:ext uri="{FF2B5EF4-FFF2-40B4-BE49-F238E27FC236}">
                <a16:creationId xmlns:a16="http://schemas.microsoft.com/office/drawing/2014/main" id="{F4646647-6A36-468B-B00F-BABA1D740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013" y="3316288"/>
            <a:ext cx="15128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9373" name="Line 13">
            <a:extLst>
              <a:ext uri="{FF2B5EF4-FFF2-40B4-BE49-F238E27FC236}">
                <a16:creationId xmlns:a16="http://schemas.microsoft.com/office/drawing/2014/main" id="{A52EB7DD-4391-414D-B6A1-CB5E9E3E4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4292600"/>
            <a:ext cx="15843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39376" name="Object 16">
            <a:extLst>
              <a:ext uri="{FF2B5EF4-FFF2-40B4-BE49-F238E27FC236}">
                <a16:creationId xmlns:a16="http://schemas.microsoft.com/office/drawing/2014/main" id="{E6A03443-E059-419E-8DF2-A28C9DD5F9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5050" y="5084763"/>
          <a:ext cx="41386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0" name="Equation" r:id="rId15" imgW="2120900" imgH="469900" progId="Equation.DSMT4">
                  <p:embed/>
                </p:oleObj>
              </mc:Choice>
              <mc:Fallback>
                <p:oleObj name="Equation" r:id="rId15" imgW="2120900" imgH="469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5084763"/>
                        <a:ext cx="413861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377" name="Text Box 17">
            <a:extLst>
              <a:ext uri="{FF2B5EF4-FFF2-40B4-BE49-F238E27FC236}">
                <a16:creationId xmlns:a16="http://schemas.microsoft.com/office/drawing/2014/main" id="{9E2557F9-06DC-4D1C-A097-CA6549E4E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508500"/>
            <a:ext cx="453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将以上结果代入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(69)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式得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3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3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3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3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9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39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37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6293" name="Object 5">
            <a:extLst>
              <a:ext uri="{FF2B5EF4-FFF2-40B4-BE49-F238E27FC236}">
                <a16:creationId xmlns:a16="http://schemas.microsoft.com/office/drawing/2014/main" id="{2B645EB7-9C67-4E2B-9E47-9A57029A2993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900113" y="5024438"/>
          <a:ext cx="7200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3" name="Equation" r:id="rId3" imgW="3911600" imgH="558800" progId="Equation.DSMT4">
                  <p:embed/>
                </p:oleObj>
              </mc:Choice>
              <mc:Fallback>
                <p:oleObj name="Equation" r:id="rId3" imgW="3911600" imgH="558800" progId="Equation.DSMT4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24438"/>
                        <a:ext cx="7200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灯片编号占位符 4">
            <a:extLst>
              <a:ext uri="{FF2B5EF4-FFF2-40B4-BE49-F238E27FC236}">
                <a16:creationId xmlns:a16="http://schemas.microsoft.com/office/drawing/2014/main" id="{0BDB8A22-EA93-4CC0-8A85-A029DBCA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AD06714B-1E23-407F-A864-50A5CF0D750C}" type="slidenum">
              <a:rPr lang="en-US" altLang="zh-CN">
                <a:latin typeface="Arial" panose="020B0604020202020204" pitchFamily="34" charset="0"/>
              </a:rPr>
              <a:pPr/>
              <a:t>33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6290" name="Text Box 2">
            <a:extLst>
              <a:ext uri="{FF2B5EF4-FFF2-40B4-BE49-F238E27FC236}">
                <a16:creationId xmlns:a16="http://schemas.microsoft.com/office/drawing/2014/main" id="{9E35614E-4FEE-45E4-B627-360497DEC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365625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</a:p>
        </p:txBody>
      </p:sp>
      <p:graphicFrame>
        <p:nvGraphicFramePr>
          <p:cNvPr id="1036291" name="Object 3">
            <a:extLst>
              <a:ext uri="{FF2B5EF4-FFF2-40B4-BE49-F238E27FC236}">
                <a16:creationId xmlns:a16="http://schemas.microsoft.com/office/drawing/2014/main" id="{E6EA0207-B9BC-41D7-85F7-FDEA56F5E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5863" y="4437063"/>
          <a:ext cx="9223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4" name="Equation" r:id="rId5" imgW="419100" imgH="228600" progId="Equation.DSMT4">
                  <p:embed/>
                </p:oleObj>
              </mc:Choice>
              <mc:Fallback>
                <p:oleObj name="Equation" r:id="rId5" imgW="4191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4437063"/>
                        <a:ext cx="9223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292" name="Text Box 4">
            <a:extLst>
              <a:ext uri="{FF2B5EF4-FFF2-40B4-BE49-F238E27FC236}">
                <a16:creationId xmlns:a16="http://schemas.microsoft.com/office/drawing/2014/main" id="{F92703B5-F1F5-4D8E-ADD6-18E847412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365625"/>
            <a:ext cx="597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代入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(68)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即得问题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(62)-(64)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的解为</a:t>
            </a:r>
          </a:p>
        </p:txBody>
      </p:sp>
      <p:graphicFrame>
        <p:nvGraphicFramePr>
          <p:cNvPr id="50183" name="Object 17">
            <a:extLst>
              <a:ext uri="{FF2B5EF4-FFF2-40B4-BE49-F238E27FC236}">
                <a16:creationId xmlns:a16="http://schemas.microsoft.com/office/drawing/2014/main" id="{5B7DF820-6689-4B40-A912-DC104FDC12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557338"/>
          <a:ext cx="35528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5" name="Equation" r:id="rId7" imgW="1651000" imgH="393700" progId="Equation.DSMT4">
                  <p:embed/>
                </p:oleObj>
              </mc:Choice>
              <mc:Fallback>
                <p:oleObj name="Equation" r:id="rId7" imgW="1651000" imgH="393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57338"/>
                        <a:ext cx="35528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18">
            <a:extLst>
              <a:ext uri="{FF2B5EF4-FFF2-40B4-BE49-F238E27FC236}">
                <a16:creationId xmlns:a16="http://schemas.microsoft.com/office/drawing/2014/main" id="{1220883D-26A0-497B-8F23-F4048C07F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76250"/>
          <a:ext cx="415448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6" name="Equation" r:id="rId9" imgW="2044700" imgH="393700" progId="Equation.DSMT4">
                  <p:embed/>
                </p:oleObj>
              </mc:Choice>
              <mc:Fallback>
                <p:oleObj name="Equation" r:id="rId9" imgW="2044700" imgH="3937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76250"/>
                        <a:ext cx="4154488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19">
            <a:extLst>
              <a:ext uri="{FF2B5EF4-FFF2-40B4-BE49-F238E27FC236}">
                <a16:creationId xmlns:a16="http://schemas.microsoft.com/office/drawing/2014/main" id="{C5730978-EBCB-43D5-8628-BA8E3129C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125538"/>
          <a:ext cx="1368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Equation" r:id="rId11" imgW="609336" imgH="215806" progId="Equation.DSMT4">
                  <p:embed/>
                </p:oleObj>
              </mc:Choice>
              <mc:Fallback>
                <p:oleObj name="Equation" r:id="rId11" imgW="609336" imgH="215806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125538"/>
                        <a:ext cx="13684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AutoShape 20">
            <a:extLst>
              <a:ext uri="{FF2B5EF4-FFF2-40B4-BE49-F238E27FC236}">
                <a16:creationId xmlns:a16="http://schemas.microsoft.com/office/drawing/2014/main" id="{71C1C2ED-BBD7-41FF-AB4A-27981EA0CAAA}"/>
              </a:ext>
            </a:extLst>
          </p:cNvPr>
          <p:cNvSpPr>
            <a:spLocks/>
          </p:cNvSpPr>
          <p:nvPr/>
        </p:nvSpPr>
        <p:spPr bwMode="auto">
          <a:xfrm>
            <a:off x="1835150" y="882650"/>
            <a:ext cx="288925" cy="1177925"/>
          </a:xfrm>
          <a:prstGeom prst="leftBrace">
            <a:avLst>
              <a:gd name="adj1" fmla="val 33974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50187" name="Text Box 21">
            <a:extLst>
              <a:ext uri="{FF2B5EF4-FFF2-40B4-BE49-F238E27FC236}">
                <a16:creationId xmlns:a16="http://schemas.microsoft.com/office/drawing/2014/main" id="{A031A24E-F177-43B2-A951-F480AA6A4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788" y="59372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(62)</a:t>
            </a:r>
          </a:p>
        </p:txBody>
      </p:sp>
      <p:sp>
        <p:nvSpPr>
          <p:cNvPr id="50188" name="Text Box 22">
            <a:extLst>
              <a:ext uri="{FF2B5EF4-FFF2-40B4-BE49-F238E27FC236}">
                <a16:creationId xmlns:a16="http://schemas.microsoft.com/office/drawing/2014/main" id="{CD827319-C283-43B2-B41F-9220BA66F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255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(63)</a:t>
            </a:r>
          </a:p>
        </p:txBody>
      </p:sp>
      <p:sp>
        <p:nvSpPr>
          <p:cNvPr id="50189" name="Text Box 23">
            <a:extLst>
              <a:ext uri="{FF2B5EF4-FFF2-40B4-BE49-F238E27FC236}">
                <a16:creationId xmlns:a16="http://schemas.microsoft.com/office/drawing/2014/main" id="{9A6E416B-2F3E-4290-B0E3-33CEF0335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7002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(64)</a:t>
            </a:r>
          </a:p>
        </p:txBody>
      </p:sp>
      <p:graphicFrame>
        <p:nvGraphicFramePr>
          <p:cNvPr id="50190" name="Object 25">
            <a:extLst>
              <a:ext uri="{FF2B5EF4-FFF2-40B4-BE49-F238E27FC236}">
                <a16:creationId xmlns:a16="http://schemas.microsoft.com/office/drawing/2014/main" id="{6E7BD201-F565-4533-83E2-878CE528DB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488" y="3357563"/>
          <a:ext cx="427037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8" name="Equation" r:id="rId13" imgW="2133600" imgH="469900" progId="Equation.DSMT4">
                  <p:embed/>
                </p:oleObj>
              </mc:Choice>
              <mc:Fallback>
                <p:oleObj name="Equation" r:id="rId13" imgW="2133600" imgH="4699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3357563"/>
                        <a:ext cx="4270375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27">
            <a:extLst>
              <a:ext uri="{FF2B5EF4-FFF2-40B4-BE49-F238E27FC236}">
                <a16:creationId xmlns:a16="http://schemas.microsoft.com/office/drawing/2014/main" id="{2E6D4FE7-0E83-480D-B1CF-A686226034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3500438"/>
          <a:ext cx="30162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9" name="Equation" r:id="rId15" imgW="1333500" imgH="228600" progId="Equation.DSMT4">
                  <p:embed/>
                </p:oleObj>
              </mc:Choice>
              <mc:Fallback>
                <p:oleObj name="Equation" r:id="rId15" imgW="133350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500438"/>
                        <a:ext cx="30162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29">
            <a:extLst>
              <a:ext uri="{FF2B5EF4-FFF2-40B4-BE49-F238E27FC236}">
                <a16:creationId xmlns:a16="http://schemas.microsoft.com/office/drawing/2014/main" id="{7C82E7B4-F46B-45A5-A99F-D13B124EBA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420938"/>
          <a:ext cx="6094412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0" name="Equation" r:id="rId17" imgW="3263900" imgH="444500" progId="Equation.DSMT4">
                  <p:embed/>
                </p:oleObj>
              </mc:Choice>
              <mc:Fallback>
                <p:oleObj name="Equation" r:id="rId17" imgW="3263900" imgH="4445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20938"/>
                        <a:ext cx="6094412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3" name="Text Box 30">
            <a:extLst>
              <a:ext uri="{FF2B5EF4-FFF2-40B4-BE49-F238E27FC236}">
                <a16:creationId xmlns:a16="http://schemas.microsoft.com/office/drawing/2014/main" id="{1DCA68AF-AFA3-4854-A074-FF7EF544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2576513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(68)</a:t>
            </a:r>
          </a:p>
        </p:txBody>
      </p:sp>
      <p:sp>
        <p:nvSpPr>
          <p:cNvPr id="1036319" name="Line 31">
            <a:extLst>
              <a:ext uri="{FF2B5EF4-FFF2-40B4-BE49-F238E27FC236}">
                <a16:creationId xmlns:a16="http://schemas.microsoft.com/office/drawing/2014/main" id="{19469F55-A142-4661-A5A9-567050C6D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6092825"/>
            <a:ext cx="31686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3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3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6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6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3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290" grpId="0"/>
      <p:bldP spid="103629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8AD1937A-1926-4A94-9792-0E917EB9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45B34B11-D7BF-4BCA-960D-C0ECB6DFFF07}" type="slidenum">
              <a:rPr lang="en-US" altLang="zh-CN">
                <a:latin typeface="Arial" panose="020B0604020202020204" pitchFamily="34" charset="0"/>
              </a:rPr>
              <a:pPr/>
              <a:t>34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1203" name="Text Box 4">
            <a:extLst>
              <a:ext uri="{FF2B5EF4-FFF2-40B4-BE49-F238E27FC236}">
                <a16:creationId xmlns:a16="http://schemas.microsoft.com/office/drawing/2014/main" id="{F24F2698-4092-42A0-9C01-F26C4BBBB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65175"/>
            <a:ext cx="1728787" cy="5286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内容小结</a:t>
            </a:r>
          </a:p>
        </p:txBody>
      </p:sp>
      <p:graphicFrame>
        <p:nvGraphicFramePr>
          <p:cNvPr id="1040389" name="Object 5">
            <a:extLst>
              <a:ext uri="{FF2B5EF4-FFF2-40B4-BE49-F238E27FC236}">
                <a16:creationId xmlns:a16="http://schemas.microsoft.com/office/drawing/2014/main" id="{91CF8E46-D524-420B-9D4C-2A5DF5E4AD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205038"/>
          <a:ext cx="36718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7" name="Equation" r:id="rId3" imgW="1879600" imgH="228600" progId="Equation.DSMT4">
                  <p:embed/>
                </p:oleObj>
              </mc:Choice>
              <mc:Fallback>
                <p:oleObj name="Equation" r:id="rId3" imgW="18796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205038"/>
                        <a:ext cx="367188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390" name="Text Box 6">
            <a:extLst>
              <a:ext uri="{FF2B5EF4-FFF2-40B4-BE49-F238E27FC236}">
                <a16:creationId xmlns:a16="http://schemas.microsoft.com/office/drawing/2014/main" id="{F8D789F7-0EE0-4347-BBB4-B817DC38A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21320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(11)</a:t>
            </a:r>
          </a:p>
        </p:txBody>
      </p:sp>
      <p:sp>
        <p:nvSpPr>
          <p:cNvPr id="1040391" name="Text Box 7">
            <a:extLst>
              <a:ext uri="{FF2B5EF4-FFF2-40B4-BE49-F238E27FC236}">
                <a16:creationId xmlns:a16="http://schemas.microsoft.com/office/drawing/2014/main" id="{A03A07C5-C492-4E03-96E0-5267F405C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57338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</a:p>
        </p:txBody>
      </p:sp>
      <p:graphicFrame>
        <p:nvGraphicFramePr>
          <p:cNvPr id="1040392" name="Object 8">
            <a:extLst>
              <a:ext uri="{FF2B5EF4-FFF2-40B4-BE49-F238E27FC236}">
                <a16:creationId xmlns:a16="http://schemas.microsoft.com/office/drawing/2014/main" id="{D3C4E8E3-FCFE-49CF-9435-41D4E36AD7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700213"/>
          <a:ext cx="3270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8" name="Equation" r:id="rId5" imgW="126835" imgH="139518" progId="Equation.DSMT4">
                  <p:embed/>
                </p:oleObj>
              </mc:Choice>
              <mc:Fallback>
                <p:oleObj name="Equation" r:id="rId5" imgW="126835" imgH="13951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213"/>
                        <a:ext cx="3270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393" name="Text Box 9">
            <a:extLst>
              <a:ext uri="{FF2B5EF4-FFF2-40B4-BE49-F238E27FC236}">
                <a16:creationId xmlns:a16="http://schemas.microsoft.com/office/drawing/2014/main" id="{46C4E7EA-EB98-4C85-920A-ACC2E03B2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557338"/>
            <a:ext cx="2808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贝塞尔方程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40394" name="Object 10">
            <a:extLst>
              <a:ext uri="{FF2B5EF4-FFF2-40B4-BE49-F238E27FC236}">
                <a16:creationId xmlns:a16="http://schemas.microsoft.com/office/drawing/2014/main" id="{FA49FAC6-29D8-4CA1-B0E1-A8CDF4AE8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925763"/>
          <a:ext cx="3270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9" name="Equation" r:id="rId7" imgW="126835" imgH="139518" progId="Equation.DSMT4">
                  <p:embed/>
                </p:oleObj>
              </mc:Choice>
              <mc:Fallback>
                <p:oleObj name="Equation" r:id="rId7" imgW="126835" imgH="13951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25763"/>
                        <a:ext cx="3270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0395" name="Object 11">
            <a:extLst>
              <a:ext uri="{FF2B5EF4-FFF2-40B4-BE49-F238E27FC236}">
                <a16:creationId xmlns:a16="http://schemas.microsoft.com/office/drawing/2014/main" id="{6CEFDBCA-8DF9-4CAD-A3D8-5425517150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3429000"/>
          <a:ext cx="251936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0" name="Equation" r:id="rId9" imgW="1269449" imgH="431613" progId="Equation.DSMT4">
                  <p:embed/>
                </p:oleObj>
              </mc:Choice>
              <mc:Fallback>
                <p:oleObj name="Equation" r:id="rId9" imgW="1269449" imgH="43161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429000"/>
                        <a:ext cx="251936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0396" name="Object 12">
            <a:extLst>
              <a:ext uri="{FF2B5EF4-FFF2-40B4-BE49-F238E27FC236}">
                <a16:creationId xmlns:a16="http://schemas.microsoft.com/office/drawing/2014/main" id="{A1308746-7EF1-46DA-9A59-9DACBD2701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3429000"/>
          <a:ext cx="41052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1" name="Equation" r:id="rId11" imgW="2082800" imgH="457200" progId="Equation.DSMT4">
                  <p:embed/>
                </p:oleObj>
              </mc:Choice>
              <mc:Fallback>
                <p:oleObj name="Equation" r:id="rId11" imgW="2082800" imgH="45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429000"/>
                        <a:ext cx="41052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398" name="Text Box 14">
            <a:extLst>
              <a:ext uri="{FF2B5EF4-FFF2-40B4-BE49-F238E27FC236}">
                <a16:creationId xmlns:a16="http://schemas.microsoft.com/office/drawing/2014/main" id="{12ED3C52-82B1-44BF-A3BA-862FC468C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36449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(18)</a:t>
            </a:r>
          </a:p>
        </p:txBody>
      </p:sp>
      <p:sp>
        <p:nvSpPr>
          <p:cNvPr id="1040399" name="Text Box 15">
            <a:extLst>
              <a:ext uri="{FF2B5EF4-FFF2-40B4-BE49-F238E27FC236}">
                <a16:creationId xmlns:a16="http://schemas.microsoft.com/office/drawing/2014/main" id="{32CF9B4E-2905-4DEA-A348-81C31A013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782888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</a:p>
        </p:txBody>
      </p:sp>
      <p:sp>
        <p:nvSpPr>
          <p:cNvPr id="1040400" name="Text Box 16">
            <a:extLst>
              <a:ext uri="{FF2B5EF4-FFF2-40B4-BE49-F238E27FC236}">
                <a16:creationId xmlns:a16="http://schemas.microsoft.com/office/drawing/2014/main" id="{C7BAB868-292C-477A-8BC3-A13BF55A5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781300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第一类贝塞尔函数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40403" name="Object 19">
            <a:extLst>
              <a:ext uri="{FF2B5EF4-FFF2-40B4-BE49-F238E27FC236}">
                <a16:creationId xmlns:a16="http://schemas.microsoft.com/office/drawing/2014/main" id="{D1367680-DF8B-49B2-B1A2-10F3415FD6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157788"/>
          <a:ext cx="43195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2" name="Equation" r:id="rId13" imgW="1916868" imgH="406224" progId="Equation.DSMT4">
                  <p:embed/>
                </p:oleObj>
              </mc:Choice>
              <mc:Fallback>
                <p:oleObj name="Equation" r:id="rId13" imgW="1916868" imgH="406224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157788"/>
                        <a:ext cx="43195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404" name="Text Box 20">
            <a:extLst>
              <a:ext uri="{FF2B5EF4-FFF2-40B4-BE49-F238E27FC236}">
                <a16:creationId xmlns:a16="http://schemas.microsoft.com/office/drawing/2014/main" id="{F2389ADA-6805-434A-93DB-533559BDF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5300663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(21)</a:t>
            </a:r>
          </a:p>
        </p:txBody>
      </p:sp>
      <p:graphicFrame>
        <p:nvGraphicFramePr>
          <p:cNvPr id="1040406" name="Object 22">
            <a:extLst>
              <a:ext uri="{FF2B5EF4-FFF2-40B4-BE49-F238E27FC236}">
                <a16:creationId xmlns:a16="http://schemas.microsoft.com/office/drawing/2014/main" id="{E0B3E9F9-9E3D-4AFA-9C63-2C4C30043F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4425" y="4651375"/>
          <a:ext cx="327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3" name="Equation" r:id="rId15" imgW="126835" imgH="139518" progId="Equation.DSMT4">
                  <p:embed/>
                </p:oleObj>
              </mc:Choice>
              <mc:Fallback>
                <p:oleObj name="Equation" r:id="rId15" imgW="126835" imgH="139518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4651375"/>
                        <a:ext cx="3270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407" name="Text Box 23">
            <a:extLst>
              <a:ext uri="{FF2B5EF4-FFF2-40B4-BE49-F238E27FC236}">
                <a16:creationId xmlns:a16="http://schemas.microsoft.com/office/drawing/2014/main" id="{4628B9D1-3295-4E50-8DC8-EBCBD5AC7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5085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</a:p>
        </p:txBody>
      </p:sp>
      <p:sp>
        <p:nvSpPr>
          <p:cNvPr id="1040408" name="Text Box 24">
            <a:extLst>
              <a:ext uri="{FF2B5EF4-FFF2-40B4-BE49-F238E27FC236}">
                <a16:creationId xmlns:a16="http://schemas.microsoft.com/office/drawing/2014/main" id="{B576A090-77CA-4ABA-AA13-F85C57606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763" y="4506913"/>
            <a:ext cx="3457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第二类贝塞尔函数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4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4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4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4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4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4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4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4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4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4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4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4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4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390" grpId="0"/>
      <p:bldP spid="1040391" grpId="0"/>
      <p:bldP spid="1040393" grpId="0"/>
      <p:bldP spid="1040398" grpId="0"/>
      <p:bldP spid="1040399" grpId="0"/>
      <p:bldP spid="1040400" grpId="0"/>
      <p:bldP spid="1040404" grpId="0"/>
      <p:bldP spid="1040407" grpId="0"/>
      <p:bldP spid="104040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1419" name="Object 11">
            <a:extLst>
              <a:ext uri="{FF2B5EF4-FFF2-40B4-BE49-F238E27FC236}">
                <a16:creationId xmlns:a16="http://schemas.microsoft.com/office/drawing/2014/main" id="{EE605876-62ED-4173-8CD3-1B62FA13E050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555875" y="2205038"/>
          <a:ext cx="3886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0" name="Equation" r:id="rId3" imgW="1943100" imgH="254000" progId="Equation.DSMT4">
                  <p:embed/>
                </p:oleObj>
              </mc:Choice>
              <mc:Fallback>
                <p:oleObj name="Equation" r:id="rId3" imgW="1943100" imgH="254000" progId="Equation.DSMT4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05038"/>
                        <a:ext cx="3886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灯片编号占位符 4">
            <a:extLst>
              <a:ext uri="{FF2B5EF4-FFF2-40B4-BE49-F238E27FC236}">
                <a16:creationId xmlns:a16="http://schemas.microsoft.com/office/drawing/2014/main" id="{93CB0D67-04D5-4E45-8B0B-A50BF24A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0A0EC544-6785-438D-928A-BD110AEA0EB9}" type="slidenum">
              <a:rPr lang="en-US" altLang="zh-CN">
                <a:latin typeface="Arial" panose="020B0604020202020204" pitchFamily="34" charset="0"/>
              </a:rPr>
              <a:pPr/>
              <a:t>35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EAA13E62-427D-4DEA-865B-9511B426F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65175"/>
            <a:ext cx="1728787" cy="5286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内容小结</a:t>
            </a:r>
          </a:p>
        </p:txBody>
      </p:sp>
      <p:sp>
        <p:nvSpPr>
          <p:cNvPr id="1041413" name="Text Box 5">
            <a:extLst>
              <a:ext uri="{FF2B5EF4-FFF2-40B4-BE49-F238E27FC236}">
                <a16:creationId xmlns:a16="http://schemas.microsoft.com/office/drawing/2014/main" id="{24BD1F7F-E019-46EB-86AB-C384497FA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57338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</a:p>
        </p:txBody>
      </p:sp>
      <p:graphicFrame>
        <p:nvGraphicFramePr>
          <p:cNvPr id="1041414" name="Object 6">
            <a:extLst>
              <a:ext uri="{FF2B5EF4-FFF2-40B4-BE49-F238E27FC236}">
                <a16:creationId xmlns:a16="http://schemas.microsoft.com/office/drawing/2014/main" id="{390D6B91-E5FF-481C-AF79-9551A6596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700213"/>
          <a:ext cx="3270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1" name="Equation" r:id="rId5" imgW="126835" imgH="139518" progId="Equation.DSMT4">
                  <p:embed/>
                </p:oleObj>
              </mc:Choice>
              <mc:Fallback>
                <p:oleObj name="Equation" r:id="rId5" imgW="126835" imgH="13951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213"/>
                        <a:ext cx="3270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415" name="Text Box 7">
            <a:extLst>
              <a:ext uri="{FF2B5EF4-FFF2-40B4-BE49-F238E27FC236}">
                <a16:creationId xmlns:a16="http://schemas.microsoft.com/office/drawing/2014/main" id="{48754917-702C-4E35-A59B-27E525BCD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557338"/>
            <a:ext cx="5041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贝塞尔方程的通解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可表示为</a:t>
            </a:r>
          </a:p>
        </p:txBody>
      </p:sp>
      <p:graphicFrame>
        <p:nvGraphicFramePr>
          <p:cNvPr id="1041420" name="Object 12">
            <a:extLst>
              <a:ext uri="{FF2B5EF4-FFF2-40B4-BE49-F238E27FC236}">
                <a16:creationId xmlns:a16="http://schemas.microsoft.com/office/drawing/2014/main" id="{B5C656F2-977A-4BA8-841F-3E366F24D1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3284538"/>
          <a:ext cx="31686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2" name="Equation" r:id="rId7" imgW="1574800" imgH="393700" progId="Equation.DSMT4">
                  <p:embed/>
                </p:oleObj>
              </mc:Choice>
              <mc:Fallback>
                <p:oleObj name="Equation" r:id="rId7" imgW="1574800" imgH="39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284538"/>
                        <a:ext cx="31686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421" name="Object 13">
            <a:extLst>
              <a:ext uri="{FF2B5EF4-FFF2-40B4-BE49-F238E27FC236}">
                <a16:creationId xmlns:a16="http://schemas.microsoft.com/office/drawing/2014/main" id="{C3891BC6-CF0A-424F-8F86-04E81FEF3B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076700"/>
          <a:ext cx="34575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3" name="Equation" r:id="rId9" imgW="1765300" imgH="393700" progId="Equation.DSMT4">
                  <p:embed/>
                </p:oleObj>
              </mc:Choice>
              <mc:Fallback>
                <p:oleObj name="Equation" r:id="rId9" imgW="1765300" imgH="393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076700"/>
                        <a:ext cx="34575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422" name="Text Box 14">
            <a:extLst>
              <a:ext uri="{FF2B5EF4-FFF2-40B4-BE49-F238E27FC236}">
                <a16:creationId xmlns:a16="http://schemas.microsoft.com/office/drawing/2014/main" id="{EEC6C28C-1947-4D71-9BA7-A879C8DFD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34290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(25)</a:t>
            </a:r>
          </a:p>
        </p:txBody>
      </p:sp>
      <p:sp>
        <p:nvSpPr>
          <p:cNvPr id="1041423" name="Text Box 15">
            <a:extLst>
              <a:ext uri="{FF2B5EF4-FFF2-40B4-BE49-F238E27FC236}">
                <a16:creationId xmlns:a16="http://schemas.microsoft.com/office/drawing/2014/main" id="{735D6121-15A3-47E1-AE3A-75D82B3C0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414972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(26)</a:t>
            </a:r>
          </a:p>
        </p:txBody>
      </p:sp>
      <p:sp>
        <p:nvSpPr>
          <p:cNvPr id="1041437" name="Text Box 29">
            <a:extLst>
              <a:ext uri="{FF2B5EF4-FFF2-40B4-BE49-F238E27FC236}">
                <a16:creationId xmlns:a16="http://schemas.microsoft.com/office/drawing/2014/main" id="{3B191A60-A9C9-486D-8E24-F857877D5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7813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</a:p>
        </p:txBody>
      </p:sp>
      <p:graphicFrame>
        <p:nvGraphicFramePr>
          <p:cNvPr id="1041438" name="Object 30">
            <a:extLst>
              <a:ext uri="{FF2B5EF4-FFF2-40B4-BE49-F238E27FC236}">
                <a16:creationId xmlns:a16="http://schemas.microsoft.com/office/drawing/2014/main" id="{591B5E52-39C9-46FD-85E8-079CD4F50A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924175"/>
          <a:ext cx="327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4" name="Equation" r:id="rId11" imgW="126835" imgH="139518" progId="Equation.DSMT4">
                  <p:embed/>
                </p:oleObj>
              </mc:Choice>
              <mc:Fallback>
                <p:oleObj name="Equation" r:id="rId11" imgW="126835" imgH="139518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3270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439" name="Text Box 31">
            <a:extLst>
              <a:ext uri="{FF2B5EF4-FFF2-40B4-BE49-F238E27FC236}">
                <a16:creationId xmlns:a16="http://schemas.microsoft.com/office/drawing/2014/main" id="{36E1FB67-391C-4255-8A05-3F24CA6FF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781300"/>
            <a:ext cx="504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贝塞尔函数的递推公式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41440" name="Object 32">
            <a:extLst>
              <a:ext uri="{FF2B5EF4-FFF2-40B4-BE49-F238E27FC236}">
                <a16:creationId xmlns:a16="http://schemas.microsoft.com/office/drawing/2014/main" id="{238575FE-A0C8-404C-8709-B79373E039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4797425"/>
          <a:ext cx="37433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5" name="Equation" r:id="rId12" imgW="1803400" imgH="393700" progId="Equation.DSMT4">
                  <p:embed/>
                </p:oleObj>
              </mc:Choice>
              <mc:Fallback>
                <p:oleObj name="Equation" r:id="rId12" imgW="1803400" imgH="3937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797425"/>
                        <a:ext cx="37433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1441" name="Object 33">
            <a:extLst>
              <a:ext uri="{FF2B5EF4-FFF2-40B4-BE49-F238E27FC236}">
                <a16:creationId xmlns:a16="http://schemas.microsoft.com/office/drawing/2014/main" id="{AD24A045-5630-4D0E-B3EB-DC30E5DDA2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589588"/>
          <a:ext cx="38163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name="Equation" r:id="rId14" imgW="1676400" imgH="228600" progId="Equation.DSMT4">
                  <p:embed/>
                </p:oleObj>
              </mc:Choice>
              <mc:Fallback>
                <p:oleObj name="Equation" r:id="rId14" imgW="167640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589588"/>
                        <a:ext cx="38163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442" name="Text Box 34">
            <a:extLst>
              <a:ext uri="{FF2B5EF4-FFF2-40B4-BE49-F238E27FC236}">
                <a16:creationId xmlns:a16="http://schemas.microsoft.com/office/drawing/2014/main" id="{72246A54-F935-42DA-A6AB-146C8857E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487045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(27)</a:t>
            </a:r>
          </a:p>
        </p:txBody>
      </p:sp>
      <p:sp>
        <p:nvSpPr>
          <p:cNvPr id="1041443" name="Text Box 35">
            <a:extLst>
              <a:ext uri="{FF2B5EF4-FFF2-40B4-BE49-F238E27FC236}">
                <a16:creationId xmlns:a16="http://schemas.microsoft.com/office/drawing/2014/main" id="{9C50F033-D664-4906-8799-0E4D27549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55911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(28)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4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4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4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4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4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4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4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4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4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4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4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4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413" grpId="0"/>
      <p:bldP spid="1041415" grpId="0"/>
      <p:bldP spid="1041422" grpId="0"/>
      <p:bldP spid="1041423" grpId="0"/>
      <p:bldP spid="1041437" grpId="0"/>
      <p:bldP spid="1041439" grpId="0"/>
      <p:bldP spid="1041442" grpId="0"/>
      <p:bldP spid="104144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1C9DBFA2-0DB3-4866-9069-9C16E4C8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971A8C3A-108A-41DA-9E7E-B1901078B19F}" type="slidenum">
              <a:rPr lang="en-US" altLang="zh-CN">
                <a:latin typeface="Arial" panose="020B0604020202020204" pitchFamily="34" charset="0"/>
              </a:rPr>
              <a:pPr/>
              <a:t>36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3251" name="Text Box 4">
            <a:extLst>
              <a:ext uri="{FF2B5EF4-FFF2-40B4-BE49-F238E27FC236}">
                <a16:creationId xmlns:a16="http://schemas.microsoft.com/office/drawing/2014/main" id="{EA5AAB4F-EA71-4E10-9BDE-021D4F1E6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65175"/>
            <a:ext cx="1728787" cy="5286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内容小结</a:t>
            </a:r>
          </a:p>
        </p:txBody>
      </p:sp>
      <p:sp>
        <p:nvSpPr>
          <p:cNvPr id="53252" name="Text Box 5">
            <a:extLst>
              <a:ext uri="{FF2B5EF4-FFF2-40B4-BE49-F238E27FC236}">
                <a16:creationId xmlns:a16="http://schemas.microsoft.com/office/drawing/2014/main" id="{58BDE10D-7DF4-47E7-A08C-D6151A64B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57338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</a:p>
        </p:txBody>
      </p:sp>
      <p:graphicFrame>
        <p:nvGraphicFramePr>
          <p:cNvPr id="53253" name="Object 6">
            <a:extLst>
              <a:ext uri="{FF2B5EF4-FFF2-40B4-BE49-F238E27FC236}">
                <a16:creationId xmlns:a16="http://schemas.microsoft.com/office/drawing/2014/main" id="{47C3E0A3-C5A6-43CA-9EC1-523E27348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700213"/>
          <a:ext cx="3270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4" name="Equation" r:id="rId3" imgW="126835" imgH="139518" progId="Equation.DSMT4">
                  <p:embed/>
                </p:oleObj>
              </mc:Choice>
              <mc:Fallback>
                <p:oleObj name="Equation" r:id="rId3" imgW="126835" imgH="13951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213"/>
                        <a:ext cx="3270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7">
            <a:extLst>
              <a:ext uri="{FF2B5EF4-FFF2-40B4-BE49-F238E27FC236}">
                <a16:creationId xmlns:a16="http://schemas.microsoft.com/office/drawing/2014/main" id="{AFCB0E55-05E1-4F45-AFA2-A2175523B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557338"/>
            <a:ext cx="5041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贝塞尔方程的通解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可表示为</a:t>
            </a:r>
          </a:p>
        </p:txBody>
      </p:sp>
      <p:graphicFrame>
        <p:nvGraphicFramePr>
          <p:cNvPr id="53255" name="Object 8">
            <a:extLst>
              <a:ext uri="{FF2B5EF4-FFF2-40B4-BE49-F238E27FC236}">
                <a16:creationId xmlns:a16="http://schemas.microsoft.com/office/drawing/2014/main" id="{D4DE5D9D-AA99-4797-9F68-58CBC6A95B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2205038"/>
          <a:ext cx="38877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Equation" r:id="rId5" imgW="1943100" imgH="254000" progId="Equation.DSMT4">
                  <p:embed/>
                </p:oleObj>
              </mc:Choice>
              <mc:Fallback>
                <p:oleObj name="Equation" r:id="rId5" imgW="19431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05038"/>
                        <a:ext cx="388778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9">
            <a:extLst>
              <a:ext uri="{FF2B5EF4-FFF2-40B4-BE49-F238E27FC236}">
                <a16:creationId xmlns:a16="http://schemas.microsoft.com/office/drawing/2014/main" id="{EAEFD6D1-FA69-4C7B-8A4F-FDF23C02F5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3284538"/>
          <a:ext cx="31686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6" name="Equation" r:id="rId7" imgW="1574800" imgH="393700" progId="Equation.DSMT4">
                  <p:embed/>
                </p:oleObj>
              </mc:Choice>
              <mc:Fallback>
                <p:oleObj name="Equation" r:id="rId7" imgW="15748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284538"/>
                        <a:ext cx="31686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10">
            <a:extLst>
              <a:ext uri="{FF2B5EF4-FFF2-40B4-BE49-F238E27FC236}">
                <a16:creationId xmlns:a16="http://schemas.microsoft.com/office/drawing/2014/main" id="{6B8A3D29-30C1-460C-93E4-12C4419C69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076700"/>
          <a:ext cx="34575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7" name="Equation" r:id="rId9" imgW="1765300" imgH="393700" progId="Equation.DSMT4">
                  <p:embed/>
                </p:oleObj>
              </mc:Choice>
              <mc:Fallback>
                <p:oleObj name="Equation" r:id="rId9" imgW="17653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076700"/>
                        <a:ext cx="345757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11">
            <a:extLst>
              <a:ext uri="{FF2B5EF4-FFF2-40B4-BE49-F238E27FC236}">
                <a16:creationId xmlns:a16="http://schemas.microsoft.com/office/drawing/2014/main" id="{4ACBC3FD-26FB-4C2D-91B2-C5FA9C36B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34290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(25)</a:t>
            </a:r>
          </a:p>
        </p:txBody>
      </p:sp>
      <p:sp>
        <p:nvSpPr>
          <p:cNvPr id="53259" name="Text Box 12">
            <a:extLst>
              <a:ext uri="{FF2B5EF4-FFF2-40B4-BE49-F238E27FC236}">
                <a16:creationId xmlns:a16="http://schemas.microsoft.com/office/drawing/2014/main" id="{2BA6405C-5FE4-4FCF-95A0-9FA35D7E7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414972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(26)</a:t>
            </a:r>
          </a:p>
        </p:txBody>
      </p:sp>
      <p:graphicFrame>
        <p:nvGraphicFramePr>
          <p:cNvPr id="53260" name="Object 13">
            <a:extLst>
              <a:ext uri="{FF2B5EF4-FFF2-40B4-BE49-F238E27FC236}">
                <a16:creationId xmlns:a16="http://schemas.microsoft.com/office/drawing/2014/main" id="{4A1A4084-FBE1-4424-B5CD-0AF7FA699C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5300663"/>
          <a:ext cx="273526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8" name="Equation" r:id="rId11" imgW="1307532" imgH="393529" progId="Equation.DSMT4">
                  <p:embed/>
                </p:oleObj>
              </mc:Choice>
              <mc:Fallback>
                <p:oleObj name="Equation" r:id="rId11" imgW="1307532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5300663"/>
                        <a:ext cx="2735262" cy="8239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4">
            <a:extLst>
              <a:ext uri="{FF2B5EF4-FFF2-40B4-BE49-F238E27FC236}">
                <a16:creationId xmlns:a16="http://schemas.microsoft.com/office/drawing/2014/main" id="{F26A94DD-5DBE-4271-AE9B-D620F93C98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445125"/>
          <a:ext cx="21605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9" name="Equation" r:id="rId13" imgW="1002865" imgH="228501" progId="Equation.DSMT4">
                  <p:embed/>
                </p:oleObj>
              </mc:Choice>
              <mc:Fallback>
                <p:oleObj name="Equation" r:id="rId13" imgW="1002865" imgH="2285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445125"/>
                        <a:ext cx="2160588" cy="492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Text Box 15">
            <a:extLst>
              <a:ext uri="{FF2B5EF4-FFF2-40B4-BE49-F238E27FC236}">
                <a16:creationId xmlns:a16="http://schemas.microsoft.com/office/drawing/2014/main" id="{BC7D6C4B-3256-4A4D-836C-561D05AB9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97425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特别的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sp>
        <p:nvSpPr>
          <p:cNvPr id="53263" name="Text Box 16">
            <a:extLst>
              <a:ext uri="{FF2B5EF4-FFF2-40B4-BE49-F238E27FC236}">
                <a16:creationId xmlns:a16="http://schemas.microsoft.com/office/drawing/2014/main" id="{06411EB1-163A-4463-9840-7265E287D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544512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(29)</a:t>
            </a:r>
          </a:p>
        </p:txBody>
      </p:sp>
      <p:sp>
        <p:nvSpPr>
          <p:cNvPr id="53264" name="Text Box 17">
            <a:extLst>
              <a:ext uri="{FF2B5EF4-FFF2-40B4-BE49-F238E27FC236}">
                <a16:creationId xmlns:a16="http://schemas.microsoft.com/office/drawing/2014/main" id="{C2F2223D-B3DE-49B4-AE60-FB89EAC98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7813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</a:p>
        </p:txBody>
      </p:sp>
      <p:graphicFrame>
        <p:nvGraphicFramePr>
          <p:cNvPr id="53265" name="Object 18">
            <a:extLst>
              <a:ext uri="{FF2B5EF4-FFF2-40B4-BE49-F238E27FC236}">
                <a16:creationId xmlns:a16="http://schemas.microsoft.com/office/drawing/2014/main" id="{615379A6-FD42-487B-95C5-EF3F538DAE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924175"/>
          <a:ext cx="327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0" name="Equation" r:id="rId15" imgW="126835" imgH="139518" progId="Equation.DSMT4">
                  <p:embed/>
                </p:oleObj>
              </mc:Choice>
              <mc:Fallback>
                <p:oleObj name="Equation" r:id="rId15" imgW="126835" imgH="139518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3270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6" name="Text Box 19">
            <a:extLst>
              <a:ext uri="{FF2B5EF4-FFF2-40B4-BE49-F238E27FC236}">
                <a16:creationId xmlns:a16="http://schemas.microsoft.com/office/drawing/2014/main" id="{9B487FE5-1E00-4FC3-82E6-A9688945B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781300"/>
            <a:ext cx="504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贝塞尔函数的递推公式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C185FA4D-535B-4B9D-9C4C-51E6BDA0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A4E38AB9-EA21-4FDD-B387-D4BF311856B9}" type="slidenum">
              <a:rPr lang="en-US" altLang="zh-CN">
                <a:latin typeface="Arial" panose="020B0604020202020204" pitchFamily="34" charset="0"/>
              </a:rPr>
              <a:pPr/>
              <a:t>37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43460" name="Text Box 4">
            <a:extLst>
              <a:ext uri="{FF2B5EF4-FFF2-40B4-BE49-F238E27FC236}">
                <a16:creationId xmlns:a16="http://schemas.microsoft.com/office/drawing/2014/main" id="{8CFF4330-83E5-4023-8D0D-19A087621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57338"/>
            <a:ext cx="5040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6. 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傅里叶</a:t>
            </a:r>
            <a:r>
              <a:rPr lang="en-US" altLang="zh-CN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贝塞尔级数</a:t>
            </a:r>
          </a:p>
        </p:txBody>
      </p:sp>
      <p:sp>
        <p:nvSpPr>
          <p:cNvPr id="54276" name="Text Box 5">
            <a:extLst>
              <a:ext uri="{FF2B5EF4-FFF2-40B4-BE49-F238E27FC236}">
                <a16:creationId xmlns:a16="http://schemas.microsoft.com/office/drawing/2014/main" id="{BB194B58-ABAC-4388-BC95-6F8DD1119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65175"/>
            <a:ext cx="1728787" cy="5286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内容小结</a:t>
            </a:r>
          </a:p>
        </p:txBody>
      </p:sp>
      <p:graphicFrame>
        <p:nvGraphicFramePr>
          <p:cNvPr id="1043462" name="Object 6">
            <a:extLst>
              <a:ext uri="{FF2B5EF4-FFF2-40B4-BE49-F238E27FC236}">
                <a16:creationId xmlns:a16="http://schemas.microsoft.com/office/drawing/2014/main" id="{97D5818F-CD84-406B-BAA6-3AC878F0B8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3860800"/>
          <a:ext cx="3313113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Equation" r:id="rId3" imgW="1739900" imgH="889000" progId="Equation.DSMT4">
                  <p:embed/>
                </p:oleObj>
              </mc:Choice>
              <mc:Fallback>
                <p:oleObj name="Equation" r:id="rId3" imgW="1739900" imgH="889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860800"/>
                        <a:ext cx="3313113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463" name="Object 7">
            <a:extLst>
              <a:ext uri="{FF2B5EF4-FFF2-40B4-BE49-F238E27FC236}">
                <a16:creationId xmlns:a16="http://schemas.microsoft.com/office/drawing/2014/main" id="{BFB133EE-0FCA-400A-953D-80FC9B30D1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7100" y="3213100"/>
          <a:ext cx="476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Equation" r:id="rId5" imgW="215806" imgH="228501" progId="Equation.DSMT4">
                  <p:embed/>
                </p:oleObj>
              </mc:Choice>
              <mc:Fallback>
                <p:oleObj name="Equation" r:id="rId5" imgW="215806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3213100"/>
                        <a:ext cx="4762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464" name="Object 8">
            <a:extLst>
              <a:ext uri="{FF2B5EF4-FFF2-40B4-BE49-F238E27FC236}">
                <a16:creationId xmlns:a16="http://schemas.microsoft.com/office/drawing/2014/main" id="{973A1D02-D9B6-4270-A310-A46D124BBF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4800" y="2130425"/>
          <a:ext cx="30241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Equation" r:id="rId7" imgW="1562100" imgH="482600" progId="Equation.DSMT4">
                  <p:embed/>
                </p:oleObj>
              </mc:Choice>
              <mc:Fallback>
                <p:oleObj name="Equation" r:id="rId7" imgW="1562100" imgH="482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2130425"/>
                        <a:ext cx="30241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465" name="Text Box 9">
            <a:extLst>
              <a:ext uri="{FF2B5EF4-FFF2-40B4-BE49-F238E27FC236}">
                <a16:creationId xmlns:a16="http://schemas.microsoft.com/office/drawing/2014/main" id="{8F00CA5F-EF0F-44D1-8603-CD2FF3D3D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34632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(42)</a:t>
            </a:r>
          </a:p>
        </p:txBody>
      </p:sp>
      <p:sp>
        <p:nvSpPr>
          <p:cNvPr id="1043466" name="Text Box 10">
            <a:extLst>
              <a:ext uri="{FF2B5EF4-FFF2-40B4-BE49-F238E27FC236}">
                <a16:creationId xmlns:a16="http://schemas.microsoft.com/office/drawing/2014/main" id="{8826554A-4D86-4B65-9FB5-3DC27AED0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213100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其中系数</a:t>
            </a:r>
          </a:p>
        </p:txBody>
      </p:sp>
      <p:sp>
        <p:nvSpPr>
          <p:cNvPr id="1043467" name="Text Box 11">
            <a:extLst>
              <a:ext uri="{FF2B5EF4-FFF2-40B4-BE49-F238E27FC236}">
                <a16:creationId xmlns:a16="http://schemas.microsoft.com/office/drawing/2014/main" id="{5631F3D5-A6B6-4EEC-B5F5-2165AB752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213100"/>
            <a:ext cx="252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由下式确定</a:t>
            </a:r>
          </a:p>
        </p:txBody>
      </p:sp>
      <p:sp>
        <p:nvSpPr>
          <p:cNvPr id="1043468" name="Text Box 12">
            <a:extLst>
              <a:ext uri="{FF2B5EF4-FFF2-40B4-BE49-F238E27FC236}">
                <a16:creationId xmlns:a16="http://schemas.microsoft.com/office/drawing/2014/main" id="{E71762C9-5B2B-4E51-825D-0B3AAD983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4508500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(43)</a:t>
            </a:r>
          </a:p>
        </p:txBody>
      </p:sp>
      <p:sp>
        <p:nvSpPr>
          <p:cNvPr id="1043469" name="Text Box 13">
            <a:extLst>
              <a:ext uri="{FF2B5EF4-FFF2-40B4-BE49-F238E27FC236}">
                <a16:creationId xmlns:a16="http://schemas.microsoft.com/office/drawing/2014/main" id="{40928488-B560-403C-92C7-9735D5D05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58958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7. 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贝塞尔函数的应用</a:t>
            </a:r>
            <a:r>
              <a:rPr lang="en-US" altLang="zh-CN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分离变量法</a:t>
            </a:r>
            <a:r>
              <a:rPr lang="en-US" altLang="zh-CN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4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4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4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4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4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4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60" grpId="0"/>
      <p:bldP spid="1043465" grpId="0"/>
      <p:bldP spid="1043466" grpId="0"/>
      <p:bldP spid="1043467" grpId="0"/>
      <p:bldP spid="1043468" grpId="0"/>
      <p:bldP spid="10434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8959" name="Object 15">
            <a:extLst>
              <a:ext uri="{FF2B5EF4-FFF2-40B4-BE49-F238E27FC236}">
                <a16:creationId xmlns:a16="http://schemas.microsoft.com/office/drawing/2014/main" id="{8AE15BC4-84D7-467D-A7FE-8A93E232CBB8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755650" y="4005263"/>
          <a:ext cx="12239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3" imgW="583947" imgH="203112" progId="Equation.DSMT4">
                  <p:embed/>
                </p:oleObj>
              </mc:Choice>
              <mc:Fallback>
                <p:oleObj name="Equation" r:id="rId3" imgW="583947" imgH="203112" progId="Equation.DSMT4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05263"/>
                        <a:ext cx="12239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8961" name="Object 17">
            <a:extLst>
              <a:ext uri="{FF2B5EF4-FFF2-40B4-BE49-F238E27FC236}">
                <a16:creationId xmlns:a16="http://schemas.microsoft.com/office/drawing/2014/main" id="{29672C86-86F8-4BB5-8816-17F8661E15F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92500" y="4581525"/>
          <a:ext cx="17287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5" imgW="799753" imgH="203112" progId="Equation.DSMT4">
                  <p:embed/>
                </p:oleObj>
              </mc:Choice>
              <mc:Fallback>
                <p:oleObj name="Equation" r:id="rId5" imgW="799753" imgH="203112" progId="Equation.DSMT4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581525"/>
                        <a:ext cx="172878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8964" name="Object 20">
            <a:extLst>
              <a:ext uri="{FF2B5EF4-FFF2-40B4-BE49-F238E27FC236}">
                <a16:creationId xmlns:a16="http://schemas.microsoft.com/office/drawing/2014/main" id="{D4A6D8E9-9FF1-4579-ACF4-C2A6212A7AD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92500" y="5637213"/>
          <a:ext cx="132556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7" imgW="571252" imgH="203112" progId="Equation.DSMT4">
                  <p:embed/>
                </p:oleObj>
              </mc:Choice>
              <mc:Fallback>
                <p:oleObj name="Equation" r:id="rId7" imgW="571252" imgH="203112" progId="Equation.DSMT4">
                  <p:embed/>
                  <p:pic>
                    <p:nvPicPr>
                      <p:cNvPr id="0" name="Object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637213"/>
                        <a:ext cx="132556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8969" name="Object 25">
            <a:extLst>
              <a:ext uri="{FF2B5EF4-FFF2-40B4-BE49-F238E27FC236}">
                <a16:creationId xmlns:a16="http://schemas.microsoft.com/office/drawing/2014/main" id="{AEBB1D56-F645-4FB4-952F-61CD375D078D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5940425" y="3573463"/>
          <a:ext cx="3254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9" imgW="126835" imgH="139518" progId="Equation.DSMT4">
                  <p:embed/>
                </p:oleObj>
              </mc:Choice>
              <mc:Fallback>
                <p:oleObj name="Equation" r:id="rId9" imgW="126835" imgH="139518" progId="Equation.DSMT4">
                  <p:embed/>
                  <p:pic>
                    <p:nvPicPr>
                      <p:cNvPr id="0" name="Object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573463"/>
                        <a:ext cx="32543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灯片编号占位符 8">
            <a:extLst>
              <a:ext uri="{FF2B5EF4-FFF2-40B4-BE49-F238E27FC236}">
                <a16:creationId xmlns:a16="http://schemas.microsoft.com/office/drawing/2014/main" id="{B5A75AC5-8F2E-4329-A53E-B737D3B5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0B6508E2-BA2A-4BAC-81DA-E5F1E86C5812}" type="slidenum">
              <a:rPr lang="en-US" altLang="zh-CN">
                <a:latin typeface="Arial" panose="020B0604020202020204" pitchFamily="34" charset="0"/>
              </a:rPr>
              <a:pPr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20487" name="Object 4">
            <a:extLst>
              <a:ext uri="{FF2B5EF4-FFF2-40B4-BE49-F238E27FC236}">
                <a16:creationId xmlns:a16="http://schemas.microsoft.com/office/drawing/2014/main" id="{9840E87D-704E-429D-8BE1-EC0397E648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196975"/>
          <a:ext cx="12303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11" imgW="571252" imgH="215806" progId="Equation.DSMT4">
                  <p:embed/>
                </p:oleObj>
              </mc:Choice>
              <mc:Fallback>
                <p:oleObj name="Equation" r:id="rId11" imgW="571252" imgH="21580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196975"/>
                        <a:ext cx="12303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5">
            <a:extLst>
              <a:ext uri="{FF2B5EF4-FFF2-40B4-BE49-F238E27FC236}">
                <a16:creationId xmlns:a16="http://schemas.microsoft.com/office/drawing/2014/main" id="{E46D6F31-33BD-421D-A83C-3A2B5C190B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501650"/>
          <a:ext cx="38719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13" imgW="1905000" imgH="393700" progId="Equation.DSMT4">
                  <p:embed/>
                </p:oleObj>
              </mc:Choice>
              <mc:Fallback>
                <p:oleObj name="Equation" r:id="rId13" imgW="19050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01650"/>
                        <a:ext cx="38719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6">
            <a:extLst>
              <a:ext uri="{FF2B5EF4-FFF2-40B4-BE49-F238E27FC236}">
                <a16:creationId xmlns:a16="http://schemas.microsoft.com/office/drawing/2014/main" id="{619CD299-A048-45D2-B48E-9E7DD6BFC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700213"/>
          <a:ext cx="16811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15" imgW="825500" imgH="241300" progId="Equation.DSMT4">
                  <p:embed/>
                </p:oleObj>
              </mc:Choice>
              <mc:Fallback>
                <p:oleObj name="Equation" r:id="rId15" imgW="8255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700213"/>
                        <a:ext cx="16811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AutoShape 7">
            <a:extLst>
              <a:ext uri="{FF2B5EF4-FFF2-40B4-BE49-F238E27FC236}">
                <a16:creationId xmlns:a16="http://schemas.microsoft.com/office/drawing/2014/main" id="{B9ECAC42-02BC-4782-8CBC-B435923ED2EC}"/>
              </a:ext>
            </a:extLst>
          </p:cNvPr>
          <p:cNvSpPr>
            <a:spLocks/>
          </p:cNvSpPr>
          <p:nvPr/>
        </p:nvSpPr>
        <p:spPr bwMode="auto">
          <a:xfrm>
            <a:off x="2338388" y="909638"/>
            <a:ext cx="288925" cy="1079500"/>
          </a:xfrm>
          <a:prstGeom prst="leftBrace">
            <a:avLst>
              <a:gd name="adj1" fmla="val 3113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20491" name="Text Box 8">
            <a:extLst>
              <a:ext uri="{FF2B5EF4-FFF2-40B4-BE49-F238E27FC236}">
                <a16:creationId xmlns:a16="http://schemas.microsoft.com/office/drawing/2014/main" id="{2667C309-A4AD-4F4D-8704-78A7784E7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207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(44)</a:t>
            </a:r>
          </a:p>
        </p:txBody>
      </p:sp>
      <p:sp>
        <p:nvSpPr>
          <p:cNvPr id="20492" name="Text Box 9">
            <a:extLst>
              <a:ext uri="{FF2B5EF4-FFF2-40B4-BE49-F238E27FC236}">
                <a16:creationId xmlns:a16="http://schemas.microsoft.com/office/drawing/2014/main" id="{2528EC3A-9D5D-4E35-8B63-A86E02647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1255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(45)</a:t>
            </a:r>
          </a:p>
        </p:txBody>
      </p:sp>
      <p:sp>
        <p:nvSpPr>
          <p:cNvPr id="20493" name="Text Box 10">
            <a:extLst>
              <a:ext uri="{FF2B5EF4-FFF2-40B4-BE49-F238E27FC236}">
                <a16:creationId xmlns:a16="http://schemas.microsoft.com/office/drawing/2014/main" id="{B043ACA5-8617-40DA-89F7-0DF34584B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7002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(46)</a:t>
            </a:r>
          </a:p>
        </p:txBody>
      </p:sp>
      <p:graphicFrame>
        <p:nvGraphicFramePr>
          <p:cNvPr id="20494" name="Object 11">
            <a:extLst>
              <a:ext uri="{FF2B5EF4-FFF2-40B4-BE49-F238E27FC236}">
                <a16:creationId xmlns:a16="http://schemas.microsoft.com/office/drawing/2014/main" id="{716AE371-4982-477C-9F70-E7DD3D7111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349500"/>
          <a:ext cx="20875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Equation" r:id="rId17" imgW="927100" imgH="228600" progId="Equation.DSMT4">
                  <p:embed/>
                </p:oleObj>
              </mc:Choice>
              <mc:Fallback>
                <p:oleObj name="Equation" r:id="rId17" imgW="9271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349500"/>
                        <a:ext cx="20875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2">
            <a:extLst>
              <a:ext uri="{FF2B5EF4-FFF2-40B4-BE49-F238E27FC236}">
                <a16:creationId xmlns:a16="http://schemas.microsoft.com/office/drawing/2014/main" id="{80BBF1A3-B9A6-4B7E-86D4-D2AD9C8716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3363" y="2925763"/>
          <a:ext cx="33115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Equation" r:id="rId19" imgW="1422400" imgH="203200" progId="Equation.DSMT4">
                  <p:embed/>
                </p:oleObj>
              </mc:Choice>
              <mc:Fallback>
                <p:oleObj name="Equation" r:id="rId19" imgW="1422400" imgH="20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2925763"/>
                        <a:ext cx="33115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6" name="Text Box 13">
            <a:extLst>
              <a:ext uri="{FF2B5EF4-FFF2-40B4-BE49-F238E27FC236}">
                <a16:creationId xmlns:a16="http://schemas.microsoft.com/office/drawing/2014/main" id="{449CC098-9FD4-4814-BBBC-BF18CCC26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2281238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(47)</a:t>
            </a:r>
          </a:p>
        </p:txBody>
      </p:sp>
      <p:sp>
        <p:nvSpPr>
          <p:cNvPr id="20497" name="Text Box 14">
            <a:extLst>
              <a:ext uri="{FF2B5EF4-FFF2-40B4-BE49-F238E27FC236}">
                <a16:creationId xmlns:a16="http://schemas.microsoft.com/office/drawing/2014/main" id="{BA4ABF32-F3C5-433A-BFEF-17A577E10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2855913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(48)</a:t>
            </a:r>
          </a:p>
        </p:txBody>
      </p:sp>
      <p:sp>
        <p:nvSpPr>
          <p:cNvPr id="978967" name="Text Box 23">
            <a:extLst>
              <a:ext uri="{FF2B5EF4-FFF2-40B4-BE49-F238E27FC236}">
                <a16:creationId xmlns:a16="http://schemas.microsoft.com/office/drawing/2014/main" id="{5A89F908-BDF5-46C5-8FF2-8F4FF3A85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429000"/>
            <a:ext cx="4103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由问题的物理意义可知，</a:t>
            </a:r>
          </a:p>
        </p:txBody>
      </p:sp>
      <p:sp>
        <p:nvSpPr>
          <p:cNvPr id="978968" name="Text Box 24">
            <a:extLst>
              <a:ext uri="{FF2B5EF4-FFF2-40B4-BE49-F238E27FC236}">
                <a16:creationId xmlns:a16="http://schemas.microsoft.com/office/drawing/2014/main" id="{61FE2A8C-4223-433C-A62C-2DD645574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3429000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温度函数</a:t>
            </a:r>
          </a:p>
        </p:txBody>
      </p:sp>
      <p:sp>
        <p:nvSpPr>
          <p:cNvPr id="978972" name="Text Box 28">
            <a:extLst>
              <a:ext uri="{FF2B5EF4-FFF2-40B4-BE49-F238E27FC236}">
                <a16:creationId xmlns:a16="http://schemas.microsoft.com/office/drawing/2014/main" id="{1DD66F6A-5867-48DE-92D1-1E65BB31A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3429000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应满足条件</a:t>
            </a:r>
          </a:p>
        </p:txBody>
      </p:sp>
      <p:sp>
        <p:nvSpPr>
          <p:cNvPr id="978973" name="Text Box 29">
            <a:extLst>
              <a:ext uri="{FF2B5EF4-FFF2-40B4-BE49-F238E27FC236}">
                <a16:creationId xmlns:a16="http://schemas.microsoft.com/office/drawing/2014/main" id="{988406E0-5FEB-4AA4-8DCE-082CE1379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933825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因而函数</a:t>
            </a:r>
          </a:p>
        </p:txBody>
      </p:sp>
      <p:graphicFrame>
        <p:nvGraphicFramePr>
          <p:cNvPr id="978974" name="Object 30">
            <a:extLst>
              <a:ext uri="{FF2B5EF4-FFF2-40B4-BE49-F238E27FC236}">
                <a16:creationId xmlns:a16="http://schemas.microsoft.com/office/drawing/2014/main" id="{940A7B9A-BA4A-40EE-A34C-9D70BD5C87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4005263"/>
          <a:ext cx="3333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21" imgW="152268" imgH="164957" progId="Equation.DSMT4">
                  <p:embed/>
                </p:oleObj>
              </mc:Choice>
              <mc:Fallback>
                <p:oleObj name="Equation" r:id="rId21" imgW="152268" imgH="164957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005263"/>
                        <a:ext cx="3333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8975" name="Text Box 31">
            <a:extLst>
              <a:ext uri="{FF2B5EF4-FFF2-40B4-BE49-F238E27FC236}">
                <a16:creationId xmlns:a16="http://schemas.microsoft.com/office/drawing/2014/main" id="{C4EFF3B2-BD95-4BD3-A129-945248ED1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3933825"/>
            <a:ext cx="3455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应满足自然边界条件</a:t>
            </a:r>
          </a:p>
        </p:txBody>
      </p:sp>
      <p:sp>
        <p:nvSpPr>
          <p:cNvPr id="978976" name="Text Box 32">
            <a:extLst>
              <a:ext uri="{FF2B5EF4-FFF2-40B4-BE49-F238E27FC236}">
                <a16:creationId xmlns:a16="http://schemas.microsoft.com/office/drawing/2014/main" id="{3032FDB4-F81A-410F-9AB3-1EE3A88B9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45085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(49)</a:t>
            </a:r>
          </a:p>
        </p:txBody>
      </p:sp>
      <p:sp>
        <p:nvSpPr>
          <p:cNvPr id="978977" name="Text Box 33">
            <a:extLst>
              <a:ext uri="{FF2B5EF4-FFF2-40B4-BE49-F238E27FC236}">
                <a16:creationId xmlns:a16="http://schemas.microsoft.com/office/drawing/2014/main" id="{49CA6D96-11A2-47D6-8109-E3FB5B9EC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5049838"/>
            <a:ext cx="5183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并且由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齐次边界条件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(45)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可得</a:t>
            </a:r>
            <a:endParaRPr lang="zh-CN" altLang="en-US" sz="2800" b="1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8979" name="Text Box 35">
            <a:extLst>
              <a:ext uri="{FF2B5EF4-FFF2-40B4-BE49-F238E27FC236}">
                <a16:creationId xmlns:a16="http://schemas.microsoft.com/office/drawing/2014/main" id="{C153FE1A-253A-48FE-BB49-5452FBA46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58958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7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7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7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7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7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7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7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7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7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7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7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7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8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78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67" grpId="0"/>
      <p:bldP spid="978968" grpId="0"/>
      <p:bldP spid="978972" grpId="0"/>
      <p:bldP spid="978973" grpId="0"/>
      <p:bldP spid="978975" grpId="0"/>
      <p:bldP spid="978976" grpId="0"/>
      <p:bldP spid="978977" grpId="0"/>
      <p:bldP spid="9789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B2B6506E-C6A7-4C36-9101-0233B9A8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CF58F787-751E-4B4C-A1AE-7AD79FEEBFBA}" type="slidenum">
              <a:rPr lang="en-US" altLang="zh-CN">
                <a:latin typeface="Arial" panose="020B0604020202020204" pitchFamily="34" charset="0"/>
              </a:rPr>
              <a:pPr/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84068" name="Text Box 4">
            <a:extLst>
              <a:ext uri="{FF2B5EF4-FFF2-40B4-BE49-F238E27FC236}">
                <a16:creationId xmlns:a16="http://schemas.microsoft.com/office/drawing/2014/main" id="{3CE15FC2-87AB-44AE-BEF6-C7232ED26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7704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(48)-(50)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构成了</a:t>
            </a:r>
            <a:r>
              <a:rPr lang="en-US" altLang="zh-CN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阶贝塞尔方程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的固有值问题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984069" name="Text Box 5">
            <a:extLst>
              <a:ext uri="{FF2B5EF4-FFF2-40B4-BE49-F238E27FC236}">
                <a16:creationId xmlns:a16="http://schemas.microsoft.com/office/drawing/2014/main" id="{F609CACC-5161-4C98-9728-A37739A78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76475"/>
            <a:ext cx="4895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阶贝塞尔方程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(48)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通解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</a:p>
        </p:txBody>
      </p:sp>
      <p:graphicFrame>
        <p:nvGraphicFramePr>
          <p:cNvPr id="984070" name="Object 6">
            <a:extLst>
              <a:ext uri="{FF2B5EF4-FFF2-40B4-BE49-F238E27FC236}">
                <a16:creationId xmlns:a16="http://schemas.microsoft.com/office/drawing/2014/main" id="{35F4E08F-3889-40D4-91BA-2CC4AE78AC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3" y="2852738"/>
          <a:ext cx="38623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3" imgW="1930400" imgH="254000" progId="Equation.DSMT4">
                  <p:embed/>
                </p:oleObj>
              </mc:Choice>
              <mc:Fallback>
                <p:oleObj name="Equation" r:id="rId3" imgW="19304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852738"/>
                        <a:ext cx="38623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4074" name="AutoShape 10">
            <a:extLst>
              <a:ext uri="{FF2B5EF4-FFF2-40B4-BE49-F238E27FC236}">
                <a16:creationId xmlns:a16="http://schemas.microsoft.com/office/drawing/2014/main" id="{9062349D-DFE0-48A5-ABA9-1FCAE2C5984A}"/>
              </a:ext>
            </a:extLst>
          </p:cNvPr>
          <p:cNvSpPr>
            <a:spLocks/>
          </p:cNvSpPr>
          <p:nvPr/>
        </p:nvSpPr>
        <p:spPr bwMode="auto">
          <a:xfrm>
            <a:off x="2411413" y="1341438"/>
            <a:ext cx="215900" cy="719137"/>
          </a:xfrm>
          <a:prstGeom prst="leftBrace">
            <a:avLst>
              <a:gd name="adj1" fmla="val 2775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984075" name="Text Box 11">
            <a:extLst>
              <a:ext uri="{FF2B5EF4-FFF2-40B4-BE49-F238E27FC236}">
                <a16:creationId xmlns:a16="http://schemas.microsoft.com/office/drawing/2014/main" id="{DA2ECCBE-6A5C-4C86-BDD4-09EA48986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11255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(48)</a:t>
            </a:r>
          </a:p>
        </p:txBody>
      </p:sp>
      <p:graphicFrame>
        <p:nvGraphicFramePr>
          <p:cNvPr id="984077" name="Object 13">
            <a:extLst>
              <a:ext uri="{FF2B5EF4-FFF2-40B4-BE49-F238E27FC236}">
                <a16:creationId xmlns:a16="http://schemas.microsoft.com/office/drawing/2014/main" id="{371134CE-D4DC-4C78-A63C-E7320130B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1166813"/>
          <a:ext cx="3311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5" imgW="1422400" imgH="228600" progId="Equation.DSMT4">
                  <p:embed/>
                </p:oleObj>
              </mc:Choice>
              <mc:Fallback>
                <p:oleObj name="Equation" r:id="rId5" imgW="14224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166813"/>
                        <a:ext cx="33115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4079" name="Object 15">
            <a:extLst>
              <a:ext uri="{FF2B5EF4-FFF2-40B4-BE49-F238E27FC236}">
                <a16:creationId xmlns:a16="http://schemas.microsoft.com/office/drawing/2014/main" id="{6C486AD8-9F5B-4B67-B38B-7E50E0D1FC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4613" y="1773238"/>
          <a:ext cx="17287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4" name="Equation" r:id="rId7" imgW="799753" imgH="203112" progId="Equation.DSMT4">
                  <p:embed/>
                </p:oleObj>
              </mc:Choice>
              <mc:Fallback>
                <p:oleObj name="Equation" r:id="rId7" imgW="799753" imgH="20311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613" y="1773238"/>
                        <a:ext cx="172878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4080" name="Object 16">
            <a:extLst>
              <a:ext uri="{FF2B5EF4-FFF2-40B4-BE49-F238E27FC236}">
                <a16:creationId xmlns:a16="http://schemas.microsoft.com/office/drawing/2014/main" id="{434CC62E-5869-4494-B180-A57C7D9E3C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1773238"/>
          <a:ext cx="12239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5" name="Equation" r:id="rId9" imgW="571252" imgH="203112" progId="Equation.DSMT4">
                  <p:embed/>
                </p:oleObj>
              </mc:Choice>
              <mc:Fallback>
                <p:oleObj name="Equation" r:id="rId9" imgW="571252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773238"/>
                        <a:ext cx="12239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4082" name="Object 18">
            <a:extLst>
              <a:ext uri="{FF2B5EF4-FFF2-40B4-BE49-F238E27FC236}">
                <a16:creationId xmlns:a16="http://schemas.microsoft.com/office/drawing/2014/main" id="{7C9DC44D-0F52-4BA6-A905-E4D57643AE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1425" y="3429000"/>
          <a:ext cx="16462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6" name="Equation" r:id="rId11" imgW="761669" imgH="203112" progId="Equation.DSMT4">
                  <p:embed/>
                </p:oleObj>
              </mc:Choice>
              <mc:Fallback>
                <p:oleObj name="Equation" r:id="rId11" imgW="761669" imgH="203112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3429000"/>
                        <a:ext cx="16462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4083" name="Object 19">
            <a:extLst>
              <a:ext uri="{FF2B5EF4-FFF2-40B4-BE49-F238E27FC236}">
                <a16:creationId xmlns:a16="http://schemas.microsoft.com/office/drawing/2014/main" id="{3F4473F7-29BE-4ECD-A22A-2B16CC9305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050" y="4006850"/>
          <a:ext cx="11699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7" name="Equation" r:id="rId13" imgW="545626" imgH="203024" progId="Equation.DSMT4">
                  <p:embed/>
                </p:oleObj>
              </mc:Choice>
              <mc:Fallback>
                <p:oleObj name="Equation" r:id="rId13" imgW="545626" imgH="203024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4006850"/>
                        <a:ext cx="11699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4084" name="Object 20">
            <a:extLst>
              <a:ext uri="{FF2B5EF4-FFF2-40B4-BE49-F238E27FC236}">
                <a16:creationId xmlns:a16="http://schemas.microsoft.com/office/drawing/2014/main" id="{7EE7098F-2A70-45F9-BCD9-72A1B67F33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3467100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8" name="Equation" r:id="rId15" imgW="431613" imgH="203112" progId="Equation.DSMT4">
                  <p:embed/>
                </p:oleObj>
              </mc:Choice>
              <mc:Fallback>
                <p:oleObj name="Equation" r:id="rId15" imgW="431613" imgH="20311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467100"/>
                        <a:ext cx="86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4087" name="Object 23">
            <a:extLst>
              <a:ext uri="{FF2B5EF4-FFF2-40B4-BE49-F238E27FC236}">
                <a16:creationId xmlns:a16="http://schemas.microsoft.com/office/drawing/2014/main" id="{8AB0B86D-7D6F-4CEE-829F-F67BAF3E9C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3938" y="3933825"/>
          <a:ext cx="17224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9" name="Equation" r:id="rId17" imgW="787058" imgH="253890" progId="Equation.DSMT4">
                  <p:embed/>
                </p:oleObj>
              </mc:Choice>
              <mc:Fallback>
                <p:oleObj name="Equation" r:id="rId17" imgW="787058" imgH="25389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3933825"/>
                        <a:ext cx="17224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4088" name="Text Box 24">
            <a:extLst>
              <a:ext uri="{FF2B5EF4-FFF2-40B4-BE49-F238E27FC236}">
                <a16:creationId xmlns:a16="http://schemas.microsoft.com/office/drawing/2014/main" id="{4364117F-0C10-4465-8F91-3C98702CA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3357563"/>
            <a:ext cx="504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知</a:t>
            </a:r>
          </a:p>
        </p:txBody>
      </p:sp>
      <p:sp>
        <p:nvSpPr>
          <p:cNvPr id="984090" name="Text Box 26">
            <a:extLst>
              <a:ext uri="{FF2B5EF4-FFF2-40B4-BE49-F238E27FC236}">
                <a16:creationId xmlns:a16="http://schemas.microsoft.com/office/drawing/2014/main" id="{54D0F932-BF9F-4672-86FA-D888B6F27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3357563"/>
            <a:ext cx="2735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再利用条件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(50)</a:t>
            </a:r>
            <a:endParaRPr lang="en-US" altLang="zh-CN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84091" name="Text Box 27">
            <a:extLst>
              <a:ext uri="{FF2B5EF4-FFF2-40B4-BE49-F238E27FC236}">
                <a16:creationId xmlns:a16="http://schemas.microsoft.com/office/drawing/2014/main" id="{7A111EA3-2202-4731-A9D4-FF38B4A39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933825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984092" name="Text Box 28">
            <a:extLst>
              <a:ext uri="{FF2B5EF4-FFF2-40B4-BE49-F238E27FC236}">
                <a16:creationId xmlns:a16="http://schemas.microsoft.com/office/drawing/2014/main" id="{57E0B202-B49E-45A4-9A90-12B0D58AF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57563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由条件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(49)</a:t>
            </a:r>
            <a:endParaRPr lang="en-US" altLang="zh-CN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84093" name="Object 29">
            <a:extLst>
              <a:ext uri="{FF2B5EF4-FFF2-40B4-BE49-F238E27FC236}">
                <a16:creationId xmlns:a16="http://schemas.microsoft.com/office/drawing/2014/main" id="{0684ED52-5D1C-44B7-B239-0C48D513B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2938" y="4013200"/>
          <a:ext cx="5048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0" name="Equation" r:id="rId19" imgW="253890" imgH="228501" progId="Equation.DSMT4">
                  <p:embed/>
                </p:oleObj>
              </mc:Choice>
              <mc:Fallback>
                <p:oleObj name="Equation" r:id="rId19" imgW="253890" imgH="228501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4013200"/>
                        <a:ext cx="5048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4094" name="Text Box 30">
            <a:extLst>
              <a:ext uri="{FF2B5EF4-FFF2-40B4-BE49-F238E27FC236}">
                <a16:creationId xmlns:a16="http://schemas.microsoft.com/office/drawing/2014/main" id="{CBD75104-37D6-42F9-BF6D-9E4EC6F13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3933825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</a:p>
        </p:txBody>
      </p:sp>
      <p:graphicFrame>
        <p:nvGraphicFramePr>
          <p:cNvPr id="984095" name="Object 31">
            <a:extLst>
              <a:ext uri="{FF2B5EF4-FFF2-40B4-BE49-F238E27FC236}">
                <a16:creationId xmlns:a16="http://schemas.microsoft.com/office/drawing/2014/main" id="{2171D205-2596-4CA8-ABB1-DDD0C348B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125" y="4006850"/>
          <a:ext cx="13620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21" imgW="622030" imgH="228501" progId="Equation.DSMT4">
                  <p:embed/>
                </p:oleObj>
              </mc:Choice>
              <mc:Fallback>
                <p:oleObj name="Equation" r:id="rId21" imgW="622030" imgH="228501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4006850"/>
                        <a:ext cx="13620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4096" name="Text Box 32">
            <a:extLst>
              <a:ext uri="{FF2B5EF4-FFF2-40B4-BE49-F238E27FC236}">
                <a16:creationId xmlns:a16="http://schemas.microsoft.com/office/drawing/2014/main" id="{C926756C-0B1F-422D-AA89-40C711152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775" y="3935413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</a:p>
        </p:txBody>
      </p:sp>
      <p:sp>
        <p:nvSpPr>
          <p:cNvPr id="984097" name="Text Box 33">
            <a:extLst>
              <a:ext uri="{FF2B5EF4-FFF2-40B4-BE49-F238E27FC236}">
                <a16:creationId xmlns:a16="http://schemas.microsoft.com/office/drawing/2014/main" id="{02A2E69A-4048-42A5-B787-58302408C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3933825"/>
            <a:ext cx="1655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的零点。</a:t>
            </a:r>
          </a:p>
        </p:txBody>
      </p:sp>
      <p:graphicFrame>
        <p:nvGraphicFramePr>
          <p:cNvPr id="984098" name="Object 34">
            <a:extLst>
              <a:ext uri="{FF2B5EF4-FFF2-40B4-BE49-F238E27FC236}">
                <a16:creationId xmlns:a16="http://schemas.microsoft.com/office/drawing/2014/main" id="{3D76DFBE-2AAD-4227-A4A5-39518B239C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7125" y="4579938"/>
          <a:ext cx="4810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23" imgW="266469" imgH="241091" progId="Equation.DSMT4">
                  <p:embed/>
                </p:oleObj>
              </mc:Choice>
              <mc:Fallback>
                <p:oleObj name="Equation" r:id="rId23" imgW="266469" imgH="241091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4579938"/>
                        <a:ext cx="48101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4099" name="Text Box 35">
            <a:extLst>
              <a:ext uri="{FF2B5EF4-FFF2-40B4-BE49-F238E27FC236}">
                <a16:creationId xmlns:a16="http://schemas.microsoft.com/office/drawing/2014/main" id="{C0971F42-2684-4DA4-BF98-FA65D156E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5085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</a:p>
        </p:txBody>
      </p:sp>
      <p:graphicFrame>
        <p:nvGraphicFramePr>
          <p:cNvPr id="984100" name="Object 36">
            <a:extLst>
              <a:ext uri="{FF2B5EF4-FFF2-40B4-BE49-F238E27FC236}">
                <a16:creationId xmlns:a16="http://schemas.microsoft.com/office/drawing/2014/main" id="{32EAC338-7DCA-4ACA-A92D-913983EAA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4579938"/>
          <a:ext cx="7826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25" imgW="393529" imgH="228501" progId="Equation.DSMT4">
                  <p:embed/>
                </p:oleObj>
              </mc:Choice>
              <mc:Fallback>
                <p:oleObj name="Equation" r:id="rId25" imgW="393529" imgH="228501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579938"/>
                        <a:ext cx="7826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4101" name="Text Box 37">
            <a:extLst>
              <a:ext uri="{FF2B5EF4-FFF2-40B4-BE49-F238E27FC236}">
                <a16:creationId xmlns:a16="http://schemas.microsoft.com/office/drawing/2014/main" id="{B1D3C0B3-674B-4904-BF9C-C11447EF3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4508500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</a:p>
        </p:txBody>
      </p:sp>
      <p:graphicFrame>
        <p:nvGraphicFramePr>
          <p:cNvPr id="984102" name="Object 38">
            <a:extLst>
              <a:ext uri="{FF2B5EF4-FFF2-40B4-BE49-F238E27FC236}">
                <a16:creationId xmlns:a16="http://schemas.microsoft.com/office/drawing/2014/main" id="{40762515-E6DA-4600-80E0-6659C10AE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4579938"/>
          <a:ext cx="15827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27" imgW="825500" imgH="241300" progId="Equation.DSMT4">
                  <p:embed/>
                </p:oleObj>
              </mc:Choice>
              <mc:Fallback>
                <p:oleObj name="Equation" r:id="rId27" imgW="825500" imgH="2413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579938"/>
                        <a:ext cx="1582738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4103" name="Text Box 39">
            <a:extLst>
              <a:ext uri="{FF2B5EF4-FFF2-40B4-BE49-F238E27FC236}">
                <a16:creationId xmlns:a16="http://schemas.microsoft.com/office/drawing/2014/main" id="{FAE6EE28-7F97-4449-897F-EF9F85053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5" y="450850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</a:p>
        </p:txBody>
      </p:sp>
      <p:sp>
        <p:nvSpPr>
          <p:cNvPr id="984104" name="Text Box 40">
            <a:extLst>
              <a:ext uri="{FF2B5EF4-FFF2-40B4-BE49-F238E27FC236}">
                <a16:creationId xmlns:a16="http://schemas.microsoft.com/office/drawing/2014/main" id="{5CA5BAD0-2313-4833-A91F-8F1EE9A41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4508500"/>
            <a:ext cx="1655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则得方程</a:t>
            </a:r>
          </a:p>
        </p:txBody>
      </p:sp>
      <p:sp>
        <p:nvSpPr>
          <p:cNvPr id="984105" name="Text Box 41">
            <a:extLst>
              <a:ext uri="{FF2B5EF4-FFF2-40B4-BE49-F238E27FC236}">
                <a16:creationId xmlns:a16="http://schemas.microsoft.com/office/drawing/2014/main" id="{9E481668-1E8B-4086-A264-E37BC18E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508500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的正零点，</a:t>
            </a:r>
          </a:p>
        </p:txBody>
      </p:sp>
      <p:sp>
        <p:nvSpPr>
          <p:cNvPr id="984106" name="Text Box 42">
            <a:extLst>
              <a:ext uri="{FF2B5EF4-FFF2-40B4-BE49-F238E27FC236}">
                <a16:creationId xmlns:a16="http://schemas.microsoft.com/office/drawing/2014/main" id="{7AE9F02D-8CDA-416D-9DDD-B10721E65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17002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(50)</a:t>
            </a:r>
          </a:p>
        </p:txBody>
      </p:sp>
      <p:sp>
        <p:nvSpPr>
          <p:cNvPr id="984107" name="Text Box 43">
            <a:extLst>
              <a:ext uri="{FF2B5EF4-FFF2-40B4-BE49-F238E27FC236}">
                <a16:creationId xmlns:a16="http://schemas.microsoft.com/office/drawing/2014/main" id="{D02C76EC-B105-42FE-ACCA-1B9C7EAB4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17002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(49)</a:t>
            </a:r>
          </a:p>
        </p:txBody>
      </p:sp>
      <p:sp>
        <p:nvSpPr>
          <p:cNvPr id="984108" name="Text Box 44">
            <a:extLst>
              <a:ext uri="{FF2B5EF4-FFF2-40B4-BE49-F238E27FC236}">
                <a16:creationId xmlns:a16="http://schemas.microsoft.com/office/drawing/2014/main" id="{566291EB-E42D-43DC-BBF1-73F5EC307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84763"/>
            <a:ext cx="806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(48)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在条件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(49)(50)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下的固有值及相应固有函数为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8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8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8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8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8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8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8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8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8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8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8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8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8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8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8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8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8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8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8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8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8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8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8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98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98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8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8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8" grpId="0"/>
      <p:bldP spid="984069" grpId="0"/>
      <p:bldP spid="984075" grpId="0"/>
      <p:bldP spid="984088" grpId="0"/>
      <p:bldP spid="984090" grpId="0"/>
      <p:bldP spid="984091" grpId="0"/>
      <p:bldP spid="984092" grpId="0"/>
      <p:bldP spid="984094" grpId="0"/>
      <p:bldP spid="984096" grpId="0"/>
      <p:bldP spid="984097" grpId="0"/>
      <p:bldP spid="984099" grpId="0"/>
      <p:bldP spid="984101" grpId="0"/>
      <p:bldP spid="984103" grpId="0"/>
      <p:bldP spid="984104" grpId="0"/>
      <p:bldP spid="984105" grpId="0"/>
      <p:bldP spid="984106" grpId="0"/>
      <p:bldP spid="984107" grpId="0"/>
      <p:bldP spid="9841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5098" name="Object 10">
            <a:extLst>
              <a:ext uri="{FF2B5EF4-FFF2-40B4-BE49-F238E27FC236}">
                <a16:creationId xmlns:a16="http://schemas.microsoft.com/office/drawing/2014/main" id="{694D75C5-BA33-4F4C-8000-C8CABFD53D62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042988" y="3989388"/>
          <a:ext cx="5048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3" imgW="253890" imgH="241195" progId="Equation.DSMT4">
                  <p:embed/>
                </p:oleObj>
              </mc:Choice>
              <mc:Fallback>
                <p:oleObj name="Equation" r:id="rId3" imgW="253890" imgH="241195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989388"/>
                        <a:ext cx="5048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5100" name="Object 12">
            <a:extLst>
              <a:ext uri="{FF2B5EF4-FFF2-40B4-BE49-F238E27FC236}">
                <a16:creationId xmlns:a16="http://schemas.microsoft.com/office/drawing/2014/main" id="{D7072173-0831-423E-A2EB-CA20A763E6B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132138" y="4508500"/>
          <a:ext cx="26638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5" imgW="1256755" imgH="266584" progId="Equation.DSMT4">
                  <p:embed/>
                </p:oleObj>
              </mc:Choice>
              <mc:Fallback>
                <p:oleObj name="Equation" r:id="rId5" imgW="1256755" imgH="266584" progId="Equation.DSMT4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508500"/>
                        <a:ext cx="26638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灯片编号占位符 6">
            <a:extLst>
              <a:ext uri="{FF2B5EF4-FFF2-40B4-BE49-F238E27FC236}">
                <a16:creationId xmlns:a16="http://schemas.microsoft.com/office/drawing/2014/main" id="{9FD9D718-0603-4067-9014-5386FFAB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9F912B07-006D-4150-A9A9-90B52B3CFBEA}" type="slidenum">
              <a:rPr lang="en-US" altLang="zh-CN">
                <a:latin typeface="Arial" panose="020B0604020202020204" pitchFamily="34" charset="0"/>
              </a:rPr>
              <a:pPr/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985092" name="Object 4">
            <a:extLst>
              <a:ext uri="{FF2B5EF4-FFF2-40B4-BE49-F238E27FC236}">
                <a16:creationId xmlns:a16="http://schemas.microsoft.com/office/drawing/2014/main" id="{84847287-C767-4D8C-9AF9-2FC52EA28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2441575"/>
          <a:ext cx="165576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7" imgW="837836" imgH="203112" progId="Equation.DSMT4">
                  <p:embed/>
                </p:oleObj>
              </mc:Choice>
              <mc:Fallback>
                <p:oleObj name="Equation" r:id="rId7" imgW="837836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441575"/>
                        <a:ext cx="165576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5093" name="Object 5">
            <a:extLst>
              <a:ext uri="{FF2B5EF4-FFF2-40B4-BE49-F238E27FC236}">
                <a16:creationId xmlns:a16="http://schemas.microsoft.com/office/drawing/2014/main" id="{AD654745-0933-44DA-A52A-CEC4E3C2AA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8625" y="2182813"/>
          <a:ext cx="17668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7" name="Equation" r:id="rId9" imgW="863225" imgH="279279" progId="Equation.DSMT4">
                  <p:embed/>
                </p:oleObj>
              </mc:Choice>
              <mc:Fallback>
                <p:oleObj name="Equation" r:id="rId9" imgW="863225" imgH="27927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2182813"/>
                        <a:ext cx="17668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5094" name="Object 6">
            <a:extLst>
              <a:ext uri="{FF2B5EF4-FFF2-40B4-BE49-F238E27FC236}">
                <a16:creationId xmlns:a16="http://schemas.microsoft.com/office/drawing/2014/main" id="{E0975EA9-915A-4726-926B-C948FD10C5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2801938"/>
          <a:ext cx="23399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8" name="Equation" r:id="rId11" imgW="1143000" imgH="241300" progId="Equation.DSMT4">
                  <p:embed/>
                </p:oleObj>
              </mc:Choice>
              <mc:Fallback>
                <p:oleObj name="Equation" r:id="rId11" imgW="11430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801938"/>
                        <a:ext cx="23399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5095" name="Object 7">
            <a:extLst>
              <a:ext uri="{FF2B5EF4-FFF2-40B4-BE49-F238E27FC236}">
                <a16:creationId xmlns:a16="http://schemas.microsoft.com/office/drawing/2014/main" id="{97445712-3283-4E6A-95DF-85ECD0768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500438"/>
          <a:ext cx="20875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Equation" r:id="rId13" imgW="927100" imgH="228600" progId="Equation.DSMT4">
                  <p:embed/>
                </p:oleObj>
              </mc:Choice>
              <mc:Fallback>
                <p:oleObj name="Equation" r:id="rId13" imgW="9271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00438"/>
                        <a:ext cx="20875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5096" name="Text Box 8">
            <a:extLst>
              <a:ext uri="{FF2B5EF4-FFF2-40B4-BE49-F238E27FC236}">
                <a16:creationId xmlns:a16="http://schemas.microsoft.com/office/drawing/2014/main" id="{7A43E031-7027-4834-B371-231D0D644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4290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(47)</a:t>
            </a:r>
          </a:p>
        </p:txBody>
      </p:sp>
      <p:sp>
        <p:nvSpPr>
          <p:cNvPr id="985097" name="AutoShape 9">
            <a:extLst>
              <a:ext uri="{FF2B5EF4-FFF2-40B4-BE49-F238E27FC236}">
                <a16:creationId xmlns:a16="http://schemas.microsoft.com/office/drawing/2014/main" id="{4077ABAF-16FE-4879-B9DA-8163AD898F3C}"/>
              </a:ext>
            </a:extLst>
          </p:cNvPr>
          <p:cNvSpPr>
            <a:spLocks/>
          </p:cNvSpPr>
          <p:nvPr/>
        </p:nvSpPr>
        <p:spPr bwMode="auto">
          <a:xfrm>
            <a:off x="2843213" y="2441575"/>
            <a:ext cx="73025" cy="720725"/>
          </a:xfrm>
          <a:prstGeom prst="leftBrace">
            <a:avLst>
              <a:gd name="adj1" fmla="val 822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graphicFrame>
        <p:nvGraphicFramePr>
          <p:cNvPr id="985103" name="Object 15">
            <a:extLst>
              <a:ext uri="{FF2B5EF4-FFF2-40B4-BE49-F238E27FC236}">
                <a16:creationId xmlns:a16="http://schemas.microsoft.com/office/drawing/2014/main" id="{14674E73-0B07-4738-B2C0-5F80AF560A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8675" y="5156200"/>
          <a:ext cx="23574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Equation" r:id="rId15" imgW="1129810" imgH="203112" progId="Equation.DSMT4">
                  <p:embed/>
                </p:oleObj>
              </mc:Choice>
              <mc:Fallback>
                <p:oleObj name="Equation" r:id="rId15" imgW="1129810" imgH="20311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5156200"/>
                        <a:ext cx="235743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5104" name="Text Box 16">
            <a:extLst>
              <a:ext uri="{FF2B5EF4-FFF2-40B4-BE49-F238E27FC236}">
                <a16:creationId xmlns:a16="http://schemas.microsoft.com/office/drawing/2014/main" id="{54C7D507-7C0C-44B0-83E9-F3DA0EE6E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084763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从而利用</a:t>
            </a:r>
          </a:p>
        </p:txBody>
      </p:sp>
      <p:graphicFrame>
        <p:nvGraphicFramePr>
          <p:cNvPr id="22541" name="Object 17">
            <a:extLst>
              <a:ext uri="{FF2B5EF4-FFF2-40B4-BE49-F238E27FC236}">
                <a16:creationId xmlns:a16="http://schemas.microsoft.com/office/drawing/2014/main" id="{238D27C0-B407-417F-990C-B8A87C7B5D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196975"/>
          <a:ext cx="12303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Equation" r:id="rId17" imgW="571252" imgH="215806" progId="Equation.DSMT4">
                  <p:embed/>
                </p:oleObj>
              </mc:Choice>
              <mc:Fallback>
                <p:oleObj name="Equation" r:id="rId17" imgW="571252" imgH="215806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196975"/>
                        <a:ext cx="12303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8">
            <a:extLst>
              <a:ext uri="{FF2B5EF4-FFF2-40B4-BE49-F238E27FC236}">
                <a16:creationId xmlns:a16="http://schemas.microsoft.com/office/drawing/2014/main" id="{BAC8C860-30EE-41B9-B0C5-FC4C8CB1B4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501650"/>
          <a:ext cx="38719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19" imgW="1905000" imgH="393700" progId="Equation.DSMT4">
                  <p:embed/>
                </p:oleObj>
              </mc:Choice>
              <mc:Fallback>
                <p:oleObj name="Equation" r:id="rId19" imgW="1905000" imgH="3937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01650"/>
                        <a:ext cx="38719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9">
            <a:extLst>
              <a:ext uri="{FF2B5EF4-FFF2-40B4-BE49-F238E27FC236}">
                <a16:creationId xmlns:a16="http://schemas.microsoft.com/office/drawing/2014/main" id="{C063FD3D-0424-4C3F-B9C8-C41F2130A6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700213"/>
          <a:ext cx="16811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21" imgW="825500" imgH="241300" progId="Equation.DSMT4">
                  <p:embed/>
                </p:oleObj>
              </mc:Choice>
              <mc:Fallback>
                <p:oleObj name="Equation" r:id="rId21" imgW="825500" imgH="241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700213"/>
                        <a:ext cx="16811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AutoShape 20">
            <a:extLst>
              <a:ext uri="{FF2B5EF4-FFF2-40B4-BE49-F238E27FC236}">
                <a16:creationId xmlns:a16="http://schemas.microsoft.com/office/drawing/2014/main" id="{57894789-5D13-4D20-B5FC-6E0D6F7A1BE1}"/>
              </a:ext>
            </a:extLst>
          </p:cNvPr>
          <p:cNvSpPr>
            <a:spLocks/>
          </p:cNvSpPr>
          <p:nvPr/>
        </p:nvSpPr>
        <p:spPr bwMode="auto">
          <a:xfrm>
            <a:off x="2338388" y="909638"/>
            <a:ext cx="288925" cy="1079500"/>
          </a:xfrm>
          <a:prstGeom prst="leftBrace">
            <a:avLst>
              <a:gd name="adj1" fmla="val 3113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22545" name="Text Box 21">
            <a:extLst>
              <a:ext uri="{FF2B5EF4-FFF2-40B4-BE49-F238E27FC236}">
                <a16:creationId xmlns:a16="http://schemas.microsoft.com/office/drawing/2014/main" id="{ED5EFE02-4FF2-484A-992D-F5E1742F7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207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(44)</a:t>
            </a:r>
          </a:p>
        </p:txBody>
      </p:sp>
      <p:sp>
        <p:nvSpPr>
          <p:cNvPr id="22546" name="Text Box 22">
            <a:extLst>
              <a:ext uri="{FF2B5EF4-FFF2-40B4-BE49-F238E27FC236}">
                <a16:creationId xmlns:a16="http://schemas.microsoft.com/office/drawing/2014/main" id="{9B8E8022-8483-44F9-B220-B89D7BD18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1255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(45)</a:t>
            </a:r>
          </a:p>
        </p:txBody>
      </p:sp>
      <p:sp>
        <p:nvSpPr>
          <p:cNvPr id="22547" name="Text Box 23">
            <a:extLst>
              <a:ext uri="{FF2B5EF4-FFF2-40B4-BE49-F238E27FC236}">
                <a16:creationId xmlns:a16="http://schemas.microsoft.com/office/drawing/2014/main" id="{CF76EB8B-A99E-4FDB-A35D-148256F39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7002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(46)</a:t>
            </a:r>
          </a:p>
        </p:txBody>
      </p:sp>
      <p:sp>
        <p:nvSpPr>
          <p:cNvPr id="985113" name="Text Box 25">
            <a:extLst>
              <a:ext uri="{FF2B5EF4-FFF2-40B4-BE49-F238E27FC236}">
                <a16:creationId xmlns:a16="http://schemas.microsoft.com/office/drawing/2014/main" id="{B811D164-04B7-4237-9424-431960224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429000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现考虑方程</a:t>
            </a:r>
          </a:p>
        </p:txBody>
      </p:sp>
      <p:sp>
        <p:nvSpPr>
          <p:cNvPr id="985114" name="Text Box 26">
            <a:extLst>
              <a:ext uri="{FF2B5EF4-FFF2-40B4-BE49-F238E27FC236}">
                <a16:creationId xmlns:a16="http://schemas.microsoft.com/office/drawing/2014/main" id="{67A6093C-A4F4-463F-A4AC-18A84D9A5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933825"/>
            <a:ext cx="57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</a:p>
        </p:txBody>
      </p:sp>
      <p:sp>
        <p:nvSpPr>
          <p:cNvPr id="985115" name="Text Box 27">
            <a:extLst>
              <a:ext uri="{FF2B5EF4-FFF2-40B4-BE49-F238E27FC236}">
                <a16:creationId xmlns:a16="http://schemas.microsoft.com/office/drawing/2014/main" id="{21EC4DDB-6A30-48B9-9214-CDE915694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933825"/>
            <a:ext cx="403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代入方程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(47)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得其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通解</a:t>
            </a:r>
          </a:p>
        </p:txBody>
      </p:sp>
      <p:sp>
        <p:nvSpPr>
          <p:cNvPr id="985116" name="Text Box 28">
            <a:extLst>
              <a:ext uri="{FF2B5EF4-FFF2-40B4-BE49-F238E27FC236}">
                <a16:creationId xmlns:a16="http://schemas.microsoft.com/office/drawing/2014/main" id="{4B4386C6-2649-4C5E-A3EE-E51F14A23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5084763"/>
            <a:ext cx="1081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可得</a:t>
            </a:r>
          </a:p>
        </p:txBody>
      </p:sp>
      <p:graphicFrame>
        <p:nvGraphicFramePr>
          <p:cNvPr id="985128" name="Object 40">
            <a:extLst>
              <a:ext uri="{FF2B5EF4-FFF2-40B4-BE49-F238E27FC236}">
                <a16:creationId xmlns:a16="http://schemas.microsoft.com/office/drawing/2014/main" id="{96EC530B-E683-456C-9239-545D7D8B0E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5661025"/>
          <a:ext cx="43195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23" imgW="1942257" imgH="266584" progId="Equation.DSMT4">
                  <p:embed/>
                </p:oleObj>
              </mc:Choice>
              <mc:Fallback>
                <p:oleObj name="Equation" r:id="rId23" imgW="1942257" imgH="266584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661025"/>
                        <a:ext cx="431958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8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8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8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5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5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85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85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5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5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8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8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8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8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8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8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5096" grpId="0"/>
      <p:bldP spid="985104" grpId="0"/>
      <p:bldP spid="985113" grpId="0"/>
      <p:bldP spid="985114" grpId="0"/>
      <p:bldP spid="985115" grpId="0"/>
      <p:bldP spid="985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0220" name="Object 12">
            <a:extLst>
              <a:ext uri="{FF2B5EF4-FFF2-40B4-BE49-F238E27FC236}">
                <a16:creationId xmlns:a16="http://schemas.microsoft.com/office/drawing/2014/main" id="{AF21FDAB-E6EC-4802-998A-77527702577B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041650" y="3932238"/>
          <a:ext cx="34734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3" imgW="2044700" imgH="431800" progId="Equation.DSMT4">
                  <p:embed/>
                </p:oleObj>
              </mc:Choice>
              <mc:Fallback>
                <p:oleObj name="Equation" r:id="rId3" imgW="2044700" imgH="431800" progId="Equation.DSMT4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3932238"/>
                        <a:ext cx="347345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0222" name="Object 14">
            <a:extLst>
              <a:ext uri="{FF2B5EF4-FFF2-40B4-BE49-F238E27FC236}">
                <a16:creationId xmlns:a16="http://schemas.microsoft.com/office/drawing/2014/main" id="{EB218B5F-1774-4DD3-B4AC-4B4011EFEDC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55875" y="2708275"/>
          <a:ext cx="39592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5" imgW="2032000" imgH="431800" progId="Equation.DSMT4">
                  <p:embed/>
                </p:oleObj>
              </mc:Choice>
              <mc:Fallback>
                <p:oleObj name="Equation" r:id="rId5" imgW="2032000" imgH="431800" progId="Equation.DSMT4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708275"/>
                        <a:ext cx="39592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0225" name="Object 17">
            <a:extLst>
              <a:ext uri="{FF2B5EF4-FFF2-40B4-BE49-F238E27FC236}">
                <a16:creationId xmlns:a16="http://schemas.microsoft.com/office/drawing/2014/main" id="{B2679A6C-0E12-4805-B4EB-34F19FDDCD8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16238" y="5086350"/>
          <a:ext cx="3313112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7" imgW="1790700" imgH="698500" progId="Equation.DSMT4">
                  <p:embed/>
                </p:oleObj>
              </mc:Choice>
              <mc:Fallback>
                <p:oleObj name="Equation" r:id="rId7" imgW="1790700" imgH="698500" progId="Equation.DSMT4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086350"/>
                        <a:ext cx="3313112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灯片编号占位符 7">
            <a:extLst>
              <a:ext uri="{FF2B5EF4-FFF2-40B4-BE49-F238E27FC236}">
                <a16:creationId xmlns:a16="http://schemas.microsoft.com/office/drawing/2014/main" id="{5E707B28-59DE-4F04-A52E-23CC4AB8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97700" y="6303963"/>
            <a:ext cx="12795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E5139D86-C7EF-44C4-8B56-4BF531DB411A}" type="slidenum">
              <a:rPr lang="en-US" altLang="zh-CN">
                <a:latin typeface="Arial" panose="020B0604020202020204" pitchFamily="34" charset="0"/>
              </a:rPr>
              <a:pPr/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23558" name="Object 5">
            <a:extLst>
              <a:ext uri="{FF2B5EF4-FFF2-40B4-BE49-F238E27FC236}">
                <a16:creationId xmlns:a16="http://schemas.microsoft.com/office/drawing/2014/main" id="{7E6F646B-6829-40E1-BCA7-8A98C9FC91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196975"/>
          <a:ext cx="12303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9" imgW="571252" imgH="215806" progId="Equation.DSMT4">
                  <p:embed/>
                </p:oleObj>
              </mc:Choice>
              <mc:Fallback>
                <p:oleObj name="Equation" r:id="rId9" imgW="571252" imgH="21580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196975"/>
                        <a:ext cx="12303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6">
            <a:extLst>
              <a:ext uri="{FF2B5EF4-FFF2-40B4-BE49-F238E27FC236}">
                <a16:creationId xmlns:a16="http://schemas.microsoft.com/office/drawing/2014/main" id="{2377B776-D4B0-4201-AEB5-A57D0F3F7E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501650"/>
          <a:ext cx="38719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11" imgW="1905000" imgH="393700" progId="Equation.DSMT4">
                  <p:embed/>
                </p:oleObj>
              </mc:Choice>
              <mc:Fallback>
                <p:oleObj name="Equation" r:id="rId11" imgW="19050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01650"/>
                        <a:ext cx="38719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7">
            <a:extLst>
              <a:ext uri="{FF2B5EF4-FFF2-40B4-BE49-F238E27FC236}">
                <a16:creationId xmlns:a16="http://schemas.microsoft.com/office/drawing/2014/main" id="{1A96BA18-B62C-4A6E-AFF8-1A645288D9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1700213"/>
          <a:ext cx="16811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13" imgW="825500" imgH="241300" progId="Equation.DSMT4">
                  <p:embed/>
                </p:oleObj>
              </mc:Choice>
              <mc:Fallback>
                <p:oleObj name="Equation" r:id="rId13" imgW="8255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700213"/>
                        <a:ext cx="16811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AutoShape 8">
            <a:extLst>
              <a:ext uri="{FF2B5EF4-FFF2-40B4-BE49-F238E27FC236}">
                <a16:creationId xmlns:a16="http://schemas.microsoft.com/office/drawing/2014/main" id="{277F12D5-FC4B-4226-B0AE-2D24556BA945}"/>
              </a:ext>
            </a:extLst>
          </p:cNvPr>
          <p:cNvSpPr>
            <a:spLocks/>
          </p:cNvSpPr>
          <p:nvPr/>
        </p:nvSpPr>
        <p:spPr bwMode="auto">
          <a:xfrm>
            <a:off x="2338388" y="909638"/>
            <a:ext cx="288925" cy="1079500"/>
          </a:xfrm>
          <a:prstGeom prst="leftBrace">
            <a:avLst>
              <a:gd name="adj1" fmla="val 3113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23562" name="Text Box 9">
            <a:extLst>
              <a:ext uri="{FF2B5EF4-FFF2-40B4-BE49-F238E27FC236}">
                <a16:creationId xmlns:a16="http://schemas.microsoft.com/office/drawing/2014/main" id="{A3C919A6-412A-4D4B-8E3D-D6F4E5512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207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(44)</a:t>
            </a:r>
          </a:p>
        </p:txBody>
      </p:sp>
      <p:sp>
        <p:nvSpPr>
          <p:cNvPr id="23563" name="Text Box 10">
            <a:extLst>
              <a:ext uri="{FF2B5EF4-FFF2-40B4-BE49-F238E27FC236}">
                <a16:creationId xmlns:a16="http://schemas.microsoft.com/office/drawing/2014/main" id="{109BB712-E8B0-4F2A-AC3A-E0C8B02B4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1255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(45)</a:t>
            </a:r>
          </a:p>
        </p:txBody>
      </p:sp>
      <p:sp>
        <p:nvSpPr>
          <p:cNvPr id="23564" name="Text Box 11">
            <a:extLst>
              <a:ext uri="{FF2B5EF4-FFF2-40B4-BE49-F238E27FC236}">
                <a16:creationId xmlns:a16="http://schemas.microsoft.com/office/drawing/2014/main" id="{3133D901-86EB-45C8-8AA4-F07C8FBC1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17002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(46)</a:t>
            </a:r>
          </a:p>
        </p:txBody>
      </p:sp>
      <p:sp>
        <p:nvSpPr>
          <p:cNvPr id="990228" name="Text Box 20">
            <a:extLst>
              <a:ext uri="{FF2B5EF4-FFF2-40B4-BE49-F238E27FC236}">
                <a16:creationId xmlns:a16="http://schemas.microsoft.com/office/drawing/2014/main" id="{712163BF-835B-4230-B5E8-F0DADFD59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276475"/>
            <a:ext cx="7704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叠加原理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，方程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(44)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满足条件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(45)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的解为</a:t>
            </a:r>
          </a:p>
        </p:txBody>
      </p:sp>
      <p:sp>
        <p:nvSpPr>
          <p:cNvPr id="990229" name="Text Box 21">
            <a:extLst>
              <a:ext uri="{FF2B5EF4-FFF2-40B4-BE49-F238E27FC236}">
                <a16:creationId xmlns:a16="http://schemas.microsoft.com/office/drawing/2014/main" id="{38891EFF-2591-41C9-AD6A-D3760AA06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27813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(51)</a:t>
            </a:r>
          </a:p>
        </p:txBody>
      </p:sp>
      <p:sp>
        <p:nvSpPr>
          <p:cNvPr id="990230" name="Text Box 22">
            <a:extLst>
              <a:ext uri="{FF2B5EF4-FFF2-40B4-BE49-F238E27FC236}">
                <a16:creationId xmlns:a16="http://schemas.microsoft.com/office/drawing/2014/main" id="{70B8102B-0CA4-4994-A9D3-FF0C21D81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500438"/>
            <a:ext cx="3529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再由</a:t>
            </a:r>
            <a:r>
              <a:rPr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初始条件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(46)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990231" name="Text Box 23">
            <a:extLst>
              <a:ext uri="{FF2B5EF4-FFF2-40B4-BE49-F238E27FC236}">
                <a16:creationId xmlns:a16="http://schemas.microsoft.com/office/drawing/2014/main" id="{108786F0-D0D7-463C-A9B6-173A569F9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652963"/>
            <a:ext cx="6840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傅里叶</a:t>
            </a:r>
            <a:r>
              <a:rPr lang="en-US" altLang="zh-CN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 b="1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贝塞尔系数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公式</a:t>
            </a: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(43)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则有</a:t>
            </a:r>
          </a:p>
        </p:txBody>
      </p:sp>
      <p:sp>
        <p:nvSpPr>
          <p:cNvPr id="990232" name="Line 24">
            <a:extLst>
              <a:ext uri="{FF2B5EF4-FFF2-40B4-BE49-F238E27FC236}">
                <a16:creationId xmlns:a16="http://schemas.microsoft.com/office/drawing/2014/main" id="{744DED0B-2784-49A7-B13C-FFD0C5B59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2133600"/>
            <a:ext cx="647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9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9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9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9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90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0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28" grpId="0"/>
      <p:bldP spid="990229" grpId="0"/>
      <p:bldP spid="990230" grpId="0"/>
      <p:bldP spid="9902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6">
            <a:extLst>
              <a:ext uri="{FF2B5EF4-FFF2-40B4-BE49-F238E27FC236}">
                <a16:creationId xmlns:a16="http://schemas.microsoft.com/office/drawing/2014/main" id="{31A16749-8DE4-445C-A83B-D68FBCEDEFD0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3060700" y="1484313"/>
          <a:ext cx="30924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3" imgW="1790700" imgH="698500" progId="Equation.DSMT4">
                  <p:embed/>
                </p:oleObj>
              </mc:Choice>
              <mc:Fallback>
                <p:oleObj name="Equation" r:id="rId3" imgW="1790700" imgH="6985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1484313"/>
                        <a:ext cx="30924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灯片编号占位符 4">
            <a:extLst>
              <a:ext uri="{FF2B5EF4-FFF2-40B4-BE49-F238E27FC236}">
                <a16:creationId xmlns:a16="http://schemas.microsoft.com/office/drawing/2014/main" id="{845185E4-8F0A-4DF2-BDCE-07E44686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3C2FCB19-82D4-40B3-8F37-00B8276DE08F}" type="slidenum">
              <a:rPr lang="en-US" altLang="zh-CN">
                <a:latin typeface="Arial" panose="020B0604020202020204" pitchFamily="34" charset="0"/>
              </a:rPr>
              <a:pPr/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F1CE7D9E-3798-4B85-9169-CB29FB640A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620713"/>
          <a:ext cx="396081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5" imgW="2032000" imgH="431800" progId="Equation.DSMT4">
                  <p:embed/>
                </p:oleObj>
              </mc:Choice>
              <mc:Fallback>
                <p:oleObj name="Equation" r:id="rId5" imgW="20320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620713"/>
                        <a:ext cx="396081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>
            <a:extLst>
              <a:ext uri="{FF2B5EF4-FFF2-40B4-BE49-F238E27FC236}">
                <a16:creationId xmlns:a16="http://schemas.microsoft.com/office/drawing/2014/main" id="{2E823C01-FB5C-4776-877B-E7F430864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937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(51)</a:t>
            </a:r>
          </a:p>
        </p:txBody>
      </p:sp>
      <p:graphicFrame>
        <p:nvGraphicFramePr>
          <p:cNvPr id="994312" name="Object 8">
            <a:extLst>
              <a:ext uri="{FF2B5EF4-FFF2-40B4-BE49-F238E27FC236}">
                <a16:creationId xmlns:a16="http://schemas.microsoft.com/office/drawing/2014/main" id="{74347640-B0D6-4D3F-86C5-774DC48D8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1113" y="3284538"/>
          <a:ext cx="16129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7" imgW="901309" imgH="330057" progId="Equation.DSMT4">
                  <p:embed/>
                </p:oleObj>
              </mc:Choice>
              <mc:Fallback>
                <p:oleObj name="Equation" r:id="rId7" imgW="901309" imgH="33005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3284538"/>
                        <a:ext cx="161290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313" name="Object 9">
            <a:extLst>
              <a:ext uri="{FF2B5EF4-FFF2-40B4-BE49-F238E27FC236}">
                <a16:creationId xmlns:a16="http://schemas.microsoft.com/office/drawing/2014/main" id="{21169D1F-5CD3-4D60-B4AE-232737BEA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4013" y="3213100"/>
          <a:ext cx="2566987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9" imgW="1409700" imgH="469900" progId="Equation.DSMT4">
                  <p:embed/>
                </p:oleObj>
              </mc:Choice>
              <mc:Fallback>
                <p:oleObj name="Equation" r:id="rId9" imgW="14097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3213100"/>
                        <a:ext cx="2566987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314" name="Object 10">
            <a:extLst>
              <a:ext uri="{FF2B5EF4-FFF2-40B4-BE49-F238E27FC236}">
                <a16:creationId xmlns:a16="http://schemas.microsoft.com/office/drawing/2014/main" id="{4F2DCD78-7B40-40C0-BCE0-D859024BC1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4221163"/>
          <a:ext cx="22796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11" imgW="1244600" imgH="469900" progId="Equation.DSMT4">
                  <p:embed/>
                </p:oleObj>
              </mc:Choice>
              <mc:Fallback>
                <p:oleObj name="Equation" r:id="rId11" imgW="1244600" imgH="469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221163"/>
                        <a:ext cx="22796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315" name="Object 11">
            <a:extLst>
              <a:ext uri="{FF2B5EF4-FFF2-40B4-BE49-F238E27FC236}">
                <a16:creationId xmlns:a16="http://schemas.microsoft.com/office/drawing/2014/main" id="{6A5C3494-8E94-4532-ABC1-5CE90696AF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5157788"/>
          <a:ext cx="18002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13" imgW="965200" imgH="431800" progId="Equation.DSMT4">
                  <p:embed/>
                </p:oleObj>
              </mc:Choice>
              <mc:Fallback>
                <p:oleObj name="Equation" r:id="rId13" imgW="9652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157788"/>
                        <a:ext cx="1800225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316" name="Object 12">
            <a:extLst>
              <a:ext uri="{FF2B5EF4-FFF2-40B4-BE49-F238E27FC236}">
                <a16:creationId xmlns:a16="http://schemas.microsoft.com/office/drawing/2014/main" id="{F53133CF-3F27-47CD-9B57-0C6C64B791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2636838"/>
          <a:ext cx="136683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15" imgW="634725" imgH="241195" progId="Equation.DSMT4">
                  <p:embed/>
                </p:oleObj>
              </mc:Choice>
              <mc:Fallback>
                <p:oleObj name="Equation" r:id="rId15" imgW="634725" imgH="24119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636838"/>
                        <a:ext cx="136683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4317" name="Text Box 13">
            <a:extLst>
              <a:ext uri="{FF2B5EF4-FFF2-40B4-BE49-F238E27FC236}">
                <a16:creationId xmlns:a16="http://schemas.microsoft.com/office/drawing/2014/main" id="{828C6081-8085-4974-9562-4EE5F44F3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636838"/>
            <a:ext cx="237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先计算分子，</a:t>
            </a:r>
          </a:p>
        </p:txBody>
      </p:sp>
      <p:sp>
        <p:nvSpPr>
          <p:cNvPr id="994318" name="Text Box 14">
            <a:extLst>
              <a:ext uri="{FF2B5EF4-FFF2-40B4-BE49-F238E27FC236}">
                <a16:creationId xmlns:a16="http://schemas.microsoft.com/office/drawing/2014/main" id="{7AAEA776-D820-413A-91F0-36DDD8BA0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636838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令</a:t>
            </a:r>
          </a:p>
        </p:txBody>
      </p:sp>
      <p:sp>
        <p:nvSpPr>
          <p:cNvPr id="994319" name="Text Box 15">
            <a:extLst>
              <a:ext uri="{FF2B5EF4-FFF2-40B4-BE49-F238E27FC236}">
                <a16:creationId xmlns:a16="http://schemas.microsoft.com/office/drawing/2014/main" id="{9CC6FC88-0EE0-48D6-9273-89E9BCEBE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636838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</a:p>
        </p:txBody>
      </p:sp>
      <p:sp>
        <p:nvSpPr>
          <p:cNvPr id="994323" name="Line 19">
            <a:extLst>
              <a:ext uri="{FF2B5EF4-FFF2-40B4-BE49-F238E27FC236}">
                <a16:creationId xmlns:a16="http://schemas.microsoft.com/office/drawing/2014/main" id="{108576E0-6AAC-4BAD-B7AE-C62F2F9A2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3789363"/>
            <a:ext cx="647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94332" name="Object 28">
            <a:extLst>
              <a:ext uri="{FF2B5EF4-FFF2-40B4-BE49-F238E27FC236}">
                <a16:creationId xmlns:a16="http://schemas.microsoft.com/office/drawing/2014/main" id="{9118DBF4-7231-4C4A-9350-2ACFA4D385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25" y="3860800"/>
          <a:ext cx="20875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17" imgW="1307532" imgH="393529" progId="Equation.DSMT4">
                  <p:embed/>
                </p:oleObj>
              </mc:Choice>
              <mc:Fallback>
                <p:oleObj name="Equation" r:id="rId17" imgW="1307532" imgH="393529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860800"/>
                        <a:ext cx="2087563" cy="628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4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4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9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9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9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9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9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9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17" grpId="0"/>
      <p:bldP spid="994318" grpId="0"/>
      <p:bldP spid="9943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7400" name="Object 24">
            <a:extLst>
              <a:ext uri="{FF2B5EF4-FFF2-40B4-BE49-F238E27FC236}">
                <a16:creationId xmlns:a16="http://schemas.microsoft.com/office/drawing/2014/main" id="{CDBDDCEF-E495-4863-8862-9216BD5D652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539750" y="3903663"/>
          <a:ext cx="2027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3" imgW="1307532" imgH="393529" progId="Equation.DSMT4">
                  <p:embed/>
                </p:oleObj>
              </mc:Choice>
              <mc:Fallback>
                <p:oleObj name="Equation" r:id="rId3" imgW="1307532" imgH="393529" progId="Equation.DSMT4">
                  <p:embed/>
                  <p:pic>
                    <p:nvPicPr>
                      <p:cNvPr id="0" name="Object 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903663"/>
                        <a:ext cx="2027238" cy="609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7390" name="Object 14">
            <a:extLst>
              <a:ext uri="{FF2B5EF4-FFF2-40B4-BE49-F238E27FC236}">
                <a16:creationId xmlns:a16="http://schemas.microsoft.com/office/drawing/2014/main" id="{18851C54-2CCC-45D7-9561-FA73B68EE05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65788" y="2970213"/>
          <a:ext cx="2836862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5" imgW="1651000" imgH="469900" progId="Equation.DSMT4">
                  <p:embed/>
                </p:oleObj>
              </mc:Choice>
              <mc:Fallback>
                <p:oleObj name="Equation" r:id="rId5" imgW="1651000" imgH="469900" progId="Equation.DSMT4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788" y="2970213"/>
                        <a:ext cx="2836862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7393" name="Object 17">
            <a:extLst>
              <a:ext uri="{FF2B5EF4-FFF2-40B4-BE49-F238E27FC236}">
                <a16:creationId xmlns:a16="http://schemas.microsoft.com/office/drawing/2014/main" id="{6A5FB6A1-456A-417E-BCF0-AB90F0AB3D1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46400" y="4919663"/>
          <a:ext cx="46799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7" imgW="2565400" imgH="469900" progId="Equation.DSMT4">
                  <p:embed/>
                </p:oleObj>
              </mc:Choice>
              <mc:Fallback>
                <p:oleObj name="Equation" r:id="rId7" imgW="2565400" imgH="469900" progId="Equation.DSMT4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4919663"/>
                        <a:ext cx="46799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灯片编号占位符 7">
            <a:extLst>
              <a:ext uri="{FF2B5EF4-FFF2-40B4-BE49-F238E27FC236}">
                <a16:creationId xmlns:a16="http://schemas.microsoft.com/office/drawing/2014/main" id="{765031EF-C150-4AE4-B83D-19BEF2BD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A03415A6-423F-4C3B-BE1B-F77CC1C7A6C0}" type="slidenum">
              <a:rPr lang="en-US" altLang="zh-CN">
                <a:latin typeface="Arial" panose="020B0604020202020204" pitchFamily="34" charset="0"/>
              </a:rPr>
              <a:pPr/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997381" name="Object 5">
            <a:extLst>
              <a:ext uri="{FF2B5EF4-FFF2-40B4-BE49-F238E27FC236}">
                <a16:creationId xmlns:a16="http://schemas.microsoft.com/office/drawing/2014/main" id="{88311759-3DA2-42C5-B3E1-09410268EC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3013" y="2970213"/>
          <a:ext cx="17494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Equation" r:id="rId9" imgW="977900" imgH="330200" progId="Equation.DSMT4">
                  <p:embed/>
                </p:oleObj>
              </mc:Choice>
              <mc:Fallback>
                <p:oleObj name="Equation" r:id="rId9" imgW="977900" imgH="330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2970213"/>
                        <a:ext cx="174942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7382" name="Object 6">
            <a:extLst>
              <a:ext uri="{FF2B5EF4-FFF2-40B4-BE49-F238E27FC236}">
                <a16:creationId xmlns:a16="http://schemas.microsoft.com/office/drawing/2014/main" id="{15BACFA0-D0A3-43BB-84D1-165A8F3528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6400" y="2898775"/>
          <a:ext cx="27051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Equation" r:id="rId11" imgW="1485900" imgH="469900" progId="Equation.DSMT4">
                  <p:embed/>
                </p:oleObj>
              </mc:Choice>
              <mc:Fallback>
                <p:oleObj name="Equation" r:id="rId11" imgW="14859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2898775"/>
                        <a:ext cx="27051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7383" name="Object 7">
            <a:extLst>
              <a:ext uri="{FF2B5EF4-FFF2-40B4-BE49-F238E27FC236}">
                <a16:creationId xmlns:a16="http://schemas.microsoft.com/office/drawing/2014/main" id="{02C9592C-F82E-445C-B8AA-1F7ECF3D10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6400" y="3906838"/>
          <a:ext cx="45593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Equation" r:id="rId13" imgW="2489200" imgH="469900" progId="Equation.DSMT4">
                  <p:embed/>
                </p:oleObj>
              </mc:Choice>
              <mc:Fallback>
                <p:oleObj name="Equation" r:id="rId13" imgW="24892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3906838"/>
                        <a:ext cx="45593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>
            <a:extLst>
              <a:ext uri="{FF2B5EF4-FFF2-40B4-BE49-F238E27FC236}">
                <a16:creationId xmlns:a16="http://schemas.microsoft.com/office/drawing/2014/main" id="{8E9890AA-A03C-437D-AA19-00C10BF440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5463" y="2379663"/>
          <a:ext cx="136683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15" imgW="634725" imgH="241195" progId="Equation.DSMT4">
                  <p:embed/>
                </p:oleObj>
              </mc:Choice>
              <mc:Fallback>
                <p:oleObj name="Equation" r:id="rId15" imgW="634725" imgH="24119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2379663"/>
                        <a:ext cx="136683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10">
            <a:extLst>
              <a:ext uri="{FF2B5EF4-FFF2-40B4-BE49-F238E27FC236}">
                <a16:creationId xmlns:a16="http://schemas.microsoft.com/office/drawing/2014/main" id="{484C1728-3A7E-4FB6-94A4-30AF23385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2379663"/>
            <a:ext cx="2376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先计算分子，</a:t>
            </a:r>
          </a:p>
        </p:txBody>
      </p:sp>
      <p:sp>
        <p:nvSpPr>
          <p:cNvPr id="25611" name="Text Box 11">
            <a:extLst>
              <a:ext uri="{FF2B5EF4-FFF2-40B4-BE49-F238E27FC236}">
                <a16:creationId xmlns:a16="http://schemas.microsoft.com/office/drawing/2014/main" id="{3F8DDB02-0E15-4161-9344-81B6A427B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2365375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令</a:t>
            </a:r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996BBD60-CC7C-4DC4-B4EA-3BB8C1868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2379663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</a:p>
        </p:txBody>
      </p:sp>
      <p:sp>
        <p:nvSpPr>
          <p:cNvPr id="997389" name="Line 13">
            <a:extLst>
              <a:ext uri="{FF2B5EF4-FFF2-40B4-BE49-F238E27FC236}">
                <a16:creationId xmlns:a16="http://schemas.microsoft.com/office/drawing/2014/main" id="{314A48D0-1512-4E62-AD67-FD5C4A0A5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3559175"/>
            <a:ext cx="647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614" name="Object 21">
            <a:extLst>
              <a:ext uri="{FF2B5EF4-FFF2-40B4-BE49-F238E27FC236}">
                <a16:creationId xmlns:a16="http://schemas.microsoft.com/office/drawing/2014/main" id="{601654E5-3625-4DE8-8FC7-5213B02DDE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9213" y="523875"/>
          <a:ext cx="39624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17" imgW="2032000" imgH="431800" progId="Equation.DSMT4">
                  <p:embed/>
                </p:oleObj>
              </mc:Choice>
              <mc:Fallback>
                <p:oleObj name="Equation" r:id="rId17" imgW="2032000" imgH="431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523875"/>
                        <a:ext cx="39624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Text Box 22">
            <a:extLst>
              <a:ext uri="{FF2B5EF4-FFF2-40B4-BE49-F238E27FC236}">
                <a16:creationId xmlns:a16="http://schemas.microsoft.com/office/drawing/2014/main" id="{C2C42F04-C3D9-4CEA-B655-13D0CDA8E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937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(51)</a:t>
            </a:r>
          </a:p>
        </p:txBody>
      </p:sp>
      <p:graphicFrame>
        <p:nvGraphicFramePr>
          <p:cNvPr id="25616" name="Object 23">
            <a:extLst>
              <a:ext uri="{FF2B5EF4-FFF2-40B4-BE49-F238E27FC236}">
                <a16:creationId xmlns:a16="http://schemas.microsoft.com/office/drawing/2014/main" id="{9FAFF656-8885-4977-8B03-5E73E2C03B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8950" y="1362075"/>
          <a:ext cx="28384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19" imgW="1790700" imgH="698500" progId="Equation.DSMT4">
                  <p:embed/>
                </p:oleObj>
              </mc:Choice>
              <mc:Fallback>
                <p:oleObj name="Equation" r:id="rId19" imgW="1790700" imgH="6985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1362075"/>
                        <a:ext cx="283845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7403" name="Line 27">
            <a:extLst>
              <a:ext uri="{FF2B5EF4-FFF2-40B4-BE49-F238E27FC236}">
                <a16:creationId xmlns:a16="http://schemas.microsoft.com/office/drawing/2014/main" id="{246460FD-D553-4549-BF0C-3527CC293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3900" y="3559175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7404" name="Line 28">
            <a:extLst>
              <a:ext uri="{FF2B5EF4-FFF2-40B4-BE49-F238E27FC236}">
                <a16:creationId xmlns:a16="http://schemas.microsoft.com/office/drawing/2014/main" id="{D95EC8F8-5848-45FD-9782-5B80B8C71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700" y="3559175"/>
            <a:ext cx="7207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97405" name="Object 29">
            <a:extLst>
              <a:ext uri="{FF2B5EF4-FFF2-40B4-BE49-F238E27FC236}">
                <a16:creationId xmlns:a16="http://schemas.microsoft.com/office/drawing/2014/main" id="{FCF49007-7165-484B-9B0E-7A3B84EE11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913" y="4868863"/>
          <a:ext cx="199707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21" imgW="1536033" imgH="393529" progId="Equation.DSMT4">
                  <p:embed/>
                </p:oleObj>
              </mc:Choice>
              <mc:Fallback>
                <p:oleObj name="Equation" r:id="rId21" imgW="1536033" imgH="393529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4868863"/>
                        <a:ext cx="1997075" cy="6492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9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9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9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9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9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97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97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基础">
  <a:themeElements>
    <a:clrScheme name="基础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础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</Template>
  <TotalTime>9366</TotalTime>
  <Words>1549</Words>
  <Application>Microsoft Office PowerPoint</Application>
  <PresentationFormat>全屏显示(4:3)</PresentationFormat>
  <Paragraphs>381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等线</vt:lpstr>
      <vt:lpstr>楷体</vt:lpstr>
      <vt:lpstr>Arial</vt:lpstr>
      <vt:lpstr>Corbel</vt:lpstr>
      <vt:lpstr>基础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华中科技大学引力试验中心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刘中柱</dc:creator>
  <cp:lastModifiedBy>Guanghui Zhang</cp:lastModifiedBy>
  <cp:revision>2418</cp:revision>
  <dcterms:created xsi:type="dcterms:W3CDTF">2003-03-26T07:22:27Z</dcterms:created>
  <dcterms:modified xsi:type="dcterms:W3CDTF">2025-02-14T08:35:32Z</dcterms:modified>
</cp:coreProperties>
</file>