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57" r:id="rId4"/>
    <p:sldId id="260" r:id="rId5"/>
    <p:sldId id="261" r:id="rId6"/>
    <p:sldId id="266" r:id="rId7"/>
    <p:sldId id="267" r:id="rId8"/>
    <p:sldId id="258" r:id="rId9"/>
    <p:sldId id="263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78350-A479-EA3D-F1F1-BD46EE8450C4}" v="272" dt="2023-09-25T16:14:5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B6FE795F-4C8B-41B8-B1FC-DA2C8C54D5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10486EB-A8A7-44B8-B66E-2BC304ABB4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72C7-43AE-4063-8FF7-89B1CFBE603A}" type="datetime1">
              <a:rPr lang="ru-RU" smtClean="0"/>
              <a:t>26.09.2023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7C88724-E17E-417B-8FFA-E811B36E16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EE36B77-194C-4616-B4E2-D58277D18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9E41-7236-410B-A8BF-26404AAA8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42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9729-063C-4E5A-A6EB-08E659FC9C39}" type="datetime1">
              <a:rPr lang="ru-RU" smtClean="0"/>
              <a:pPr/>
              <a:t>26.09.2023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</a:t>
            </a:r>
            <a:r>
              <a:rPr lang="ru-RU" noProof="0" dirty="0"/>
              <a:t>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874E-7096-4673-9972-7BF10055676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4575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E874E-7096-4673-9972-7BF10055676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1526528-FE90-4551-AAFF-E7B0546E5E6C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7" name="Группа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Полилиния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Полилиния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92D585-557E-40E5-91A7-3068D1C4D495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C14AD-AFE4-45C3-8300-83EB1F50D5BD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D0793B-D8B2-44DA-B50B-E62A8467DA85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D3B2C5E-6CCC-4B51-868B-E07ACEDCDD31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олилиния 6" title="Отметки-уголки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1E91C-0F49-48F0-B5B1-1A6AE31DC29B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3EF8D-1E82-475D-8839-20F57F18DA02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0EA6B1-10AD-4D4D-98B2-80AD45261879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1A2D6F-2CE5-4A0F-BFB2-983EE60FF2C8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BB4E7A4-6B0E-46A8-8F2B-B31F2DDF0EC5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 title="Фоновая фигура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68C5FC2-3389-49C5-B85D-6172CE8B509C}" type="datetime1">
              <a:rPr lang="ru-RU" noProof="0" smtClean="0"/>
              <a:t>26.09.2023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Разделительная линия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0D4A05A-3BE0-446A-A2EC-DE420FC44F6C}" type="datetime1">
              <a:rPr lang="ru-RU" noProof="0" smtClean="0"/>
              <a:t>26.09.2023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Прямоугольник 8" title="Боковая панель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Turn up the heat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/>
              <a:t>Презентацию подготовил</a:t>
            </a:r>
          </a:p>
          <a:p>
            <a:r>
              <a:rPr lang="ru-RU" dirty="0"/>
              <a:t>Студент группы РИСб20-1</a:t>
            </a:r>
          </a:p>
          <a:p>
            <a:r>
              <a:rPr lang="ru-RU" dirty="0"/>
              <a:t>Никитин Максим Денисович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предмет </a:t>
            </a:r>
            <a:r>
              <a:rPr lang="ru-RU" smtClean="0"/>
              <a:t>задачи добавить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0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4D4913-9FC1-7E7E-2826-ED21A9A4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8" y="96328"/>
            <a:ext cx="9601200" cy="1485900"/>
          </a:xfrm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4" name="Объект 3" descr="Изображение выглядит как текст, снимок экрана, цвет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D3338070-9C2E-AF88-9FA5-A14A75CC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187" y="833887"/>
            <a:ext cx="5033724" cy="2848155"/>
          </a:xfrm>
        </p:spPr>
      </p:pic>
      <p:pic>
        <p:nvPicPr>
          <p:cNvPr id="6" name="Рисунок 5" descr="Изображение выглядит как мультфильм, снимок экрана, искусство, свет&#10;&#10;Автоматически созданное описание">
            <a:extLst>
              <a:ext uri="{FF2B5EF4-FFF2-40B4-BE49-F238E27FC236}">
                <a16:creationId xmlns:a16="http://schemas.microsoft.com/office/drawing/2014/main" xmlns="" id="{1BF15470-059F-B7CD-78E2-FA6B8813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49" y="834142"/>
            <a:ext cx="5043579" cy="2846208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xmlns="" id="{B3921DEC-433A-6213-E9A4-F06B396ED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" t="955" r="4830" b="-637"/>
          <a:stretch/>
        </p:blipFill>
        <p:spPr>
          <a:xfrm>
            <a:off x="3867166" y="3306956"/>
            <a:ext cx="4988076" cy="309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62DFFC-4DCC-48EE-B781-94D04B95F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AAF861A-00A9-BE5D-D65D-E8D193AE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Инструментарий</a:t>
            </a:r>
            <a:br>
              <a:rPr lang="ru-RU" sz="4000" dirty="0">
                <a:solidFill>
                  <a:schemeClr val="bg2"/>
                </a:solidFill>
              </a:rPr>
            </a:br>
            <a:r>
              <a:rPr lang="ru-RU" sz="4000" dirty="0">
                <a:solidFill>
                  <a:schemeClr val="bg2"/>
                </a:solidFill>
              </a:rPr>
              <a:t/>
            </a:r>
            <a:br>
              <a:rPr lang="ru-RU" sz="40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Godot</a:t>
            </a:r>
            <a:r>
              <a:rPr lang="ru-RU" sz="3600" dirty="0">
                <a:solidFill>
                  <a:schemeClr val="bg2"/>
                </a:solidFill>
              </a:rPr>
              <a:t> - основной движок</a:t>
            </a: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>
                <a:solidFill>
                  <a:schemeClr val="bg2"/>
                </a:solidFill>
              </a:rPr>
              <a:t/>
            </a: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Aseprite</a:t>
            </a:r>
            <a:r>
              <a:rPr lang="ru-RU" sz="3600" dirty="0">
                <a:solidFill>
                  <a:schemeClr val="bg2"/>
                </a:solidFill>
              </a:rPr>
              <a:t> - программа для создания спрайтов</a:t>
            </a: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>
                <a:solidFill>
                  <a:schemeClr val="bg2"/>
                </a:solidFill>
              </a:rPr>
              <a:t/>
            </a: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 err="1">
                <a:solidFill>
                  <a:schemeClr val="bg2"/>
                </a:solidFill>
              </a:rPr>
              <a:t>Chiptone</a:t>
            </a:r>
            <a:r>
              <a:rPr lang="ru-RU" sz="3600" dirty="0">
                <a:solidFill>
                  <a:schemeClr val="bg2"/>
                </a:solidFill>
              </a:rPr>
              <a:t> - синтезатор звуков</a:t>
            </a:r>
            <a:br>
              <a:rPr lang="ru-RU" sz="3600" dirty="0">
                <a:solidFill>
                  <a:schemeClr val="bg2"/>
                </a:solidFill>
              </a:rPr>
            </a:br>
            <a:r>
              <a:rPr lang="ru-RU" sz="3600" dirty="0">
                <a:solidFill>
                  <a:schemeClr val="bg2"/>
                </a:solidFill>
              </a:rPr>
              <a:t/>
            </a:r>
            <a:br>
              <a:rPr lang="ru-RU" sz="3600" dirty="0">
                <a:solidFill>
                  <a:schemeClr val="bg2"/>
                </a:solidFill>
              </a:rPr>
            </a:br>
            <a:endParaRPr lang="ru-RU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8B8B265-E68C-4B64-9238-781F0102C5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xmlns="" id="{DB8FE9A5-B094-6596-47D6-B08C3C0DC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405" y="4786776"/>
            <a:ext cx="3820603" cy="1267184"/>
          </a:xfrm>
        </p:spPr>
      </p:pic>
      <p:pic>
        <p:nvPicPr>
          <p:cNvPr id="12" name="Рисунок 11" descr="Изображение выглядит как мультфильм, графическая вставка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1A18C067-4F2B-05B4-9844-D1E19162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11" y="213105"/>
            <a:ext cx="2239993" cy="223999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дизайн, Прямоугольник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xmlns="" id="{E9C28C7E-21C8-012F-2ECB-4865810B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230" y="2629619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 dirty="0" err="1"/>
              <a:t>Главный</a:t>
            </a:r>
            <a:r>
              <a:rPr lang="en-US" sz="4700" cap="all" dirty="0"/>
              <a:t> </a:t>
            </a:r>
            <a:r>
              <a:rPr lang="en-US" sz="4700" cap="all" dirty="0" err="1"/>
              <a:t>герой</a:t>
            </a:r>
            <a:endParaRPr lang="ru-RU" dirty="0" err="1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Объект 3" descr="Изображение выглядит как пиксель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3E70B224-6365-8852-476A-201B4ABCD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013" y="1340841"/>
            <a:ext cx="3939242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2812C54-7AEF-4ABB-826E-221F51CB0F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1F40E4-8A76-44CF-91EC-9073673526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240102"/>
            <a:ext cx="2471806" cy="1485900"/>
          </a:xfrm>
        </p:spPr>
        <p:txBody>
          <a:bodyPr>
            <a:normAutofit/>
          </a:bodyPr>
          <a:lstStyle/>
          <a:p>
            <a:r>
              <a:rPr lang="ru-RU"/>
              <a:t>Пулемет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171013-D973-4187-9CF2-EE098EEF8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6672DB-2BE8-2668-8F39-E3927438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6" y="977660"/>
            <a:ext cx="2572447" cy="5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урон при попадании – 10 единиц;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обойма – 20 патронов;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время перезарядки – 1.5 сек;</a:t>
            </a:r>
          </a:p>
          <a:p>
            <a:pPr marL="383540" indent="-383540" algn="just"/>
            <a:r>
              <a:rPr lang="ru-RU" sz="1400">
                <a:latin typeface="Times New Roman"/>
                <a:cs typeface="Times New Roman"/>
              </a:rPr>
              <a:t>максимальный боезапас – 360 патронов; 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скорострельность – 2 выстрела</a:t>
            </a:r>
            <a:r>
              <a:rPr lang="en-US" sz="1400" dirty="0">
                <a:latin typeface="Times New Roman"/>
                <a:cs typeface="Times New Roman"/>
              </a:rPr>
              <a:t>/</a:t>
            </a:r>
            <a:r>
              <a:rPr lang="ru-RU" sz="1400" dirty="0">
                <a:latin typeface="Times New Roman"/>
                <a:cs typeface="Times New Roman"/>
              </a:rPr>
              <a:t>сек;</a:t>
            </a:r>
          </a:p>
        </p:txBody>
      </p:sp>
      <p:pic>
        <p:nvPicPr>
          <p:cNvPr id="4" name="Рисунок 3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xmlns="" id="{D8602A18-3296-DBDA-6ED2-E6AA8C5E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057" y="1780995"/>
            <a:ext cx="5293923" cy="35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32812C54-7AEF-4ABB-826E-221F51CB0F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91F40E4-8A76-44CF-91EC-9073673526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D5CC6D-6FDD-2E4C-9381-6D50330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6" y="240102"/>
            <a:ext cx="2471806" cy="1485900"/>
          </a:xfrm>
        </p:spPr>
        <p:txBody>
          <a:bodyPr>
            <a:normAutofit/>
          </a:bodyPr>
          <a:lstStyle/>
          <a:p>
            <a:r>
              <a:rPr lang="ru-RU" dirty="0"/>
              <a:t>Бур</a:t>
            </a:r>
            <a:br>
              <a:rPr lang="ru-RU" dirty="0"/>
            </a:br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171013-D973-4187-9CF2-EE098EEF8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B6672DB-2BE8-2668-8F39-E3927438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6" y="977660"/>
            <a:ext cx="2572447" cy="5493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урон при попадании – 10 единиц;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время перезарядки – 3 сек;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скорострельность – 5 выстрелов</a:t>
            </a:r>
            <a:r>
              <a:rPr lang="en-US" sz="1400" dirty="0">
                <a:latin typeface="Times New Roman"/>
                <a:cs typeface="Times New Roman"/>
              </a:rPr>
              <a:t>/</a:t>
            </a:r>
            <a:r>
              <a:rPr lang="ru-RU" sz="1400" dirty="0">
                <a:latin typeface="Times New Roman"/>
                <a:cs typeface="Times New Roman"/>
              </a:rPr>
              <a:t>сек;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разброс – 10 градусов;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количество снарядов – 3;</a:t>
            </a:r>
          </a:p>
          <a:p>
            <a:pPr marL="383540" indent="-383540" algn="just"/>
            <a:r>
              <a:rPr lang="ru-RU" sz="1400" dirty="0">
                <a:latin typeface="Times New Roman"/>
                <a:cs typeface="Times New Roman"/>
              </a:rPr>
              <a:t>пробитие врагов – бесконечное;</a:t>
            </a:r>
          </a:p>
          <a:p>
            <a:pPr marL="383540" indent="-383540" algn="just"/>
            <a:endParaRPr lang="ru-RU" sz="1400" dirty="0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пиксель&#10;&#10;Автоматически созданное описание">
            <a:extLst>
              <a:ext uri="{FF2B5EF4-FFF2-40B4-BE49-F238E27FC236}">
                <a16:creationId xmlns:a16="http://schemas.microsoft.com/office/drawing/2014/main" xmlns="" id="{B63402B7-D069-559A-9827-E1BF1D55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74" y="1718544"/>
            <a:ext cx="5302369" cy="34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CB73C468-D875-4A8E-A540-E43BF8232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F9FDE-2216-66DB-B727-A7778D4E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cap="all"/>
              <a:t>Система улучшений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B4734F2F-19FC-4D35-9BDE-5CEAD57D9B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xmlns="" id="{D97A8A26-FD96-4968-A34A-727382AC7E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Объект 3" descr="Изображение выглядит как диаграмма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xmlns="" id="{504D0B71-F63D-0292-591B-823349E7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524456"/>
            <a:ext cx="4207669" cy="40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2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C89EA62-F38E-4285-A105-C5E1BD360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2CF6E46A-CCCD-4728-B011-E147B2362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2E2C684B-30C9-4689-A529-EBF1B8ADB2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8E74CFB-EAAD-43E9-BDAC-AAE4F8E86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6E31D67-858D-409A-863E-EE8DEB9CC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0C11AD76-2664-4F1B-8A6E-71601C059E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10C210-D368-F84C-59E0-2B13F2C7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17" y="1480930"/>
            <a:ext cx="677855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600" cap="all" dirty="0" smtClean="0"/>
              <a:t>Спасибо за внимание</a:t>
            </a: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2226758439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15</TotalTime>
  <Words>87</Words>
  <Application>Microsoft Office PowerPoint</Application>
  <PresentationFormat>Широкоэкранный</PresentationFormat>
  <Paragraphs>24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Franklin Gothic Book</vt:lpstr>
      <vt:lpstr>Times New Roman</vt:lpstr>
      <vt:lpstr>Обрезка</vt:lpstr>
      <vt:lpstr>Turn up the heat</vt:lpstr>
      <vt:lpstr>Цель предмет задачи добавить</vt:lpstr>
      <vt:lpstr>Аналоги</vt:lpstr>
      <vt:lpstr>Инструментарий  Godot - основной движок  Aseprite - программа для создания спрайтов  Chiptone - синтезатор звуков  </vt:lpstr>
      <vt:lpstr>Главный герой</vt:lpstr>
      <vt:lpstr>Пулемет</vt:lpstr>
      <vt:lpstr>Бур </vt:lpstr>
      <vt:lpstr>Система улучшений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student</cp:lastModifiedBy>
  <cp:revision>121</cp:revision>
  <dcterms:created xsi:type="dcterms:W3CDTF">2023-09-25T13:28:44Z</dcterms:created>
  <dcterms:modified xsi:type="dcterms:W3CDTF">2023-09-26T05:19:10Z</dcterms:modified>
</cp:coreProperties>
</file>