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8" r:id="rId3"/>
    <p:sldId id="257" r:id="rId4"/>
    <p:sldId id="260" r:id="rId5"/>
    <p:sldId id="261" r:id="rId6"/>
    <p:sldId id="266" r:id="rId7"/>
    <p:sldId id="267" r:id="rId8"/>
    <p:sldId id="258" r:id="rId9"/>
    <p:sldId id="263" r:id="rId10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178350-A479-EA3D-F1F1-BD46EE8450C4}" v="272" dt="2023-09-25T16:14:51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623" autoAdjust="0"/>
  </p:normalViewPr>
  <p:slideViewPr>
    <p:cSldViewPr snapToGrid="0">
      <p:cViewPr varScale="1">
        <p:scale>
          <a:sx n="112" d="100"/>
          <a:sy n="112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6FE795F-4C8B-41B8-B1FC-DA2C8C54D5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10486EB-A8A7-44B8-B66E-2BC304ABB4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E72C7-43AE-4063-8FF7-89B1CFBE603A}" type="datetime1">
              <a:rPr lang="ru-RU" smtClean="0"/>
              <a:t>26.09.2023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7C88724-E17E-417B-8FFA-E811B36E16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E36B77-194C-4616-B4E2-D58277D186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F9E41-7236-410B-A8BF-26404AAA8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3428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89729-063C-4E5A-A6EB-08E659FC9C39}" type="datetime1">
              <a:rPr lang="ru-RU" smtClean="0"/>
              <a:pPr/>
              <a:t>26.09.2023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</a:t>
            </a:r>
            <a:r>
              <a:rPr lang="ru-RU" noProof="0" dirty="0"/>
              <a:t>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E874E-7096-4673-9972-7BF10055676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4575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E874E-7096-4673-9972-7BF10055676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22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11526528-FE90-4551-AAFF-E7B0546E5E6C}" type="datetime1">
              <a:rPr lang="ru-RU" noProof="0" smtClean="0"/>
              <a:t>26.09.2023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  <p:grpSp>
        <p:nvGrpSpPr>
          <p:cNvPr id="7" name="Группа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Полилиния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Полилиния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92D585-557E-40E5-91A7-3068D1C4D495}" type="datetime1">
              <a:rPr lang="ru-RU" noProof="0" smtClean="0"/>
              <a:t>26.09.2023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C14AD-AFE4-45C3-8300-83EB1F50D5BD}" type="datetime1">
              <a:rPr lang="ru-RU" noProof="0" smtClean="0"/>
              <a:t>26.09.2023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D0793B-D8B2-44DA-B50B-E62A8467DA85}" type="datetime1">
              <a:rPr lang="ru-RU" noProof="0" smtClean="0"/>
              <a:t>26.09.2023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5D3B2C5E-6CCC-4B51-868B-E07ACEDCDD31}" type="datetime1">
              <a:rPr lang="ru-RU" noProof="0" smtClean="0"/>
              <a:t>26.09.2023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Полилиния 6" title="Отметки-уголки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71E91C-0F49-48F0-B5B1-1A6AE31DC29B}" type="datetime1">
              <a:rPr lang="ru-RU" noProof="0" smtClean="0"/>
              <a:t>26.09.2023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73EF8D-1E82-475D-8839-20F57F18DA02}" type="datetime1">
              <a:rPr lang="ru-RU" noProof="0" smtClean="0"/>
              <a:t>26.09.2023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0EA6B1-10AD-4D4D-98B2-80AD45261879}" type="datetime1">
              <a:rPr lang="ru-RU" noProof="0" smtClean="0"/>
              <a:t>26.09.2023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1A2D6F-2CE5-4A0F-BFB2-983EE60FF2C8}" type="datetime1">
              <a:rPr lang="ru-RU" noProof="0" smtClean="0"/>
              <a:t>26.09.2023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 title="Фоновая фигура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BB4E7A4-6B0E-46A8-8F2B-B31F2DDF0EC5}" type="datetime1">
              <a:rPr lang="ru-RU" noProof="0" smtClean="0"/>
              <a:t>26.09.2023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Прямоугольник 8" title="Разделительная линия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 title="Фоновая фигура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268C5FC2-3389-49C5-B85D-6172CE8B509C}" type="datetime1">
              <a:rPr lang="ru-RU" noProof="0" smtClean="0"/>
              <a:t>26.09.2023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Прямоугольник 8" title="Разделительная линия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C0D4A05A-3BE0-446A-A2EC-DE420FC44F6C}" type="datetime1">
              <a:rPr lang="ru-RU" noProof="0" smtClean="0"/>
              <a:t>26.09.2023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Прямоугольник 8" title="Боковая панель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ru-RU" dirty="0"/>
              <a:t>Turn up the heat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dirty="0"/>
              <a:t>Презентацию подготовил</a:t>
            </a:r>
          </a:p>
          <a:p>
            <a:r>
              <a:rPr lang="ru-RU" dirty="0"/>
              <a:t>Студент группы РИСб20-1</a:t>
            </a:r>
          </a:p>
          <a:p>
            <a:r>
              <a:rPr lang="ru-RU" dirty="0"/>
              <a:t>Никитин Максим Денисович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предмет </a:t>
            </a:r>
            <a:r>
              <a:rPr lang="ru-RU"/>
              <a:t>задачи добавить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60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4D4913-9FC1-7E7E-2826-ED21A9A42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128" y="96328"/>
            <a:ext cx="9601200" cy="1485900"/>
          </a:xfrm>
        </p:spPr>
        <p:txBody>
          <a:bodyPr/>
          <a:lstStyle/>
          <a:p>
            <a:r>
              <a:rPr lang="ru-RU" dirty="0"/>
              <a:t>Аналоги</a:t>
            </a:r>
          </a:p>
        </p:txBody>
      </p:sp>
      <p:pic>
        <p:nvPicPr>
          <p:cNvPr id="4" name="Объект 3" descr="Изображение выглядит как текст, снимок экрана, цветок&#10;&#10;Автоматически созданное описание">
            <a:extLst>
              <a:ext uri="{FF2B5EF4-FFF2-40B4-BE49-F238E27FC236}">
                <a16:creationId xmlns:a16="http://schemas.microsoft.com/office/drawing/2014/main" id="{D3338070-9C2E-AF88-9FA5-A14A75CC8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187" y="833887"/>
            <a:ext cx="5033724" cy="2848155"/>
          </a:xfrm>
        </p:spPr>
      </p:pic>
      <p:pic>
        <p:nvPicPr>
          <p:cNvPr id="6" name="Рисунок 5" descr="Изображение выглядит как мультфильм, снимок экрана, искусство, свет&#10;&#10;Автоматически созданное описание">
            <a:extLst>
              <a:ext uri="{FF2B5EF4-FFF2-40B4-BE49-F238E27FC236}">
                <a16:creationId xmlns:a16="http://schemas.microsoft.com/office/drawing/2014/main" id="{1BF15470-059F-B7CD-78E2-FA6B8813B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249" y="834142"/>
            <a:ext cx="5043579" cy="2846208"/>
          </a:xfrm>
          <a:prstGeom prst="rect">
            <a:avLst/>
          </a:prstGeom>
        </p:spPr>
      </p:pic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3921DEC-433A-6213-E9A4-F06B396EDD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9" t="955" r="4830" b="-637"/>
          <a:stretch/>
        </p:blipFill>
        <p:spPr>
          <a:xfrm>
            <a:off x="3867166" y="3306956"/>
            <a:ext cx="4988076" cy="309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5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F861A-00A9-BE5D-D65D-E8D193AEE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ru-RU" sz="4000" dirty="0">
                <a:solidFill>
                  <a:schemeClr val="bg2"/>
                </a:solidFill>
              </a:rPr>
              <a:t>Инструментарий</a:t>
            </a:r>
            <a:br>
              <a:rPr lang="ru-RU" sz="4000" dirty="0">
                <a:solidFill>
                  <a:schemeClr val="bg2"/>
                </a:solidFill>
              </a:rPr>
            </a:br>
            <a:br>
              <a:rPr lang="ru-RU" sz="4000" dirty="0">
                <a:solidFill>
                  <a:schemeClr val="bg2"/>
                </a:solidFill>
              </a:rPr>
            </a:br>
            <a:r>
              <a:rPr lang="ru-RU" sz="3600" dirty="0" err="1">
                <a:solidFill>
                  <a:schemeClr val="bg2"/>
                </a:solidFill>
              </a:rPr>
              <a:t>Godot</a:t>
            </a:r>
            <a:r>
              <a:rPr lang="ru-RU" sz="3600" dirty="0">
                <a:solidFill>
                  <a:schemeClr val="bg2"/>
                </a:solidFill>
              </a:rPr>
              <a:t> - основной движок</a:t>
            </a:r>
            <a:br>
              <a:rPr lang="ru-RU" sz="3600" dirty="0">
                <a:solidFill>
                  <a:schemeClr val="bg2"/>
                </a:solidFill>
              </a:rPr>
            </a:br>
            <a:br>
              <a:rPr lang="ru-RU" sz="3600" dirty="0">
                <a:solidFill>
                  <a:schemeClr val="bg2"/>
                </a:solidFill>
              </a:rPr>
            </a:br>
            <a:r>
              <a:rPr lang="ru-RU" sz="3600" dirty="0" err="1">
                <a:solidFill>
                  <a:schemeClr val="bg2"/>
                </a:solidFill>
              </a:rPr>
              <a:t>Aseprite</a:t>
            </a:r>
            <a:r>
              <a:rPr lang="ru-RU" sz="3600" dirty="0">
                <a:solidFill>
                  <a:schemeClr val="bg2"/>
                </a:solidFill>
              </a:rPr>
              <a:t> - программа для создания спрайтов</a:t>
            </a:r>
            <a:br>
              <a:rPr lang="ru-RU" sz="3600" dirty="0">
                <a:solidFill>
                  <a:schemeClr val="bg2"/>
                </a:solidFill>
              </a:rPr>
            </a:br>
            <a:br>
              <a:rPr lang="ru-RU" sz="3600" dirty="0">
                <a:solidFill>
                  <a:schemeClr val="bg2"/>
                </a:solidFill>
              </a:rPr>
            </a:br>
            <a:r>
              <a:rPr lang="ru-RU" sz="3600" dirty="0" err="1">
                <a:solidFill>
                  <a:schemeClr val="bg2"/>
                </a:solidFill>
              </a:rPr>
              <a:t>Chiptone</a:t>
            </a:r>
            <a:r>
              <a:rPr lang="ru-RU" sz="3600" dirty="0">
                <a:solidFill>
                  <a:schemeClr val="bg2"/>
                </a:solidFill>
              </a:rPr>
              <a:t> - синтезатор звуков</a:t>
            </a:r>
            <a:br>
              <a:rPr lang="ru-RU" sz="3600" dirty="0">
                <a:solidFill>
                  <a:schemeClr val="bg2"/>
                </a:solidFill>
              </a:rPr>
            </a:br>
            <a:br>
              <a:rPr lang="ru-RU" sz="3600" dirty="0">
                <a:solidFill>
                  <a:schemeClr val="bg2"/>
                </a:solidFill>
              </a:rPr>
            </a:br>
            <a:endParaRPr lang="ru-RU" sz="4000" dirty="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DB8FE9A5-B094-6596-47D6-B08C3C0DC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4405" y="4786776"/>
            <a:ext cx="3820603" cy="1267184"/>
          </a:xfrm>
        </p:spPr>
      </p:pic>
      <p:pic>
        <p:nvPicPr>
          <p:cNvPr id="12" name="Рисунок 11" descr="Изображение выглядит как мультфильм, графическая вставка, круг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1A18C067-4F2B-05B4-9844-D1E191629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711" y="213105"/>
            <a:ext cx="2239993" cy="2239993"/>
          </a:xfrm>
          <a:prstGeom prst="rect">
            <a:avLst/>
          </a:prstGeom>
        </p:spPr>
      </p:pic>
      <p:pic>
        <p:nvPicPr>
          <p:cNvPr id="13" name="Рисунок 12" descr="Изображение выглядит как дизайн, Прямоугольник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E9C28C7E-21C8-012F-2ECB-4865810B5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230" y="2629619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4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5CC6D-6FDD-2E4C-9381-6D50330A3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cap="all" dirty="0" err="1"/>
              <a:t>Главный</a:t>
            </a:r>
            <a:r>
              <a:rPr lang="en-US" sz="4700" cap="all" dirty="0"/>
              <a:t> </a:t>
            </a:r>
            <a:r>
              <a:rPr lang="en-US" sz="4700" cap="all" dirty="0" err="1"/>
              <a:t>герой</a:t>
            </a:r>
            <a:endParaRPr lang="ru-RU" dirty="0" err="1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4" name="Объект 3" descr="Изображение выглядит как пиксель, диаграмм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E70B224-6365-8852-476A-201B4ABCD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338" y="1411475"/>
            <a:ext cx="3939242" cy="437551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A4A826-E438-1844-F5CD-37A7AA104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080" y="1946642"/>
            <a:ext cx="14478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0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5CC6D-6FDD-2E4C-9381-6D50330A3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36" y="240102"/>
            <a:ext cx="2471806" cy="1485900"/>
          </a:xfrm>
        </p:spPr>
        <p:txBody>
          <a:bodyPr>
            <a:normAutofit/>
          </a:bodyPr>
          <a:lstStyle/>
          <a:p>
            <a:r>
              <a:rPr lang="ru-RU"/>
              <a:t>Пулемет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6672DB-2BE8-2668-8F39-E3927438C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36" y="977660"/>
            <a:ext cx="2572447" cy="5493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 algn="just"/>
            <a:r>
              <a:rPr lang="ru-RU" sz="1400" dirty="0">
                <a:latin typeface="Times New Roman"/>
                <a:cs typeface="Times New Roman"/>
              </a:rPr>
              <a:t>урон при попадании – 10 единиц;</a:t>
            </a:r>
          </a:p>
          <a:p>
            <a:pPr marL="383540" indent="-383540" algn="just"/>
            <a:r>
              <a:rPr lang="ru-RU" sz="1400" dirty="0">
                <a:latin typeface="Times New Roman"/>
                <a:cs typeface="Times New Roman"/>
              </a:rPr>
              <a:t>обойма – 20 патронов;</a:t>
            </a:r>
          </a:p>
          <a:p>
            <a:pPr marL="383540" indent="-383540" algn="just"/>
            <a:r>
              <a:rPr lang="ru-RU" sz="1400" dirty="0">
                <a:latin typeface="Times New Roman"/>
                <a:cs typeface="Times New Roman"/>
              </a:rPr>
              <a:t>время перезарядки – 1.5 сек;</a:t>
            </a:r>
          </a:p>
          <a:p>
            <a:pPr marL="383540" indent="-383540" algn="just"/>
            <a:r>
              <a:rPr lang="ru-RU" sz="1400">
                <a:latin typeface="Times New Roman"/>
                <a:cs typeface="Times New Roman"/>
              </a:rPr>
              <a:t>максимальный боезапас – 360 патронов; </a:t>
            </a:r>
          </a:p>
          <a:p>
            <a:pPr marL="383540" indent="-383540" algn="just"/>
            <a:r>
              <a:rPr lang="ru-RU" sz="1400" dirty="0">
                <a:latin typeface="Times New Roman"/>
                <a:cs typeface="Times New Roman"/>
              </a:rPr>
              <a:t>скорострельность – 2 выстрела</a:t>
            </a:r>
            <a:r>
              <a:rPr lang="en-US" sz="1400" dirty="0">
                <a:latin typeface="Times New Roman"/>
                <a:cs typeface="Times New Roman"/>
              </a:rPr>
              <a:t>/</a:t>
            </a:r>
            <a:r>
              <a:rPr lang="ru-RU" sz="1400" dirty="0">
                <a:latin typeface="Times New Roman"/>
                <a:cs typeface="Times New Roman"/>
              </a:rPr>
              <a:t>сек;</a:t>
            </a:r>
          </a:p>
        </p:txBody>
      </p:sp>
      <p:pic>
        <p:nvPicPr>
          <p:cNvPr id="4" name="Рисунок 3" descr="Изображение выглядит как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D8602A18-3296-DBDA-6ED2-E6AA8C5E4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057" y="1780995"/>
            <a:ext cx="5293923" cy="354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6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5CC6D-6FDD-2E4C-9381-6D50330A3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36" y="240102"/>
            <a:ext cx="2471806" cy="1485900"/>
          </a:xfrm>
        </p:spPr>
        <p:txBody>
          <a:bodyPr>
            <a:normAutofit/>
          </a:bodyPr>
          <a:lstStyle/>
          <a:p>
            <a:r>
              <a:rPr lang="ru-RU" dirty="0"/>
              <a:t>Бур</a:t>
            </a:r>
            <a:br>
              <a:rPr lang="ru-RU" dirty="0"/>
            </a:br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6672DB-2BE8-2668-8F39-E3927438C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36" y="977660"/>
            <a:ext cx="2572447" cy="5493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 algn="just"/>
            <a:r>
              <a:rPr lang="ru-RU" sz="1400" dirty="0">
                <a:latin typeface="Times New Roman"/>
                <a:cs typeface="Times New Roman"/>
              </a:rPr>
              <a:t>урон при попадании – 10 единиц;</a:t>
            </a:r>
          </a:p>
          <a:p>
            <a:pPr marL="383540" indent="-383540" algn="just"/>
            <a:r>
              <a:rPr lang="ru-RU" sz="1400" dirty="0">
                <a:latin typeface="Times New Roman"/>
                <a:cs typeface="Times New Roman"/>
              </a:rPr>
              <a:t>время перезарядки – 3 сек;</a:t>
            </a:r>
          </a:p>
          <a:p>
            <a:pPr marL="383540" indent="-383540" algn="just"/>
            <a:r>
              <a:rPr lang="ru-RU" sz="1400" dirty="0">
                <a:latin typeface="Times New Roman"/>
                <a:cs typeface="Times New Roman"/>
              </a:rPr>
              <a:t>скорострельность – 5 выстрелов</a:t>
            </a:r>
            <a:r>
              <a:rPr lang="en-US" sz="1400" dirty="0">
                <a:latin typeface="Times New Roman"/>
                <a:cs typeface="Times New Roman"/>
              </a:rPr>
              <a:t>/</a:t>
            </a:r>
            <a:r>
              <a:rPr lang="ru-RU" sz="1400" dirty="0">
                <a:latin typeface="Times New Roman"/>
                <a:cs typeface="Times New Roman"/>
              </a:rPr>
              <a:t>сек;</a:t>
            </a:r>
          </a:p>
          <a:p>
            <a:pPr marL="383540" indent="-383540" algn="just"/>
            <a:r>
              <a:rPr lang="ru-RU" sz="1400" dirty="0">
                <a:latin typeface="Times New Roman"/>
                <a:cs typeface="Times New Roman"/>
              </a:rPr>
              <a:t>разброс – 10 градусов;</a:t>
            </a:r>
          </a:p>
          <a:p>
            <a:pPr marL="383540" indent="-383540" algn="just"/>
            <a:r>
              <a:rPr lang="ru-RU" sz="1400" dirty="0">
                <a:latin typeface="Times New Roman"/>
                <a:cs typeface="Times New Roman"/>
              </a:rPr>
              <a:t>количество снарядов – 3;</a:t>
            </a:r>
          </a:p>
          <a:p>
            <a:pPr marL="383540" indent="-383540" algn="just"/>
            <a:r>
              <a:rPr lang="ru-RU" sz="1400" dirty="0">
                <a:latin typeface="Times New Roman"/>
                <a:cs typeface="Times New Roman"/>
              </a:rPr>
              <a:t>пробитие врагов – бесконечное;</a:t>
            </a:r>
          </a:p>
          <a:p>
            <a:pPr marL="383540" indent="-383540" algn="just"/>
            <a:endParaRPr lang="ru-RU" sz="1400" dirty="0">
              <a:latin typeface="Times New Roman"/>
              <a:cs typeface="Times New Roman"/>
            </a:endParaRPr>
          </a:p>
        </p:txBody>
      </p:sp>
      <p:pic>
        <p:nvPicPr>
          <p:cNvPr id="5" name="Рисунок 4" descr="Изображение выглядит как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B63402B7-D069-559A-9827-E1BF1D554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174" y="1718544"/>
            <a:ext cx="5302369" cy="349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7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F9FDE-2216-66DB-B727-A7778D4ED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cap="all"/>
              <a:t>Система улучшений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4" name="Объект 3" descr="Изображение выглядит как диаграмма, пиксель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504D0B71-F63D-0292-591B-823349E72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403" y="1524456"/>
            <a:ext cx="4207669" cy="400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2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8E74CFB-EAAD-43E9-BDAC-AAE4F8E8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E31D67-858D-409A-863E-EE8DEB9CC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15772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0C11AD76-2664-4F1B-8A6E-71601C059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3922753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10C210-D368-F84C-59E0-2B13F2C7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417" y="1480930"/>
            <a:ext cx="677855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6600" cap="all" dirty="0"/>
              <a:t>Спасибо за внимание</a:t>
            </a:r>
            <a:endParaRPr lang="en-US" sz="6600" cap="all" dirty="0"/>
          </a:p>
        </p:txBody>
      </p:sp>
    </p:spTree>
    <p:extLst>
      <p:ext uri="{BB962C8B-B14F-4D97-AF65-F5344CB8AC3E}">
        <p14:creationId xmlns:p14="http://schemas.microsoft.com/office/powerpoint/2010/main" val="2226758439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404</TotalTime>
  <Words>117</Words>
  <Application>Microsoft Office PowerPoint</Application>
  <PresentationFormat>Широкоэкранный</PresentationFormat>
  <Paragraphs>24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Calibri</vt:lpstr>
      <vt:lpstr>Franklin Gothic Book</vt:lpstr>
      <vt:lpstr>Times New Roman</vt:lpstr>
      <vt:lpstr>Обрезка</vt:lpstr>
      <vt:lpstr>Turn up the heat</vt:lpstr>
      <vt:lpstr>Цель предмет задачи добавить</vt:lpstr>
      <vt:lpstr>Аналоги</vt:lpstr>
      <vt:lpstr>Инструментарий  Godot - основной движок  Aseprite - программа для создания спрайтов  Chiptone - синтезатор звуков  </vt:lpstr>
      <vt:lpstr>Главный герой</vt:lpstr>
      <vt:lpstr>Пулемет</vt:lpstr>
      <vt:lpstr>Бур </vt:lpstr>
      <vt:lpstr>Система улучшений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MrDiscoys</cp:lastModifiedBy>
  <cp:revision>122</cp:revision>
  <dcterms:created xsi:type="dcterms:W3CDTF">2023-09-25T13:28:44Z</dcterms:created>
  <dcterms:modified xsi:type="dcterms:W3CDTF">2023-09-26T18:26:16Z</dcterms:modified>
</cp:coreProperties>
</file>