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9" r:id="rId4"/>
    <p:sldId id="257" r:id="rId5"/>
    <p:sldId id="260" r:id="rId6"/>
    <p:sldId id="261" r:id="rId7"/>
    <p:sldId id="266" r:id="rId8"/>
    <p:sldId id="267" r:id="rId9"/>
    <p:sldId id="258" r:id="rId10"/>
    <p:sldId id="263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78350-A479-EA3D-F1F1-BD46EE8450C4}" v="272" dt="2023-09-25T16:14:5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6FE795F-4C8B-41B8-B1FC-DA2C8C54D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0486EB-A8A7-44B8-B66E-2BC304ABB4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72C7-43AE-4063-8FF7-89B1CFBE603A}" type="datetime1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C88724-E17E-417B-8FFA-E811B36E16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E36B77-194C-4616-B4E2-D58277D18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9E41-7236-410B-A8BF-26404AAA8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42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9729-063C-4E5A-A6EB-08E659FC9C39}" type="datetime1">
              <a:rPr lang="ru-RU" smtClean="0"/>
              <a:pPr/>
              <a:t>27.09.2023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874E-7096-4673-9972-7BF10055676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57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E874E-7096-4673-9972-7BF1005567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1526528-FE90-4551-AAFF-E7B0546E5E6C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7" name="Груп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Поли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Поли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92D585-557E-40E5-91A7-3068D1C4D495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C14AD-AFE4-45C3-8300-83EB1F50D5BD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0793B-D8B2-44DA-B50B-E62A8467DA85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D3B2C5E-6CCC-4B51-868B-E07ACEDCDD31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олилиния 6" title="Отметки-уголки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1E91C-0F49-48F0-B5B1-1A6AE31DC29B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3EF8D-1E82-475D-8839-20F57F18DA02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EA6B1-10AD-4D4D-98B2-80AD45261879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A2D6F-2CE5-4A0F-BFB2-983EE60FF2C8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BB4E7A4-6B0E-46A8-8F2B-B31F2DDF0EC5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68C5FC2-3389-49C5-B85D-6172CE8B509C}" type="datetime1">
              <a:rPr lang="ru-RU" noProof="0" smtClean="0"/>
              <a:t>27.09.2023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0D4A05A-3BE0-446A-A2EC-DE420FC44F6C}" type="datetime1">
              <a:rPr lang="ru-RU" noProof="0" smtClean="0"/>
              <a:t>27.09.2023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Боковая панель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Turn up the heat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/>
              <a:t>Презентацию подготовил</a:t>
            </a:r>
          </a:p>
          <a:p>
            <a:r>
              <a:rPr lang="ru-RU" dirty="0"/>
              <a:t>Студент группы РИСб20-1</a:t>
            </a:r>
          </a:p>
          <a:p>
            <a:r>
              <a:rPr lang="ru-RU" dirty="0"/>
              <a:t>Никитин Максим Денисович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0C210-D368-F84C-59E0-2B13F2C7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17" y="1480930"/>
            <a:ext cx="677855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600" cap="all" dirty="0"/>
              <a:t>Спасибо за внимание</a:t>
            </a: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222675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555477"/>
            <a:ext cx="9601200" cy="5311923"/>
          </a:xfrm>
        </p:spPr>
        <p:txBody>
          <a:bodyPr>
            <a:normAutofit/>
          </a:bodyPr>
          <a:lstStyle/>
          <a:p>
            <a:endParaRPr lang="ru-RU" sz="2800" dirty="0"/>
          </a:p>
          <a:p>
            <a:r>
              <a:rPr lang="ru-RU" sz="2800" dirty="0"/>
              <a:t>Объект курсовой: разработка игры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Предмет курсовой: разработка и настройка системы анализа и ответа на успешность или неудачи игрока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Цель: Разработать и протестировать полноценную игру</a:t>
            </a:r>
          </a:p>
        </p:txBody>
      </p:sp>
    </p:spTree>
    <p:extLst>
      <p:ext uri="{BB962C8B-B14F-4D97-AF65-F5344CB8AC3E}">
        <p14:creationId xmlns:p14="http://schemas.microsoft.com/office/powerpoint/2010/main" val="273760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D578838-9965-68C2-36BD-288F2017EE4A}"/>
              </a:ext>
            </a:extLst>
          </p:cNvPr>
          <p:cNvCxnSpPr/>
          <p:nvPr/>
        </p:nvCxnSpPr>
        <p:spPr>
          <a:xfrm>
            <a:off x="905855" y="4691641"/>
            <a:ext cx="10947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9696E50-0A46-EF9E-D856-3722EE35967D}"/>
              </a:ext>
            </a:extLst>
          </p:cNvPr>
          <p:cNvCxnSpPr/>
          <p:nvPr/>
        </p:nvCxnSpPr>
        <p:spPr>
          <a:xfrm>
            <a:off x="2401369" y="4691641"/>
            <a:ext cx="0" cy="589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DD54C6B-C4C4-ACFF-9E3E-61EB320272D8}"/>
              </a:ext>
            </a:extLst>
          </p:cNvPr>
          <p:cNvCxnSpPr/>
          <p:nvPr/>
        </p:nvCxnSpPr>
        <p:spPr>
          <a:xfrm>
            <a:off x="11740497" y="4691641"/>
            <a:ext cx="0" cy="589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2F600AB-6DF6-BB3B-C864-89E3AF5E2B89}"/>
              </a:ext>
            </a:extLst>
          </p:cNvPr>
          <p:cNvCxnSpPr/>
          <p:nvPr/>
        </p:nvCxnSpPr>
        <p:spPr>
          <a:xfrm>
            <a:off x="8561462" y="4691641"/>
            <a:ext cx="0" cy="589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8B5C48-8D10-1B5D-57D8-2B3F75364BCF}"/>
              </a:ext>
            </a:extLst>
          </p:cNvPr>
          <p:cNvSpPr txBox="1"/>
          <p:nvPr/>
        </p:nvSpPr>
        <p:spPr>
          <a:xfrm>
            <a:off x="1176044" y="482596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Сентябрь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1A141-5158-6920-DB60-566F48DD48AE}"/>
              </a:ext>
            </a:extLst>
          </p:cNvPr>
          <p:cNvSpPr txBox="1"/>
          <p:nvPr/>
        </p:nvSpPr>
        <p:spPr>
          <a:xfrm>
            <a:off x="3439139" y="486107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Октябрь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497B4-6ECB-765F-1DEC-DC3AC65BB7D2}"/>
              </a:ext>
            </a:extLst>
          </p:cNvPr>
          <p:cNvSpPr txBox="1"/>
          <p:nvPr/>
        </p:nvSpPr>
        <p:spPr>
          <a:xfrm>
            <a:off x="6559194" y="486989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Ноябрь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29466C-0D12-B5A3-499B-C987BE686390}"/>
              </a:ext>
            </a:extLst>
          </p:cNvPr>
          <p:cNvSpPr txBox="1"/>
          <p:nvPr/>
        </p:nvSpPr>
        <p:spPr>
          <a:xfrm>
            <a:off x="9640079" y="4874171"/>
            <a:ext cx="103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Декабрь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3E20FD1-63E9-EA59-23D4-9EC83414109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266102" y="3826271"/>
            <a:ext cx="0" cy="86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C303AD-87D0-BC9C-73FF-8A7757258C83}"/>
              </a:ext>
            </a:extLst>
          </p:cNvPr>
          <p:cNvSpPr txBox="1"/>
          <p:nvPr/>
        </p:nvSpPr>
        <p:spPr>
          <a:xfrm>
            <a:off x="1504457" y="3179940"/>
            <a:ext cx="152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Презентация</a:t>
            </a:r>
          </a:p>
          <a:p>
            <a:r>
              <a:rPr lang="ru-RU" dirty="0"/>
              <a:t>29.09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2D4F083-E65B-1863-5729-79CCE2DA2EAD}"/>
              </a:ext>
            </a:extLst>
          </p:cNvPr>
          <p:cNvCxnSpPr/>
          <p:nvPr/>
        </p:nvCxnSpPr>
        <p:spPr>
          <a:xfrm>
            <a:off x="5425155" y="4691641"/>
            <a:ext cx="0" cy="589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B3040ECC-E2D8-0B53-A0BD-1ED60613FEF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67584" y="4422257"/>
            <a:ext cx="0" cy="26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361245-9060-0E20-C6E5-CCC7E6EDD658}"/>
              </a:ext>
            </a:extLst>
          </p:cNvPr>
          <p:cNvSpPr txBox="1"/>
          <p:nvPr/>
        </p:nvSpPr>
        <p:spPr>
          <a:xfrm>
            <a:off x="2514684" y="3498927"/>
            <a:ext cx="11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Дизайн документ</a:t>
            </a:r>
          </a:p>
          <a:p>
            <a:r>
              <a:rPr lang="ru-RU" dirty="0"/>
              <a:t>7.10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659E307-C83D-63AD-1C21-6CD12EBF0533}"/>
              </a:ext>
            </a:extLst>
          </p:cNvPr>
          <p:cNvCxnSpPr>
            <a:cxnSpLocks/>
          </p:cNvCxnSpPr>
          <p:nvPr/>
        </p:nvCxnSpPr>
        <p:spPr>
          <a:xfrm>
            <a:off x="3802559" y="3705999"/>
            <a:ext cx="14244" cy="98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E42867-2967-DFB0-90FB-12E2F9C0DCFF}"/>
              </a:ext>
            </a:extLst>
          </p:cNvPr>
          <p:cNvSpPr txBox="1"/>
          <p:nvPr/>
        </p:nvSpPr>
        <p:spPr>
          <a:xfrm>
            <a:off x="3009659" y="2705477"/>
            <a:ext cx="122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Движение Стрельба</a:t>
            </a:r>
          </a:p>
          <a:p>
            <a:r>
              <a:rPr lang="ru-RU" dirty="0"/>
              <a:t>14.10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835A97B-1E7D-EF7F-D61A-FDAE09FC39C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670426" y="4297138"/>
            <a:ext cx="0" cy="40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1CB3B3-698F-AE9F-DAD4-1885759C2F06}"/>
              </a:ext>
            </a:extLst>
          </p:cNvPr>
          <p:cNvSpPr txBox="1"/>
          <p:nvPr/>
        </p:nvSpPr>
        <p:spPr>
          <a:xfrm>
            <a:off x="10104319" y="3373808"/>
            <a:ext cx="1132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курсовой</a:t>
            </a:r>
          </a:p>
          <a:p>
            <a:r>
              <a:rPr lang="ru-RU" dirty="0"/>
              <a:t>22.12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79D28ED-0259-475A-58DA-9FB157122EAA}"/>
              </a:ext>
            </a:extLst>
          </p:cNvPr>
          <p:cNvCxnSpPr>
            <a:cxnSpLocks/>
          </p:cNvCxnSpPr>
          <p:nvPr/>
        </p:nvCxnSpPr>
        <p:spPr>
          <a:xfrm>
            <a:off x="7489515" y="4303913"/>
            <a:ext cx="0" cy="38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429873-8596-425F-D009-AF0F245A54E6}"/>
              </a:ext>
            </a:extLst>
          </p:cNvPr>
          <p:cNvSpPr txBox="1"/>
          <p:nvPr/>
        </p:nvSpPr>
        <p:spPr>
          <a:xfrm>
            <a:off x="6867874" y="3380583"/>
            <a:ext cx="1523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Начало </a:t>
            </a:r>
            <a:r>
              <a:rPr lang="ru-RU" dirty="0" err="1"/>
              <a:t>ворд</a:t>
            </a:r>
            <a:r>
              <a:rPr lang="ru-RU" dirty="0"/>
              <a:t> документа</a:t>
            </a:r>
          </a:p>
          <a:p>
            <a:r>
              <a:rPr lang="ru-RU" dirty="0"/>
              <a:t>20.11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5881074-2260-8E0E-260E-2F67FE4B45CB}"/>
              </a:ext>
            </a:extLst>
          </p:cNvPr>
          <p:cNvCxnSpPr>
            <a:cxnSpLocks/>
          </p:cNvCxnSpPr>
          <p:nvPr/>
        </p:nvCxnSpPr>
        <p:spPr>
          <a:xfrm>
            <a:off x="5899798" y="4456493"/>
            <a:ext cx="0" cy="2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8CBEE4-10FA-3034-D2BA-169AECEB9704}"/>
              </a:ext>
            </a:extLst>
          </p:cNvPr>
          <p:cNvSpPr txBox="1"/>
          <p:nvPr/>
        </p:nvSpPr>
        <p:spPr>
          <a:xfrm>
            <a:off x="5107877" y="3532664"/>
            <a:ext cx="1451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ИИ директор</a:t>
            </a:r>
            <a:br>
              <a:rPr lang="ru-RU" dirty="0"/>
            </a:br>
            <a:r>
              <a:rPr lang="ru-RU" dirty="0"/>
              <a:t>Враги</a:t>
            </a:r>
          </a:p>
          <a:p>
            <a:r>
              <a:rPr lang="ru-RU" dirty="0"/>
              <a:t>6.11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FF5F75-6267-B972-7A62-EE65CA10735B}"/>
              </a:ext>
            </a:extLst>
          </p:cNvPr>
          <p:cNvSpPr txBox="1"/>
          <p:nvPr/>
        </p:nvSpPr>
        <p:spPr>
          <a:xfrm>
            <a:off x="5763065" y="1886778"/>
            <a:ext cx="2167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Главное меню</a:t>
            </a:r>
          </a:p>
          <a:p>
            <a:r>
              <a:rPr lang="ru-RU" dirty="0"/>
              <a:t>Финальные штрихи </a:t>
            </a:r>
            <a:br>
              <a:rPr lang="ru-RU" dirty="0"/>
            </a:br>
            <a:r>
              <a:rPr lang="ru-RU" dirty="0"/>
              <a:t>Балансировка</a:t>
            </a:r>
          </a:p>
          <a:p>
            <a:r>
              <a:rPr lang="ru-RU" dirty="0"/>
              <a:t>19.11</a:t>
            </a:r>
          </a:p>
          <a:p>
            <a:endParaRPr lang="ru-RU" dirty="0"/>
          </a:p>
        </p:txBody>
      </p: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58F21B35-A745-E5FB-8468-9FDC9777CE08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6417411" y="3793508"/>
            <a:ext cx="1335740" cy="476936"/>
          </a:xfrm>
          <a:prstGeom prst="bentConnector3">
            <a:avLst>
              <a:gd name="adj1" fmla="val 711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Заголовок 1">
            <a:extLst>
              <a:ext uri="{FF2B5EF4-FFF2-40B4-BE49-F238E27FC236}">
                <a16:creationId xmlns:a16="http://schemas.microsoft.com/office/drawing/2014/main" id="{615B8AEF-1FBB-8673-867D-D5AB376A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204" y="187580"/>
            <a:ext cx="2512463" cy="62873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Таймлайн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5CEE48-8A23-CAAE-01A9-8E2116336344}"/>
              </a:ext>
            </a:extLst>
          </p:cNvPr>
          <p:cNvSpPr txBox="1"/>
          <p:nvPr/>
        </p:nvSpPr>
        <p:spPr>
          <a:xfrm>
            <a:off x="3929272" y="2440775"/>
            <a:ext cx="129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</a:t>
            </a:r>
          </a:p>
          <a:p>
            <a:r>
              <a:rPr lang="ru-RU" dirty="0"/>
              <a:t>     21.10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C3AED3-1CA4-3C52-F6FD-A1398025CDA7}"/>
              </a:ext>
            </a:extLst>
          </p:cNvPr>
          <p:cNvSpPr txBox="1"/>
          <p:nvPr/>
        </p:nvSpPr>
        <p:spPr>
          <a:xfrm>
            <a:off x="4476710" y="1468697"/>
            <a:ext cx="130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Система улучшений</a:t>
            </a:r>
          </a:p>
          <a:p>
            <a:r>
              <a:rPr lang="ru-RU" dirty="0"/>
              <a:t>13.11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C4E2E326-CD29-8857-DC7F-0652F34BCD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2286" y="2892463"/>
            <a:ext cx="2342199" cy="1254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A07C48CE-3081-7CA8-F413-6A746CF7C1FF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574294" y="3087106"/>
            <a:ext cx="16912" cy="16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D4913-9FC1-7E7E-2826-ED21A9A4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8" y="96328"/>
            <a:ext cx="9601200" cy="1485900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4" name="Объект 3" descr="Изображение выглядит как текст, снимок экрана, цветок&#10;&#10;Автоматически созданное описание">
            <a:extLst>
              <a:ext uri="{FF2B5EF4-FFF2-40B4-BE49-F238E27FC236}">
                <a16:creationId xmlns:a16="http://schemas.microsoft.com/office/drawing/2014/main" id="{D3338070-9C2E-AF88-9FA5-A14A75CC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187" y="833887"/>
            <a:ext cx="5033724" cy="2848155"/>
          </a:xfrm>
        </p:spPr>
      </p:pic>
      <p:pic>
        <p:nvPicPr>
          <p:cNvPr id="6" name="Рисунок 5" descr="Изображение выглядит как мультфильм, снимок экрана, искусство, свет&#10;&#10;Автоматически созданное описание">
            <a:extLst>
              <a:ext uri="{FF2B5EF4-FFF2-40B4-BE49-F238E27FC236}">
                <a16:creationId xmlns:a16="http://schemas.microsoft.com/office/drawing/2014/main" id="{1BF15470-059F-B7CD-78E2-FA6B8813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49" y="834142"/>
            <a:ext cx="5043579" cy="2846208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3921DEC-433A-6213-E9A4-F06B396ED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" t="955" r="4830" b="-637"/>
          <a:stretch/>
        </p:blipFill>
        <p:spPr>
          <a:xfrm>
            <a:off x="3867166" y="3306956"/>
            <a:ext cx="4988076" cy="30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F861A-00A9-BE5D-D65D-E8D193AE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000" dirty="0">
                <a:solidFill>
                  <a:schemeClr val="bg2"/>
                </a:solidFill>
              </a:rPr>
              <a:t>Инструментарий</a:t>
            </a:r>
            <a:br>
              <a:rPr lang="ru-RU" sz="4000" dirty="0">
                <a:solidFill>
                  <a:schemeClr val="bg2"/>
                </a:solidFill>
              </a:rPr>
            </a:br>
            <a:br>
              <a:rPr lang="ru-RU" sz="40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Godot</a:t>
            </a:r>
            <a:r>
              <a:rPr lang="ru-RU" sz="3600" dirty="0">
                <a:solidFill>
                  <a:schemeClr val="bg2"/>
                </a:solidFill>
              </a:rPr>
              <a:t> - основной движок</a:t>
            </a:r>
            <a:br>
              <a:rPr lang="ru-RU" sz="3600" dirty="0">
                <a:solidFill>
                  <a:schemeClr val="bg2"/>
                </a:solidFill>
              </a:rPr>
            </a:b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Aseprite</a:t>
            </a:r>
            <a:r>
              <a:rPr lang="ru-RU" sz="3600" dirty="0">
                <a:solidFill>
                  <a:schemeClr val="bg2"/>
                </a:solidFill>
              </a:rPr>
              <a:t> - программа для создания спрайтов</a:t>
            </a:r>
            <a:br>
              <a:rPr lang="ru-RU" sz="3600" dirty="0">
                <a:solidFill>
                  <a:schemeClr val="bg2"/>
                </a:solidFill>
              </a:rPr>
            </a:b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Chiptone</a:t>
            </a:r>
            <a:r>
              <a:rPr lang="ru-RU" sz="3600" dirty="0">
                <a:solidFill>
                  <a:schemeClr val="bg2"/>
                </a:solidFill>
              </a:rPr>
              <a:t> - синтезатор звуков</a:t>
            </a:r>
            <a:br>
              <a:rPr lang="ru-RU" sz="3600" dirty="0">
                <a:solidFill>
                  <a:schemeClr val="bg2"/>
                </a:solidFill>
              </a:rPr>
            </a:br>
            <a:br>
              <a:rPr lang="ru-RU" sz="3600" dirty="0">
                <a:solidFill>
                  <a:schemeClr val="bg2"/>
                </a:solidFill>
              </a:rPr>
            </a:b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B8FE9A5-B094-6596-47D6-B08C3C0DC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405" y="4786776"/>
            <a:ext cx="3820603" cy="1267184"/>
          </a:xfrm>
        </p:spPr>
      </p:pic>
      <p:pic>
        <p:nvPicPr>
          <p:cNvPr id="12" name="Рисунок 11" descr="Изображение выглядит как мультфильм, графическая вставка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A18C067-4F2B-05B4-9844-D1E19162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11" y="213105"/>
            <a:ext cx="2239993" cy="223999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дизайн, Прямоугольник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9C28C7E-21C8-012F-2ECB-4865810B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230" y="2629619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 dirty="0" err="1"/>
              <a:t>Главный</a:t>
            </a:r>
            <a:r>
              <a:rPr lang="en-US" sz="4700" cap="all" dirty="0"/>
              <a:t> </a:t>
            </a:r>
            <a:r>
              <a:rPr lang="en-US" sz="4700" cap="all" dirty="0" err="1"/>
              <a:t>герой</a:t>
            </a:r>
            <a:endParaRPr lang="ru-RU" dirty="0" err="1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пиксель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E70B224-6365-8852-476A-201B4ABC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338" y="1411475"/>
            <a:ext cx="3939242" cy="43755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A4A826-E438-1844-F5CD-37A7AA104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80" y="1946642"/>
            <a:ext cx="1447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0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6" y="240102"/>
            <a:ext cx="2471806" cy="1485900"/>
          </a:xfrm>
        </p:spPr>
        <p:txBody>
          <a:bodyPr>
            <a:normAutofit/>
          </a:bodyPr>
          <a:lstStyle/>
          <a:p>
            <a:r>
              <a:rPr lang="ru-RU"/>
              <a:t>Пулемет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72DB-2BE8-2668-8F39-E3927438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6" y="977660"/>
            <a:ext cx="2572447" cy="5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урон при попадании – 10 единиц;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обойма – 20 патронов;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время перезарядки – 1.5 сек;</a:t>
            </a:r>
          </a:p>
          <a:p>
            <a:pPr marL="383540" indent="-383540" algn="just"/>
            <a:r>
              <a:rPr lang="ru-RU" sz="1400">
                <a:latin typeface="Times New Roman"/>
                <a:cs typeface="Times New Roman"/>
              </a:rPr>
              <a:t>максимальный боезапас – 360 патронов; 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скорострельность – 2 выстрела</a:t>
            </a:r>
            <a:r>
              <a:rPr lang="en-US" sz="1400" dirty="0">
                <a:latin typeface="Times New Roman"/>
                <a:cs typeface="Times New Roman"/>
              </a:rPr>
              <a:t>/</a:t>
            </a:r>
            <a:r>
              <a:rPr lang="ru-RU" sz="1400" dirty="0">
                <a:latin typeface="Times New Roman"/>
                <a:cs typeface="Times New Roman"/>
              </a:rPr>
              <a:t>сек;</a:t>
            </a:r>
          </a:p>
        </p:txBody>
      </p:sp>
      <p:pic>
        <p:nvPicPr>
          <p:cNvPr id="4" name="Рисунок 3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D8602A18-3296-DBDA-6ED2-E6AA8C5E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57" y="1780995"/>
            <a:ext cx="5293923" cy="35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6" y="240102"/>
            <a:ext cx="2471806" cy="1485900"/>
          </a:xfrm>
        </p:spPr>
        <p:txBody>
          <a:bodyPr>
            <a:normAutofit/>
          </a:bodyPr>
          <a:lstStyle/>
          <a:p>
            <a:r>
              <a:rPr lang="ru-RU" dirty="0"/>
              <a:t>Бур</a:t>
            </a:r>
            <a:br>
              <a:rPr lang="ru-RU" dirty="0"/>
            </a:br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72DB-2BE8-2668-8F39-E3927438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6" y="977660"/>
            <a:ext cx="2572447" cy="5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урон при попадании – 10 единиц;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время перезарядки – 3 сек;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скорострельность – 5 выстрелов</a:t>
            </a:r>
            <a:r>
              <a:rPr lang="en-US" sz="1400" dirty="0">
                <a:latin typeface="Times New Roman"/>
                <a:cs typeface="Times New Roman"/>
              </a:rPr>
              <a:t>/</a:t>
            </a:r>
            <a:r>
              <a:rPr lang="ru-RU" sz="1400" dirty="0">
                <a:latin typeface="Times New Roman"/>
                <a:cs typeface="Times New Roman"/>
              </a:rPr>
              <a:t>сек;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разброс – 10 градусов;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количество снарядов – 3;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пробитие врагов – бесконечное;</a:t>
            </a:r>
          </a:p>
          <a:p>
            <a:pPr marL="383540" indent="-383540" algn="just"/>
            <a:endParaRPr lang="ru-RU" sz="1400" dirty="0">
              <a:latin typeface="Times New Roman"/>
              <a:cs typeface="Times New Roman"/>
            </a:endParaRPr>
          </a:p>
        </p:txBody>
      </p:sp>
      <p:pic>
        <p:nvPicPr>
          <p:cNvPr id="5" name="Рисунок 4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B63402B7-D069-559A-9827-E1BF1D55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4" y="1718544"/>
            <a:ext cx="5302369" cy="34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7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F9FDE-2216-66DB-B727-A7778D4E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Система улучшений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диаграмм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04D0B71-F63D-0292-591B-823349E7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524456"/>
            <a:ext cx="4207669" cy="40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9710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531</TotalTime>
  <Words>178</Words>
  <Application>Microsoft Office PowerPoint</Application>
  <PresentationFormat>Широкоэкранный</PresentationFormat>
  <Paragraphs>55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Times New Roman</vt:lpstr>
      <vt:lpstr>Обрезка</vt:lpstr>
      <vt:lpstr>Turn up the heat</vt:lpstr>
      <vt:lpstr>Презентация PowerPoint</vt:lpstr>
      <vt:lpstr>Таймлайн</vt:lpstr>
      <vt:lpstr>Аналоги</vt:lpstr>
      <vt:lpstr>Инструментарий  Godot - основной движок  Aseprite - программа для создания спрайтов  Chiptone - синтезатор звуков  </vt:lpstr>
      <vt:lpstr>Главный герой</vt:lpstr>
      <vt:lpstr>Пулемет</vt:lpstr>
      <vt:lpstr>Бур </vt:lpstr>
      <vt:lpstr>Система улучшений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MrDiscoys</cp:lastModifiedBy>
  <cp:revision>125</cp:revision>
  <dcterms:created xsi:type="dcterms:W3CDTF">2023-09-25T13:28:44Z</dcterms:created>
  <dcterms:modified xsi:type="dcterms:W3CDTF">2023-09-27T14:46:43Z</dcterms:modified>
</cp:coreProperties>
</file>