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60" r:id="rId4"/>
    <p:sldId id="261" r:id="rId5"/>
    <p:sldId id="266" r:id="rId6"/>
    <p:sldId id="267" r:id="rId7"/>
    <p:sldId id="258" r:id="rId8"/>
    <p:sldId id="262" r:id="rId9"/>
    <p:sldId id="263" r:id="rId10"/>
    <p:sldId id="264" r:id="rId11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178350-A479-EA3D-F1F1-BD46EE8450C4}" v="272" dt="2023-09-25T16:14:51.6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6623" autoAdjust="0"/>
  </p:normalViewPr>
  <p:slideViewPr>
    <p:cSldViewPr snapToGrid="0">
      <p:cViewPr varScale="1">
        <p:scale>
          <a:sx n="119" d="100"/>
          <a:sy n="119" d="100"/>
        </p:scale>
        <p:origin x="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370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B6FE795F-4C8B-41B8-B1FC-DA2C8C54D5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10486EB-A8A7-44B8-B66E-2BC304ABB4A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6E72C7-43AE-4063-8FF7-89B1CFBE603A}" type="datetime1">
              <a:rPr lang="ru-RU" smtClean="0"/>
              <a:t>25.09.2023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7C88724-E17E-417B-8FFA-E811B36E161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EE36B77-194C-4616-B4E2-D58277D186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F9E41-7236-410B-A8BF-26404AAA8F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3428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089729-063C-4E5A-A6EB-08E659FC9C39}" type="datetime1">
              <a:rPr lang="ru-RU" smtClean="0"/>
              <a:pPr/>
              <a:t>25.09.2023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/>
            <a:r>
              <a:rPr lang="ru-RU" noProof="0"/>
              <a:t>Второй </a:t>
            </a:r>
            <a:r>
              <a:rPr lang="ru-RU" noProof="0" dirty="0"/>
              <a:t>уровень</a:t>
            </a:r>
          </a:p>
          <a:p>
            <a:pPr lvl="2"/>
            <a:r>
              <a:rPr lang="ru-RU" noProof="0" dirty="0"/>
              <a:t>Третий уровень</a:t>
            </a:r>
          </a:p>
          <a:p>
            <a:pPr lvl="3"/>
            <a:r>
              <a:rPr lang="ru-RU" noProof="0" dirty="0"/>
              <a:t>Четвертый уровень</a:t>
            </a:r>
          </a:p>
          <a:p>
            <a:pPr lvl="4"/>
            <a:r>
              <a:rPr lang="ru-RU" noProof="0" dirty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9E874E-7096-4673-9972-7BF10055676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394575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9E874E-7096-4673-9972-7BF10055676C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3226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rtlCol="0"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 rtlCol="0"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11526528-FE90-4551-AAFF-E7B0546E5E6C}" type="datetime1">
              <a:rPr lang="ru-RU" noProof="0" smtClean="0"/>
              <a:t>25.09.2023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 rtlCol="0"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ru-RU" noProof="0" smtClean="0"/>
              <a:pPr/>
              <a:t>‹#›</a:t>
            </a:fld>
            <a:endParaRPr lang="ru-RU" noProof="0"/>
          </a:p>
        </p:txBody>
      </p:sp>
      <p:grpSp>
        <p:nvGrpSpPr>
          <p:cNvPr id="7" name="Группа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Полилиния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Полилиния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092D585-557E-40E5-91A7-3068D1C4D495}" type="datetime1">
              <a:rPr lang="ru-RU" noProof="0" smtClean="0"/>
              <a:t>25.09.2023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45C14AD-AFE4-45C3-8300-83EB1F50D5BD}" type="datetime1">
              <a:rPr lang="ru-RU" noProof="0" smtClean="0"/>
              <a:t>25.09.2023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DD0793B-D8B2-44DA-B50B-E62A8467DA85}" type="datetime1">
              <a:rPr lang="ru-RU" noProof="0" smtClean="0"/>
              <a:t>25.09.2023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rtlCol="0"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 rtlCol="0"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5D3B2C5E-6CCC-4B51-868B-E07ACEDCDD31}" type="datetime1">
              <a:rPr lang="ru-RU" noProof="0" smtClean="0"/>
              <a:t>25.09.2023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 rtlCol="0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7" name="Полилиния 6" title="Отметки-уголки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771E91C-0F49-48F0-B5B1-1A6AE31DC29B}" type="datetime1">
              <a:rPr lang="ru-RU" noProof="0" smtClean="0"/>
              <a:t>25.09.2023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rtlCol="0"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rtlCol="0"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D73EF8D-1E82-475D-8839-20F57F18DA02}" type="datetime1">
              <a:rPr lang="ru-RU" noProof="0" smtClean="0"/>
              <a:t>25.09.2023</a:t>
            </a:fld>
            <a:endParaRPr lang="ru-RU" noProof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80EA6B1-10AD-4D4D-98B2-80AD45261879}" type="datetime1">
              <a:rPr lang="ru-RU" noProof="0" smtClean="0"/>
              <a:t>25.09.2023</a:t>
            </a:fld>
            <a:endParaRPr lang="ru-RU" noProof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B1A2D6F-2CE5-4A0F-BFB2-983EE60FF2C8}" type="datetime1">
              <a:rPr lang="ru-RU" noProof="0" smtClean="0"/>
              <a:t>25.09.2023</a:t>
            </a:fld>
            <a:endParaRPr lang="ru-RU" noProof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 title="Фоновая фигура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rtlCol="0"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 rtlCol="0"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EBB4E7A4-6B0E-46A8-8F2B-B31F2DDF0EC5}" type="datetime1">
              <a:rPr lang="ru-RU" noProof="0" smtClean="0"/>
              <a:t>25.09.2023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9" name="Прямоугольник 8" title="Разделительная линия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 title="Фоновая фигура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rtlCol="0"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Рисунок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532120" y="0"/>
            <a:ext cx="6659880" cy="6857999"/>
          </a:xfrm>
        </p:spPr>
        <p:txBody>
          <a:bodyPr rtlCol="0"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 rtlCol="0"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268C5FC2-3389-49C5-B85D-6172CE8B509C}" type="datetime1">
              <a:rPr lang="ru-RU" noProof="0" smtClean="0"/>
              <a:t>25.09.2023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9" name="Прямоугольник 8" title="Разделительная линия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fld id="{C0D4A05A-3BE0-446A-A2EC-DE420FC44F6C}" type="datetime1">
              <a:rPr lang="ru-RU" noProof="0" smtClean="0"/>
              <a:t>25.09.2023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9" name="Прямоугольник 8" title="Боковая панель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ru-RU" dirty="0" err="1"/>
              <a:t>Turn</a:t>
            </a:r>
            <a:r>
              <a:rPr lang="ru-RU" dirty="0"/>
              <a:t> </a:t>
            </a:r>
            <a:r>
              <a:rPr lang="ru-RU" dirty="0" err="1"/>
              <a:t>up</a:t>
            </a:r>
            <a:r>
              <a:rPr lang="ru-RU" dirty="0"/>
              <a:t>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heat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ru-RU" dirty="0"/>
              <a:t>Презентацию подготовил</a:t>
            </a:r>
          </a:p>
          <a:p>
            <a:r>
              <a:rPr lang="ru-RU" dirty="0"/>
              <a:t>Студент группы РИСб20-1</a:t>
            </a:r>
          </a:p>
          <a:p>
            <a:r>
              <a:rPr lang="ru-RU" dirty="0"/>
              <a:t>Никитин Максим Денисович</a:t>
            </a:r>
          </a:p>
        </p:txBody>
      </p:sp>
    </p:spTree>
    <p:extLst>
      <p:ext uri="{BB962C8B-B14F-4D97-AF65-F5344CB8AC3E}">
        <p14:creationId xmlns:p14="http://schemas.microsoft.com/office/powerpoint/2010/main" val="3601082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B3C0EA-5ACB-8033-5257-5D7D18BA2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6BA73C-2B46-1E68-6E52-CA75691C0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1459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4D4913-9FC1-7E7E-2826-ED21A9A42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128" y="96328"/>
            <a:ext cx="9601200" cy="1485900"/>
          </a:xfrm>
        </p:spPr>
        <p:txBody>
          <a:bodyPr/>
          <a:lstStyle/>
          <a:p>
            <a:r>
              <a:rPr lang="ru-RU" dirty="0"/>
              <a:t>Аналоги</a:t>
            </a:r>
          </a:p>
        </p:txBody>
      </p:sp>
      <p:pic>
        <p:nvPicPr>
          <p:cNvPr id="4" name="Объект 3" descr="Изображение выглядит как текст, снимок экрана, цветок&#10;&#10;Автоматически созданное описание">
            <a:extLst>
              <a:ext uri="{FF2B5EF4-FFF2-40B4-BE49-F238E27FC236}">
                <a16:creationId xmlns:a16="http://schemas.microsoft.com/office/drawing/2014/main" id="{D3338070-9C2E-AF88-9FA5-A14A75CC85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0187" y="833887"/>
            <a:ext cx="5033724" cy="2848155"/>
          </a:xfrm>
        </p:spPr>
      </p:pic>
      <p:pic>
        <p:nvPicPr>
          <p:cNvPr id="6" name="Рисунок 5" descr="Изображение выглядит как мультфильм, снимок экрана, искусство, свет&#10;&#10;Автоматически созданное описание">
            <a:extLst>
              <a:ext uri="{FF2B5EF4-FFF2-40B4-BE49-F238E27FC236}">
                <a16:creationId xmlns:a16="http://schemas.microsoft.com/office/drawing/2014/main" id="{1BF15470-059F-B7CD-78E2-FA6B8813B6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2249" y="834142"/>
            <a:ext cx="5043579" cy="2846208"/>
          </a:xfrm>
          <a:prstGeom prst="rect">
            <a:avLst/>
          </a:prstGeom>
        </p:spPr>
      </p:pic>
      <p:pic>
        <p:nvPicPr>
          <p:cNvPr id="7" name="Рисунок 6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B3921DEC-433A-6213-E9A4-F06B396EDD5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009" t="955" r="4830" b="-637"/>
          <a:stretch/>
        </p:blipFill>
        <p:spPr>
          <a:xfrm>
            <a:off x="3867166" y="3306956"/>
            <a:ext cx="4988076" cy="3099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155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62DFFC-4DCC-48EE-B781-94D04B95F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AF861A-00A9-BE5D-D65D-E8D193AEE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791570"/>
            <a:ext cx="4018839" cy="5262390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ru-RU" sz="4000" dirty="0">
                <a:solidFill>
                  <a:schemeClr val="bg2"/>
                </a:solidFill>
              </a:rPr>
              <a:t>Инструментарий</a:t>
            </a:r>
            <a:br>
              <a:rPr lang="ru-RU" sz="4000" dirty="0">
                <a:solidFill>
                  <a:schemeClr val="bg2"/>
                </a:solidFill>
              </a:rPr>
            </a:br>
            <a:br>
              <a:rPr lang="ru-RU" sz="4000" dirty="0">
                <a:solidFill>
                  <a:schemeClr val="bg2"/>
                </a:solidFill>
              </a:rPr>
            </a:br>
            <a:r>
              <a:rPr lang="ru-RU" sz="3600" dirty="0" err="1">
                <a:solidFill>
                  <a:schemeClr val="bg2"/>
                </a:solidFill>
              </a:rPr>
              <a:t>Godot</a:t>
            </a:r>
            <a:r>
              <a:rPr lang="ru-RU" sz="3600" dirty="0">
                <a:solidFill>
                  <a:schemeClr val="bg2"/>
                </a:solidFill>
              </a:rPr>
              <a:t> - основной движок</a:t>
            </a:r>
            <a:br>
              <a:rPr lang="ru-RU" sz="3600" dirty="0">
                <a:solidFill>
                  <a:schemeClr val="bg2"/>
                </a:solidFill>
              </a:rPr>
            </a:br>
            <a:br>
              <a:rPr lang="ru-RU" sz="3600" dirty="0">
                <a:solidFill>
                  <a:schemeClr val="bg2"/>
                </a:solidFill>
              </a:rPr>
            </a:br>
            <a:r>
              <a:rPr lang="ru-RU" sz="3600" dirty="0" err="1">
                <a:solidFill>
                  <a:schemeClr val="bg2"/>
                </a:solidFill>
              </a:rPr>
              <a:t>Aseprite</a:t>
            </a:r>
            <a:r>
              <a:rPr lang="ru-RU" sz="3600" dirty="0">
                <a:solidFill>
                  <a:schemeClr val="bg2"/>
                </a:solidFill>
              </a:rPr>
              <a:t> - программа для создания спрайтов</a:t>
            </a:r>
            <a:br>
              <a:rPr lang="ru-RU" sz="3600" dirty="0">
                <a:solidFill>
                  <a:schemeClr val="bg2"/>
                </a:solidFill>
              </a:rPr>
            </a:br>
            <a:br>
              <a:rPr lang="ru-RU" sz="3600" dirty="0">
                <a:solidFill>
                  <a:schemeClr val="bg2"/>
                </a:solidFill>
              </a:rPr>
            </a:br>
            <a:r>
              <a:rPr lang="ru-RU" sz="3600" dirty="0" err="1">
                <a:solidFill>
                  <a:schemeClr val="bg2"/>
                </a:solidFill>
              </a:rPr>
              <a:t>Chiptone</a:t>
            </a:r>
            <a:r>
              <a:rPr lang="ru-RU" sz="3600" dirty="0">
                <a:solidFill>
                  <a:schemeClr val="bg2"/>
                </a:solidFill>
              </a:rPr>
              <a:t> - синтезатор звуков</a:t>
            </a:r>
            <a:br>
              <a:rPr lang="ru-RU" sz="3600" dirty="0">
                <a:solidFill>
                  <a:schemeClr val="bg2"/>
                </a:solidFill>
              </a:rPr>
            </a:br>
            <a:br>
              <a:rPr lang="ru-RU" sz="3600" dirty="0">
                <a:solidFill>
                  <a:schemeClr val="bg2"/>
                </a:solidFill>
              </a:rPr>
            </a:br>
            <a:endParaRPr lang="ru-RU" sz="4000" dirty="0">
              <a:solidFill>
                <a:schemeClr val="bg2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B8B265-E68C-4B64-9238-781F0102C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DB8FE9A5-B094-6596-47D6-B08C3C0DC6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54686" y="5185960"/>
            <a:ext cx="3820603" cy="1267184"/>
          </a:xfrm>
        </p:spPr>
      </p:pic>
      <p:pic>
        <p:nvPicPr>
          <p:cNvPr id="12" name="Рисунок 11" descr="Изображение выглядит как мультфильм, графическая вставка, круг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1A18C067-4F2B-05B4-9844-D1E191629E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4711" y="213105"/>
            <a:ext cx="2239993" cy="2239993"/>
          </a:xfrm>
          <a:prstGeom prst="rect">
            <a:avLst/>
          </a:prstGeom>
        </p:spPr>
      </p:pic>
      <p:pic>
        <p:nvPicPr>
          <p:cNvPr id="13" name="Рисунок 12" descr="Изображение выглядит как дизайн, Прямоугольник, снимок экрана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E9C28C7E-21C8-012F-2ECB-4865810B54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9230" y="2629619"/>
            <a:ext cx="27432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642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D5CC6D-6FDD-2E4C-9381-6D50330A3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86" y="634028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700" cap="all" dirty="0" err="1"/>
              <a:t>Главный</a:t>
            </a:r>
            <a:r>
              <a:rPr lang="en-US" sz="4700" cap="all" dirty="0"/>
              <a:t> </a:t>
            </a:r>
            <a:r>
              <a:rPr lang="en-US" sz="4700" cap="all" dirty="0" err="1"/>
              <a:t>герой</a:t>
            </a:r>
            <a:endParaRPr lang="ru-RU" dirty="0" err="1"/>
          </a:p>
        </p:txBody>
      </p:sp>
      <p:sp>
        <p:nvSpPr>
          <p:cNvPr id="23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5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4" name="Объект 3" descr="Изображение выглядит как пиксель, диаграмма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3E70B224-6365-8852-476A-201B4ABCD5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9013" y="1340841"/>
            <a:ext cx="3939242" cy="437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506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812C54-7AEF-4ABB-826E-221F51CB0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1F40E4-8A76-44CF-91EC-907367352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6"/>
            <a:ext cx="304441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D5CC6D-6FDD-2E4C-9381-6D50330A3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36" y="240102"/>
            <a:ext cx="2471806" cy="1485900"/>
          </a:xfrm>
        </p:spPr>
        <p:txBody>
          <a:bodyPr>
            <a:normAutofit/>
          </a:bodyPr>
          <a:lstStyle/>
          <a:p>
            <a:r>
              <a:rPr lang="ru-RU"/>
              <a:t>Пулемет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171013-D973-4187-9CF2-EE098EEF8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81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6672DB-2BE8-2668-8F39-E3927438C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336" y="977660"/>
            <a:ext cx="2572447" cy="54935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 algn="just"/>
            <a:r>
              <a:rPr lang="ru-RU" sz="1400" dirty="0">
                <a:latin typeface="Times New Roman"/>
                <a:cs typeface="Times New Roman"/>
              </a:rPr>
              <a:t>урон при попадании – 10 единиц;</a:t>
            </a:r>
          </a:p>
          <a:p>
            <a:pPr marL="383540" indent="-383540" algn="just"/>
            <a:r>
              <a:rPr lang="ru-RU" sz="1400" dirty="0">
                <a:latin typeface="Times New Roman"/>
                <a:cs typeface="Times New Roman"/>
              </a:rPr>
              <a:t>обойма – 20 патронов;</a:t>
            </a:r>
          </a:p>
          <a:p>
            <a:pPr marL="383540" indent="-383540" algn="just"/>
            <a:r>
              <a:rPr lang="ru-RU" sz="1400" dirty="0">
                <a:latin typeface="Times New Roman"/>
                <a:cs typeface="Times New Roman"/>
              </a:rPr>
              <a:t>время перезарядки – 1.5 сек;</a:t>
            </a:r>
          </a:p>
          <a:p>
            <a:pPr marL="383540" indent="-383540" algn="just"/>
            <a:r>
              <a:rPr lang="ru-RU" sz="1400">
                <a:latin typeface="Times New Roman"/>
                <a:cs typeface="Times New Roman"/>
              </a:rPr>
              <a:t>максимальный боезапас – 360 патронов; </a:t>
            </a:r>
          </a:p>
          <a:p>
            <a:pPr marL="383540" indent="-383540" algn="just"/>
            <a:r>
              <a:rPr lang="ru-RU" sz="1400" dirty="0">
                <a:latin typeface="Times New Roman"/>
                <a:cs typeface="Times New Roman"/>
              </a:rPr>
              <a:t>скорострельность – 2 выстрела</a:t>
            </a:r>
            <a:r>
              <a:rPr lang="en-US" sz="1400" dirty="0">
                <a:latin typeface="Times New Roman"/>
                <a:cs typeface="Times New Roman"/>
              </a:rPr>
              <a:t>/</a:t>
            </a:r>
            <a:r>
              <a:rPr lang="ru-RU" sz="1400" dirty="0">
                <a:latin typeface="Times New Roman"/>
                <a:cs typeface="Times New Roman"/>
              </a:rPr>
              <a:t>сек;</a:t>
            </a:r>
          </a:p>
        </p:txBody>
      </p:sp>
      <p:pic>
        <p:nvPicPr>
          <p:cNvPr id="4" name="Рисунок 3" descr="Изображение выглядит как пиксель&#10;&#10;Автоматически созданное описание">
            <a:extLst>
              <a:ext uri="{FF2B5EF4-FFF2-40B4-BE49-F238E27FC236}">
                <a16:creationId xmlns:a16="http://schemas.microsoft.com/office/drawing/2014/main" id="{D8602A18-3296-DBDA-6ED2-E6AA8C5E4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6057" y="1780995"/>
            <a:ext cx="5293923" cy="354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665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812C54-7AEF-4ABB-826E-221F51CB0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1F40E4-8A76-44CF-91EC-907367352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6"/>
            <a:ext cx="304441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D5CC6D-6FDD-2E4C-9381-6D50330A3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36" y="240102"/>
            <a:ext cx="2471806" cy="1485900"/>
          </a:xfrm>
        </p:spPr>
        <p:txBody>
          <a:bodyPr>
            <a:normAutofit/>
          </a:bodyPr>
          <a:lstStyle/>
          <a:p>
            <a:r>
              <a:rPr lang="ru-RU" dirty="0"/>
              <a:t>Бур</a:t>
            </a:r>
            <a:br>
              <a:rPr lang="ru-RU" dirty="0"/>
            </a:br>
            <a:endParaRPr lang="ru-R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171013-D973-4187-9CF2-EE098EEF8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81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6672DB-2BE8-2668-8F39-E3927438C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336" y="977660"/>
            <a:ext cx="2572447" cy="54935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 algn="just"/>
            <a:r>
              <a:rPr lang="ru-RU" sz="1400" dirty="0">
                <a:latin typeface="Times New Roman"/>
                <a:cs typeface="Times New Roman"/>
              </a:rPr>
              <a:t>урон при попадании – 10 единиц;</a:t>
            </a:r>
          </a:p>
          <a:p>
            <a:pPr marL="383540" indent="-383540" algn="just"/>
            <a:r>
              <a:rPr lang="ru-RU" sz="1400" dirty="0">
                <a:latin typeface="Times New Roman"/>
                <a:cs typeface="Times New Roman"/>
              </a:rPr>
              <a:t>время перезарядки – 3 сек;</a:t>
            </a:r>
          </a:p>
          <a:p>
            <a:pPr marL="383540" indent="-383540" algn="just"/>
            <a:r>
              <a:rPr lang="ru-RU" sz="1400" dirty="0">
                <a:latin typeface="Times New Roman"/>
                <a:cs typeface="Times New Roman"/>
              </a:rPr>
              <a:t>скорострельность – 5 выстрелов</a:t>
            </a:r>
            <a:r>
              <a:rPr lang="en-US" sz="1400" dirty="0">
                <a:latin typeface="Times New Roman"/>
                <a:cs typeface="Times New Roman"/>
              </a:rPr>
              <a:t>/</a:t>
            </a:r>
            <a:r>
              <a:rPr lang="ru-RU" sz="1400" dirty="0">
                <a:latin typeface="Times New Roman"/>
                <a:cs typeface="Times New Roman"/>
              </a:rPr>
              <a:t>сек;</a:t>
            </a:r>
          </a:p>
          <a:p>
            <a:pPr marL="383540" indent="-383540" algn="just"/>
            <a:r>
              <a:rPr lang="ru-RU" sz="1400" dirty="0">
                <a:latin typeface="Times New Roman"/>
                <a:cs typeface="Times New Roman"/>
              </a:rPr>
              <a:t>разброс – 10 градусов;</a:t>
            </a:r>
          </a:p>
          <a:p>
            <a:pPr marL="383540" indent="-383540" algn="just"/>
            <a:r>
              <a:rPr lang="ru-RU" sz="1400" dirty="0">
                <a:latin typeface="Times New Roman"/>
                <a:cs typeface="Times New Roman"/>
              </a:rPr>
              <a:t>количество снарядов – 3;</a:t>
            </a:r>
          </a:p>
          <a:p>
            <a:pPr marL="383540" indent="-383540" algn="just"/>
            <a:r>
              <a:rPr lang="ru-RU" sz="1400" dirty="0">
                <a:latin typeface="Times New Roman"/>
                <a:cs typeface="Times New Roman"/>
              </a:rPr>
              <a:t>пробитие врагов – бесконечное;</a:t>
            </a:r>
          </a:p>
          <a:p>
            <a:pPr marL="383540" indent="-383540" algn="just"/>
            <a:endParaRPr lang="ru-RU" sz="1400" dirty="0">
              <a:latin typeface="Times New Roman"/>
              <a:cs typeface="Times New Roman"/>
            </a:endParaRPr>
          </a:p>
        </p:txBody>
      </p:sp>
      <p:pic>
        <p:nvPicPr>
          <p:cNvPr id="5" name="Рисунок 4" descr="Изображение выглядит как пиксель&#10;&#10;Автоматически созданное описание">
            <a:extLst>
              <a:ext uri="{FF2B5EF4-FFF2-40B4-BE49-F238E27FC236}">
                <a16:creationId xmlns:a16="http://schemas.microsoft.com/office/drawing/2014/main" id="{B63402B7-D069-559A-9827-E1BF1D554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8174" y="1718544"/>
            <a:ext cx="5302369" cy="3492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477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B73C468-D875-4A8E-A540-E43BF8232D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6F9FDE-2216-66DB-B727-A7778D4ED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1885" y="634028"/>
            <a:ext cx="4798243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100" cap="all"/>
              <a:t>Система улучшений</a:t>
            </a:r>
          </a:p>
        </p:txBody>
      </p:sp>
      <p:sp>
        <p:nvSpPr>
          <p:cNvPr id="21" name="Freeform 6">
            <a:extLst>
              <a:ext uri="{FF2B5EF4-FFF2-40B4-BE49-F238E27FC236}">
                <a16:creationId xmlns:a16="http://schemas.microsoft.com/office/drawing/2014/main" id="{B4734F2F-19FC-4D35-9BDE-5CEAD57D9B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27878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3" name="Freeform 6">
            <a:extLst>
              <a:ext uri="{FF2B5EF4-FFF2-40B4-BE49-F238E27FC236}">
                <a16:creationId xmlns:a16="http://schemas.microsoft.com/office/drawing/2014/main" id="{D97A8A26-FD96-4968-A34A-727382AC7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4" name="Объект 3" descr="Изображение выглядит как диаграмма, пиксель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504D0B71-F63D-0292-591B-823349E725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403" y="1524456"/>
            <a:ext cx="4207669" cy="4009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629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75F4A0-FEAF-4F1B-9C48-7688BF9D4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05746E-E88F-BECE-50EC-F8553364B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5469" y="5423537"/>
            <a:ext cx="9867331" cy="868081"/>
          </a:xfrm>
        </p:spPr>
        <p:txBody>
          <a:bodyPr anchor="ctr">
            <a:normAutofit/>
          </a:bodyPr>
          <a:lstStyle/>
          <a:p>
            <a:endParaRPr lang="ru-RU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1EC79F3-0DE6-47BA-9C5C-039C54F4AC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730653" y="-921117"/>
            <a:ext cx="1756584" cy="4408488"/>
          </a:xfrm>
          <a:custGeom>
            <a:avLst/>
            <a:gdLst>
              <a:gd name="connsiteX0" fmla="*/ 1756584 w 1756584"/>
              <a:gd name="connsiteY0" fmla="*/ 4408488 h 4408488"/>
              <a:gd name="connsiteX1" fmla="*/ 1756584 w 1756584"/>
              <a:gd name="connsiteY1" fmla="*/ 0 h 4408488"/>
              <a:gd name="connsiteX2" fmla="*/ 1350810 w 1756584"/>
              <a:gd name="connsiteY2" fmla="*/ 0 h 4408488"/>
              <a:gd name="connsiteX3" fmla="*/ 1350810 w 1756584"/>
              <a:gd name="connsiteY3" fmla="*/ 4024068 h 4408488"/>
              <a:gd name="connsiteX4" fmla="*/ 0 w 1756584"/>
              <a:gd name="connsiteY4" fmla="*/ 4023445 h 4408488"/>
              <a:gd name="connsiteX5" fmla="*/ 0 w 1756584"/>
              <a:gd name="connsiteY5" fmla="*/ 440848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6584" h="4408488">
                <a:moveTo>
                  <a:pt x="1756584" y="4408488"/>
                </a:moveTo>
                <a:lnTo>
                  <a:pt x="1756584" y="0"/>
                </a:lnTo>
                <a:lnTo>
                  <a:pt x="1350810" y="0"/>
                </a:lnTo>
                <a:lnTo>
                  <a:pt x="1350810" y="4024068"/>
                </a:lnTo>
                <a:lnTo>
                  <a:pt x="0" y="4023445"/>
                </a:lnTo>
                <a:lnTo>
                  <a:pt x="0" y="440848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86C2B07-2A41-4CB1-9C51-F037AF417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8673443" y="2182330"/>
            <a:ext cx="1755930" cy="4408488"/>
          </a:xfrm>
          <a:custGeom>
            <a:avLst/>
            <a:gdLst>
              <a:gd name="connsiteX0" fmla="*/ 0 w 1755930"/>
              <a:gd name="connsiteY0" fmla="*/ 4023420 h 4408488"/>
              <a:gd name="connsiteX1" fmla="*/ 1 w 1755930"/>
              <a:gd name="connsiteY1" fmla="*/ 4408488 h 4408488"/>
              <a:gd name="connsiteX2" fmla="*/ 1755930 w 1755930"/>
              <a:gd name="connsiteY2" fmla="*/ 4408488 h 4408488"/>
              <a:gd name="connsiteX3" fmla="*/ 1755930 w 1755930"/>
              <a:gd name="connsiteY3" fmla="*/ 0 h 4408488"/>
              <a:gd name="connsiteX4" fmla="*/ 1350156 w 1755930"/>
              <a:gd name="connsiteY4" fmla="*/ 0 h 4408488"/>
              <a:gd name="connsiteX5" fmla="*/ 1350156 w 1755930"/>
              <a:gd name="connsiteY5" fmla="*/ 402362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5930" h="4408488">
                <a:moveTo>
                  <a:pt x="0" y="4023420"/>
                </a:moveTo>
                <a:lnTo>
                  <a:pt x="1" y="4408488"/>
                </a:lnTo>
                <a:lnTo>
                  <a:pt x="1755930" y="4408488"/>
                </a:lnTo>
                <a:lnTo>
                  <a:pt x="1755930" y="0"/>
                </a:lnTo>
                <a:lnTo>
                  <a:pt x="1350156" y="0"/>
                </a:lnTo>
                <a:lnTo>
                  <a:pt x="1350156" y="402362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952461-B2E1-ECE8-A2D5-C2338EE31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1" y="1123486"/>
            <a:ext cx="9639868" cy="3516753"/>
          </a:xfrm>
        </p:spPr>
        <p:txBody>
          <a:bodyPr anchor="ctr">
            <a:normAutofit/>
          </a:bodyPr>
          <a:lstStyle/>
          <a:p>
            <a:endParaRPr lang="ru-R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F67AAC-C977-4759-A5C8-6BC998F96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6453386"/>
            <a:ext cx="12191998" cy="40461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2910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8E74CFB-EAAD-43E9-BDAC-AAE4F8E86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6E31D67-858D-409A-863E-EE8DEB9CC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6"/>
            <a:ext cx="3157728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0C11AD76-2664-4F1B-8A6E-71601C059E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3922753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10C210-D368-F84C-59E0-2B13F2C7B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8417" y="1480930"/>
            <a:ext cx="6778558" cy="3254321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sz="6600" cap="all"/>
          </a:p>
        </p:txBody>
      </p:sp>
    </p:spTree>
    <p:extLst>
      <p:ext uri="{BB962C8B-B14F-4D97-AF65-F5344CB8AC3E}">
        <p14:creationId xmlns:p14="http://schemas.microsoft.com/office/powerpoint/2010/main" val="2226758439"/>
      </p:ext>
    </p:extLst>
  </p:cSld>
  <p:clrMapOvr>
    <a:masterClrMapping/>
  </p:clrMapOvr>
</p:sld>
</file>

<file path=ppt/theme/theme1.xml><?xml version="1.0" encoding="utf-8"?>
<a:theme xmlns:a="http://schemas.openxmlformats.org/drawingml/2006/main" name="Обрезка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TF00001241</Template>
  <TotalTime>0</TotalTime>
  <Words>1</Words>
  <Application>Microsoft Office PowerPoint</Application>
  <PresentationFormat>Широкоэкранный</PresentationFormat>
  <Paragraphs>1</Paragraphs>
  <Slides>10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Обрезка</vt:lpstr>
      <vt:lpstr>Turn up the heat</vt:lpstr>
      <vt:lpstr>Аналоги</vt:lpstr>
      <vt:lpstr>Инструментарий  Godot - основной движок  Aseprite - программа для создания спрайтов  Chiptone - синтезатор звуков  </vt:lpstr>
      <vt:lpstr>Главный герой</vt:lpstr>
      <vt:lpstr>Пулемет</vt:lpstr>
      <vt:lpstr>Бур </vt:lpstr>
      <vt:lpstr>Система улучшений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117</cp:revision>
  <dcterms:created xsi:type="dcterms:W3CDTF">2023-09-25T13:28:44Z</dcterms:created>
  <dcterms:modified xsi:type="dcterms:W3CDTF">2023-09-25T16:15:03Z</dcterms:modified>
</cp:coreProperties>
</file>