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0" r:id="rId9"/>
    <p:sldId id="271" r:id="rId10"/>
    <p:sldId id="272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6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463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62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0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58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2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29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70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81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B47B83-78B9-4517-B46C-1CE7B6FA0BBD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65D1-4146-44B9-A668-1829CB673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00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78AAD-747C-4162-AC8A-FBD2E38D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625" y="1317169"/>
            <a:ext cx="9360749" cy="3329581"/>
          </a:xfrm>
        </p:spPr>
        <p:txBody>
          <a:bodyPr/>
          <a:lstStyle/>
          <a:p>
            <a:pPr algn="ctr"/>
            <a:r>
              <a:rPr lang="ru-RU" sz="6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Инструменты команды программистов </a:t>
            </a:r>
            <a:br>
              <a:rPr lang="ru-RU" sz="6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ru-RU" sz="6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"база данных ошибок"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E0069-64AF-44E6-9CA6-B631C7A5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39" y="5996580"/>
            <a:ext cx="3508693" cy="861420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ru-RU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Минниханов Д. Ф.</a:t>
            </a:r>
          </a:p>
          <a:p>
            <a:pPr algn="r">
              <a:spcBef>
                <a:spcPts val="0"/>
              </a:spcBef>
            </a:pPr>
            <a:r>
              <a:rPr lang="ru-RU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Набиева Л. Р.</a:t>
            </a:r>
          </a:p>
        </p:txBody>
      </p:sp>
    </p:spTree>
    <p:extLst>
      <p:ext uri="{BB962C8B-B14F-4D97-AF65-F5344CB8AC3E}">
        <p14:creationId xmlns:p14="http://schemas.microsoft.com/office/powerpoint/2010/main" val="138754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7"/>
            <a:ext cx="9541014" cy="1400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распределенная система контроля версий, широко используемая разработчиками для управления изменениями в исходном коде ПО.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аспекты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3475167"/>
            <a:ext cx="440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изменений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Коллективная работа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Ветвление и слияние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4014" y="3475167"/>
            <a:ext cx="4536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конфликтами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Ревизия кода и обратная связь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Откат к предыдущим версиям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7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F7BCC-D034-4BE3-8D0C-934D355B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F73A6-E7B9-4BE4-B5DE-229642B3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программного обеспечения управление "базой данных ошибок" играет ключевую роль в обеспечении качества и надежности конечного продукта. Эффективное управление ошибками требует правильного выбора инструментов, способных обеспечить прозрачность, оперативность и точность в обработке проблемных ситуаций.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2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D3589-26B1-42C3-BAB9-8387F80F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пасибо за внимание | Самые смешные цитаты, Плачущий мем, Христианский юмор">
            <a:extLst>
              <a:ext uri="{FF2B5EF4-FFF2-40B4-BE49-F238E27FC236}">
                <a16:creationId xmlns:a16="http://schemas.microsoft.com/office/drawing/2014/main" id="{E51B1D7A-7245-4A06-856F-083BA1B9E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80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5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21358-EB5C-428B-9D58-4A884EA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922"/>
          </a:xfrm>
        </p:spPr>
        <p:txBody>
          <a:bodyPr/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52A20-99D2-4283-881D-C66441BA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2162"/>
            <a:ext cx="11643360" cy="4643120"/>
          </a:xfrm>
        </p:spPr>
        <p:txBody>
          <a:bodyPr>
            <a:noAutofit/>
          </a:bodyPr>
          <a:lstStyle/>
          <a:p>
            <a:pPr marL="457200" lvl="1" indent="0">
              <a:buClr>
                <a:schemeClr val="bg1"/>
              </a:buClr>
              <a:buSzPct val="100000"/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ричин, по которым эффективное управление ошибками является важным аспектом в процессе разработки ПО:</a:t>
            </a:r>
          </a:p>
          <a:p>
            <a:pPr lvl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времени и ресурсов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продукта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опыта пользователя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репутации компании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процесса разработки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2AAEE-A986-411C-A611-348EEC66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отслеживания проблем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6EA31-6DE1-4B6C-9A22-B74AAA4E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ira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коммерческая система отслеживания ошибок и управления проектами, ориентированная на взаимодействие с пользователями.</a:t>
            </a:r>
          </a:p>
          <a:p>
            <a:pPr marL="0" indent="0">
              <a:buClrTx/>
              <a:buSzPct val="100000"/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 возможности: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задач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ошибками и дефектами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спринтами и итерациями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 отчеты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инструментами</a:t>
            </a:r>
          </a:p>
          <a:p>
            <a:pPr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настройки и расширения</a:t>
            </a:r>
            <a:endParaRPr lang="ru-RU" sz="24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endParaRPr lang="en-US" sz="3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1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2AAEE-A986-411C-A611-348EEC66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отслеживания проблем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6EA31-6DE1-4B6C-9A22-B74AAA4E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SzPct val="100000"/>
              <a:buNone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систему отслеживания проблем и задач в репозиториях на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Tx/>
              <a:buSzPct val="100000"/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отслеживание задач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кодом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Метки и фильтры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сообщества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автоматизацией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доступ и интеграция с другими инструментами</a:t>
            </a:r>
            <a:endParaRPr lang="ru-RU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100000"/>
              <a:buNone/>
            </a:pPr>
            <a:endParaRPr lang="en-US" sz="3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регистрации ошибок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8"/>
            <a:ext cx="9541014" cy="127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Sentry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мониторинга и отладки для обнаружения, исправления и предотвращения ошибок в реальном времени.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3429000"/>
            <a:ext cx="4409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агрегация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в реальном времени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тикетов</a:t>
            </a:r>
            <a:endParaRPr lang="ru-RU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CI/CD</a:t>
            </a:r>
            <a:endParaRPr lang="ru-RU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3033" y="3429000"/>
            <a:ext cx="4536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различными языками и фреймворками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отчеты об ошибках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приложения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39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регистрации ошибок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8"/>
            <a:ext cx="9541014" cy="127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Rollbar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мониторинга ошибок, помогающая разработчикам оперативно выявлять, отслеживать и исправлять проблемы в их приложениях.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3429000"/>
            <a:ext cx="4409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агрегация ошибок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в реальном времени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ошибок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отчеты об ошибках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3033" y="3429000"/>
            <a:ext cx="4536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различными технологиями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инструментами разработки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производительности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совместной работы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7"/>
            <a:ext cx="9541014" cy="1400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важный инструмент для быстрой коммуникации и реагирования на проблемы в разработке ПО.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Ее значимость проявляется в следующих аспектах: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2996280"/>
            <a:ext cx="440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Реальное время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Каналы для проектов и тем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с инструментами разработки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4014" y="2996280"/>
            <a:ext cx="4536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и история обсуждений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Групповые чаты и прямые сообщения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доступ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6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совместной работы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7"/>
            <a:ext cx="9541014" cy="1400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для командной работы, которая предоставляет широкий спектр инструментов для эффективного взаимодействия и совместной работы. 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3434261"/>
            <a:ext cx="4409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Групповые чаты и обсуждения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Видеоконференции и звонки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 работа над документами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4014" y="3429000"/>
            <a:ext cx="453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и оповещения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7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0A671-B7FA-4065-AFED-3DC78BA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совместной работы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46788-9628-40F9-B71D-A9DA636D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747"/>
            <a:ext cx="9541014" cy="1400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для командной работы, которая предоставляет широкий спектр инструментов для эффективного взаимодействия и совместной работы. 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C74BF-909C-45F8-96D8-AFF6F93D4980}"/>
              </a:ext>
            </a:extLst>
          </p:cNvPr>
          <p:cNvSpPr txBox="1"/>
          <p:nvPr/>
        </p:nvSpPr>
        <p:spPr>
          <a:xfrm>
            <a:off x="1103312" y="3434261"/>
            <a:ext cx="4409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Групповые чаты и обсуждения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Видеоконференции и звонки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 работа над документами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1B68-BAD0-4207-B4FB-017D4A5F10CF}"/>
              </a:ext>
            </a:extLst>
          </p:cNvPr>
          <p:cNvSpPr txBox="1"/>
          <p:nvPr/>
        </p:nvSpPr>
        <p:spPr>
          <a:xfrm>
            <a:off x="5514014" y="3429000"/>
            <a:ext cx="453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и оповещения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8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471</Words>
  <Application>Microsoft Office PowerPoint</Application>
  <PresentationFormat>Широкоэкранный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Ион</vt:lpstr>
      <vt:lpstr>Инструменты команды программистов  "база данных ошибок"</vt:lpstr>
      <vt:lpstr>Введение:</vt:lpstr>
      <vt:lpstr>Инструменты отслеживания проблем</vt:lpstr>
      <vt:lpstr>Инструменты отслеживания проблем</vt:lpstr>
      <vt:lpstr>Инструменты регистрации ошибок</vt:lpstr>
      <vt:lpstr>Инструменты регистрации ошибок</vt:lpstr>
      <vt:lpstr>Инструменты совместной работы</vt:lpstr>
      <vt:lpstr>Инструменты совместной работы</vt:lpstr>
      <vt:lpstr>Инструменты совместной работы</vt:lpstr>
      <vt:lpstr>Системы контроля версий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команды программистов  "база данных ошибок"</dc:title>
  <dc:creator>Данил</dc:creator>
  <cp:lastModifiedBy>Данил</cp:lastModifiedBy>
  <cp:revision>14</cp:revision>
  <dcterms:created xsi:type="dcterms:W3CDTF">2024-02-29T16:43:22Z</dcterms:created>
  <dcterms:modified xsi:type="dcterms:W3CDTF">2024-02-29T18:50:37Z</dcterms:modified>
</cp:coreProperties>
</file>