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0" name="Rectangle 9"/>
          <p:cNvSpPr/>
          <p:nvPr/>
        </p:nvSpPr>
        <p:spPr>
          <a:xfrm>
            <a:off x="980903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7" y="4682065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7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1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23" name="Rectangle 22"/>
          <p:cNvSpPr/>
          <p:nvPr/>
        </p:nvSpPr>
        <p:spPr>
          <a:xfrm>
            <a:off x="980903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97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5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9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18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5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89" indent="0">
              <a:buNone/>
              <a:defRPr sz="18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4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1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77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8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8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36" r:id="rId5"/>
    <p:sldLayoutId id="2147483742" r:id="rId6"/>
    <p:sldLayoutId id="2147483743" r:id="rId7"/>
    <p:sldLayoutId id="2147483733" r:id="rId8"/>
    <p:sldLayoutId id="2147483734" r:id="rId9"/>
    <p:sldLayoutId id="2147483735" r:id="rId10"/>
    <p:sldLayoutId id="2147483737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5" indent="-182875" algn="l" defTabSz="914377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86CE4-396A-4BCE-8D2E-27F9876F1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8" t="14521" r="11029" b="1209"/>
          <a:stretch/>
        </p:blipFill>
        <p:spPr>
          <a:xfrm>
            <a:off x="13249" y="9"/>
            <a:ext cx="9117502" cy="6857991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C2D9E6C-9645-49DD-93A6-696F456C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4" y="2354581"/>
            <a:ext cx="7794932" cy="2148839"/>
          </a:xfrm>
          <a:solidFill>
            <a:schemeClr val="bg2">
              <a:lumMod val="25000"/>
              <a:lumOff val="75000"/>
            </a:schemeClr>
          </a:solidFill>
          <a:ln w="76200">
            <a:solidFill>
              <a:schemeClr val="bg2">
                <a:lumMod val="75000"/>
                <a:lumOff val="25000"/>
              </a:schemeClr>
            </a:solidFill>
            <a:prstDash val="lgDashDotDot"/>
          </a:ln>
        </p:spPr>
        <p:txBody>
          <a:bodyPr/>
          <a:lstStyle/>
          <a:p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Descansarei</a:t>
            </a:r>
          </a:p>
        </p:txBody>
      </p:sp>
    </p:spTree>
    <p:extLst>
      <p:ext uri="{BB962C8B-B14F-4D97-AF65-F5344CB8AC3E}">
        <p14:creationId xmlns:p14="http://schemas.microsoft.com/office/powerpoint/2010/main" val="100419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412A67B-8006-4DA6-B88D-EE645599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45" y="2617072"/>
            <a:ext cx="5345910" cy="2406895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Cobre-me</a:t>
            </a:r>
            <a:br>
              <a:rPr lang="pt-BR" sz="4400" dirty="0"/>
            </a:br>
            <a:r>
              <a:rPr lang="pt-BR" sz="4400" dirty="0"/>
              <a:t>Com Tuas mãos</a:t>
            </a:r>
            <a:br>
              <a:rPr lang="pt-BR" sz="4400" dirty="0"/>
            </a:br>
            <a:r>
              <a:rPr lang="pt-BR" sz="4400" dirty="0"/>
              <a:t>Com poder</a:t>
            </a:r>
            <a:br>
              <a:rPr lang="pt-BR" sz="4400" dirty="0"/>
            </a:br>
            <a:r>
              <a:rPr lang="pt-BR" sz="4400" dirty="0"/>
              <a:t>Vem me esconder, Senhor</a:t>
            </a:r>
          </a:p>
        </p:txBody>
      </p:sp>
    </p:spTree>
    <p:extLst>
      <p:ext uri="{BB962C8B-B14F-4D97-AF65-F5344CB8AC3E}">
        <p14:creationId xmlns:p14="http://schemas.microsoft.com/office/powerpoint/2010/main" val="39281889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7669-F880-4481-B94B-2C8834F7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61" y="2535654"/>
            <a:ext cx="5449277" cy="2406895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Se o trovão e o mar se erguendo vêm</a:t>
            </a:r>
            <a:br>
              <a:rPr lang="pt-BR" sz="4400" dirty="0"/>
            </a:br>
            <a:r>
              <a:rPr lang="pt-BR" sz="4400" dirty="0"/>
              <a:t>Sobre a tempestade eu voarei</a:t>
            </a:r>
          </a:p>
        </p:txBody>
      </p:sp>
    </p:spTree>
    <p:extLst>
      <p:ext uri="{BB962C8B-B14F-4D97-AF65-F5344CB8AC3E}">
        <p14:creationId xmlns:p14="http://schemas.microsoft.com/office/powerpoint/2010/main" val="49408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8DD8-1580-4E34-832B-9245C9A8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28" y="2497803"/>
            <a:ext cx="5352545" cy="2406895"/>
          </a:xfrm>
        </p:spPr>
        <p:txBody>
          <a:bodyPr>
            <a:noAutofit/>
          </a:bodyPr>
          <a:lstStyle/>
          <a:p>
            <a:pPr algn="l"/>
            <a:r>
              <a:rPr lang="pt-BR" sz="4600" dirty="0"/>
              <a:t>Sobre as águas Tu também és Rei</a:t>
            </a:r>
            <a:br>
              <a:rPr lang="pt-BR" sz="4600" dirty="0"/>
            </a:br>
            <a:r>
              <a:rPr lang="pt-BR" sz="4600" dirty="0"/>
              <a:t>Descansarei, pois sei que és Deus</a:t>
            </a:r>
          </a:p>
        </p:txBody>
      </p:sp>
    </p:spTree>
    <p:extLst>
      <p:ext uri="{BB962C8B-B14F-4D97-AF65-F5344CB8AC3E}">
        <p14:creationId xmlns:p14="http://schemas.microsoft.com/office/powerpoint/2010/main" val="109230639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5727-1271-441E-8E88-C864843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195" y="2275166"/>
            <a:ext cx="4741611" cy="2406895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Minh'alma está</a:t>
            </a:r>
            <a:br>
              <a:rPr lang="pt-BR" sz="4400" dirty="0"/>
            </a:br>
            <a:r>
              <a:rPr lang="pt-BR" sz="4400" dirty="0"/>
              <a:t>Segura em Ti</a:t>
            </a:r>
            <a:br>
              <a:rPr lang="pt-BR" sz="4400" dirty="0"/>
            </a:br>
            <a:r>
              <a:rPr lang="pt-BR" sz="4400" dirty="0"/>
              <a:t>Sabes bem</a:t>
            </a:r>
            <a:br>
              <a:rPr lang="pt-BR" sz="4400" dirty="0"/>
            </a:br>
            <a:r>
              <a:rPr lang="pt-BR" sz="4400" dirty="0"/>
              <a:t>Que em Cristo firme estou</a:t>
            </a:r>
          </a:p>
        </p:txBody>
      </p:sp>
    </p:spTree>
    <p:extLst>
      <p:ext uri="{BB962C8B-B14F-4D97-AF65-F5344CB8AC3E}">
        <p14:creationId xmlns:p14="http://schemas.microsoft.com/office/powerpoint/2010/main" val="1471326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7669-F880-4481-B94B-2C8834F7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61" y="2535654"/>
            <a:ext cx="5449277" cy="2406895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Se o trovão e o mar se erguendo vêm</a:t>
            </a:r>
            <a:br>
              <a:rPr lang="pt-BR" sz="4400" dirty="0"/>
            </a:br>
            <a:r>
              <a:rPr lang="pt-BR" sz="4400" dirty="0"/>
              <a:t>Sobre a tempestade eu voarei</a:t>
            </a:r>
          </a:p>
        </p:txBody>
      </p:sp>
    </p:spTree>
    <p:extLst>
      <p:ext uri="{BB962C8B-B14F-4D97-AF65-F5344CB8AC3E}">
        <p14:creationId xmlns:p14="http://schemas.microsoft.com/office/powerpoint/2010/main" val="73244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8DD8-1580-4E34-832B-9245C9A8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28" y="2497803"/>
            <a:ext cx="5352545" cy="2406895"/>
          </a:xfrm>
        </p:spPr>
        <p:txBody>
          <a:bodyPr>
            <a:noAutofit/>
          </a:bodyPr>
          <a:lstStyle/>
          <a:p>
            <a:pPr algn="l"/>
            <a:r>
              <a:rPr lang="pt-BR" sz="4600" dirty="0"/>
              <a:t>Sobre as águas Tu também és Rei</a:t>
            </a:r>
            <a:br>
              <a:rPr lang="pt-BR" sz="4600" dirty="0"/>
            </a:br>
            <a:r>
              <a:rPr lang="pt-BR" sz="4600" dirty="0"/>
              <a:t>Descansarei, pois sei que és Deus</a:t>
            </a:r>
          </a:p>
        </p:txBody>
      </p:sp>
    </p:spTree>
    <p:extLst>
      <p:ext uri="{BB962C8B-B14F-4D97-AF65-F5344CB8AC3E}">
        <p14:creationId xmlns:p14="http://schemas.microsoft.com/office/powerpoint/2010/main" val="1190169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33D3D"/>
      </a:dk2>
      <a:lt2>
        <a:srgbClr val="E6E8E2"/>
      </a:lt2>
      <a:accent1>
        <a:srgbClr val="734FD9"/>
      </a:accent1>
      <a:accent2>
        <a:srgbClr val="4B5FCC"/>
      </a:accent2>
      <a:accent3>
        <a:srgbClr val="3B93D5"/>
      </a:accent3>
      <a:accent4>
        <a:srgbClr val="26B4B5"/>
      </a:accent4>
      <a:accent5>
        <a:srgbClr val="33B983"/>
      </a:accent5>
      <a:accent6>
        <a:srgbClr val="28BC42"/>
      </a:accent6>
      <a:hlink>
        <a:srgbClr val="31937C"/>
      </a:hlink>
      <a:folHlink>
        <a:srgbClr val="848484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Descansarei</vt:lpstr>
      <vt:lpstr>Cobre-me Com Tuas mãos Com poder Vem me esconder, Senhor</vt:lpstr>
      <vt:lpstr>Se o trovão e o mar se erguendo vêm Sobre a tempestade eu voarei</vt:lpstr>
      <vt:lpstr>Sobre as águas Tu também és Rei Descansarei, pois sei que és Deus</vt:lpstr>
      <vt:lpstr>Minh'alma está Segura em Ti Sabes bem Que em Cristo firme estou</vt:lpstr>
      <vt:lpstr>Se o trovão e o mar se erguendo vêm Sobre a tempestade eu voarei</vt:lpstr>
      <vt:lpstr>Sobre as águas Tu também és Rei Descansarei, pois sei que és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Descansarei</dc:title>
  <dc:creator>Euclides Rodrigues Jr.</dc:creator>
  <cp:lastModifiedBy>Euclides Rodrigues Jr.</cp:lastModifiedBy>
  <cp:revision>2</cp:revision>
  <dcterms:created xsi:type="dcterms:W3CDTF">2020-02-05T11:41:33Z</dcterms:created>
  <dcterms:modified xsi:type="dcterms:W3CDTF">2020-02-05T11:56:49Z</dcterms:modified>
</cp:coreProperties>
</file>