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4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2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6A8B-A7F4-4390-BD9F-7A589883150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BDF0-9500-4A0B-861D-49F62C0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CAE86-CAC3-4CA4-936E-B14425D56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493085-4F52-4CB8-8D12-91F41CD1F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91510C-DD2E-44B0-AD46-3CD90627B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9" r="11791"/>
          <a:stretch/>
        </p:blipFill>
        <p:spPr>
          <a:xfrm>
            <a:off x="-1564" y="0"/>
            <a:ext cx="914712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A079FE-4F44-4F28-A37D-E406F548591F}"/>
              </a:ext>
            </a:extLst>
          </p:cNvPr>
          <p:cNvSpPr txBox="1"/>
          <p:nvPr/>
        </p:nvSpPr>
        <p:spPr>
          <a:xfrm>
            <a:off x="3468414" y="2136339"/>
            <a:ext cx="387831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err="1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FF00"/>
                    </a:gs>
                    <a:gs pos="64000">
                      <a:srgbClr val="F7411C"/>
                    </a:gs>
                    <a:gs pos="41000">
                      <a:schemeClr val="accent2">
                        <a:lumMod val="97000"/>
                        <a:lumOff val="3000"/>
                      </a:schemeClr>
                    </a:gs>
                    <a:gs pos="94000">
                      <a:srgbClr val="0070C0"/>
                    </a:gs>
                  </a:gsLst>
                  <a:lin ang="2700000" scaled="1"/>
                  <a:tileRect/>
                </a:gradFill>
                <a:effectLst/>
                <a:latin typeface="Lucida Calligraphy" panose="03010101010101010101" pitchFamily="66" charset="0"/>
              </a:rPr>
              <a:t>Yadah</a:t>
            </a:r>
            <a:r>
              <a:rPr lang="pt-BR" sz="5400" b="1" dirty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FF00"/>
                    </a:gs>
                    <a:gs pos="64000">
                      <a:srgbClr val="F7411C"/>
                    </a:gs>
                    <a:gs pos="41000">
                      <a:schemeClr val="accent2">
                        <a:lumMod val="97000"/>
                        <a:lumOff val="3000"/>
                      </a:schemeClr>
                    </a:gs>
                    <a:gs pos="94000">
                      <a:srgbClr val="0070C0"/>
                    </a:gs>
                  </a:gsLst>
                  <a:lin ang="2700000" scaled="1"/>
                  <a:tileRect/>
                </a:gradFill>
                <a:effectLst/>
                <a:latin typeface="Lucida Calligraphy" panose="03010101010101010101" pitchFamily="66" charset="0"/>
              </a:rPr>
              <a:t> </a:t>
            </a:r>
            <a:r>
              <a:rPr lang="pt-BR" sz="5400" b="1" dirty="0" err="1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FF00"/>
                    </a:gs>
                    <a:gs pos="64000">
                      <a:srgbClr val="F7411C"/>
                    </a:gs>
                    <a:gs pos="41000">
                      <a:schemeClr val="accent2">
                        <a:lumMod val="97000"/>
                        <a:lumOff val="3000"/>
                      </a:schemeClr>
                    </a:gs>
                    <a:gs pos="94000">
                      <a:srgbClr val="0070C0"/>
                    </a:gs>
                  </a:gsLst>
                  <a:lin ang="2700000" scaled="1"/>
                  <a:tileRect/>
                </a:gradFill>
                <a:effectLst/>
                <a:latin typeface="Lucida Calligraphy" panose="03010101010101010101" pitchFamily="66" charset="0"/>
              </a:rPr>
              <a:t>Elohim</a:t>
            </a:r>
            <a:r>
              <a:rPr lang="pt-BR" sz="5400" b="1" dirty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FF00"/>
                    </a:gs>
                    <a:gs pos="64000">
                      <a:srgbClr val="F7411C"/>
                    </a:gs>
                    <a:gs pos="41000">
                      <a:schemeClr val="accent2">
                        <a:lumMod val="97000"/>
                        <a:lumOff val="3000"/>
                      </a:schemeClr>
                    </a:gs>
                    <a:gs pos="94000">
                      <a:srgbClr val="0070C0"/>
                    </a:gs>
                  </a:gsLst>
                  <a:lin ang="2700000" scaled="1"/>
                  <a:tileRect/>
                </a:gradFill>
                <a:effectLst/>
                <a:latin typeface="Lucida Calligraphy" panose="03010101010101010101" pitchFamily="66" charset="0"/>
              </a:rPr>
              <a:t> </a:t>
            </a:r>
            <a:r>
              <a:rPr lang="pt-BR" sz="5400" b="1" dirty="0" err="1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FF00"/>
                    </a:gs>
                    <a:gs pos="64000">
                      <a:srgbClr val="F7411C"/>
                    </a:gs>
                    <a:gs pos="41000">
                      <a:schemeClr val="accent2">
                        <a:lumMod val="97000"/>
                        <a:lumOff val="3000"/>
                      </a:schemeClr>
                    </a:gs>
                    <a:gs pos="94000">
                      <a:srgbClr val="0070C0"/>
                    </a:gs>
                  </a:gsLst>
                  <a:lin ang="2700000" scaled="1"/>
                  <a:tileRect/>
                </a:gradFill>
                <a:effectLst/>
                <a:latin typeface="Lucida Calligraphy" panose="03010101010101010101" pitchFamily="66" charset="0"/>
              </a:rPr>
              <a:t>Ahava</a:t>
            </a:r>
            <a:endParaRPr lang="pt-BR" sz="5400" b="1" dirty="0">
              <a:ln w="22225">
                <a:noFill/>
                <a:prstDash val="solid"/>
              </a:ln>
              <a:gradFill flip="none" rotWithShape="1">
                <a:gsLst>
                  <a:gs pos="0">
                    <a:srgbClr val="FFFF00"/>
                  </a:gs>
                  <a:gs pos="64000">
                    <a:srgbClr val="F7411C"/>
                  </a:gs>
                  <a:gs pos="41000">
                    <a:schemeClr val="accent2">
                      <a:lumMod val="97000"/>
                      <a:lumOff val="3000"/>
                    </a:schemeClr>
                  </a:gs>
                  <a:gs pos="94000">
                    <a:srgbClr val="0070C0"/>
                  </a:gs>
                </a:gsLst>
                <a:lin ang="2700000" scaled="1"/>
                <a:tileRect/>
              </a:gradFill>
              <a:effectLst/>
              <a:latin typeface="Lucida Calligraphy" panose="03010101010101010101" pitchFamily="66" charset="0"/>
            </a:endParaRPr>
          </a:p>
        </p:txBody>
      </p:sp>
      <p:pic>
        <p:nvPicPr>
          <p:cNvPr id="1026" name="Picture 2" descr="Resultado de imagem para logo iead png&quot;">
            <a:extLst>
              <a:ext uri="{FF2B5EF4-FFF2-40B4-BE49-F238E27FC236}">
                <a16:creationId xmlns:a16="http://schemas.microsoft.com/office/drawing/2014/main" id="{080162D5-C85D-47F0-A77A-B555EF1C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47" y="4721662"/>
            <a:ext cx="1639266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FC9DC6-FC81-4B30-8A40-FA43CE88DFD0}"/>
              </a:ext>
            </a:extLst>
          </p:cNvPr>
          <p:cNvSpPr txBox="1"/>
          <p:nvPr/>
        </p:nvSpPr>
        <p:spPr>
          <a:xfrm>
            <a:off x="2165880" y="368440"/>
            <a:ext cx="481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22225">
                  <a:noFill/>
                  <a:prstDash val="solid"/>
                </a:ln>
                <a:solidFill>
                  <a:schemeClr val="bg2"/>
                </a:solidFill>
                <a:latin typeface="Lucida Calligraphy" panose="03010101010101010101" pitchFamily="66" charset="0"/>
              </a:rPr>
              <a:t>Grupo de Louvor</a:t>
            </a:r>
          </a:p>
        </p:txBody>
      </p:sp>
    </p:spTree>
    <p:extLst>
      <p:ext uri="{BB962C8B-B14F-4D97-AF65-F5344CB8AC3E}">
        <p14:creationId xmlns:p14="http://schemas.microsoft.com/office/powerpoint/2010/main" val="4232275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Calligraphy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Euclides Rodrigues Jr.</dc:creator>
  <cp:lastModifiedBy>Euclides Rodrigues Jr.</cp:lastModifiedBy>
  <cp:revision>3</cp:revision>
  <dcterms:created xsi:type="dcterms:W3CDTF">2020-02-03T11:36:37Z</dcterms:created>
  <dcterms:modified xsi:type="dcterms:W3CDTF">2020-02-03T11:55:54Z</dcterms:modified>
</cp:coreProperties>
</file>