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99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200" d="100"/>
          <a:sy n="200" d="100"/>
        </p:scale>
        <p:origin x="510" y="-78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74AC6AE-9DC8-4895-8819-247E4251507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184620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74AC6AE-9DC8-4895-8819-247E4251507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4293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74AC6AE-9DC8-4895-8819-247E4251507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285716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74AC6AE-9DC8-4895-8819-247E4251507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189795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74AC6AE-9DC8-4895-8819-247E4251507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171710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74AC6AE-9DC8-4895-8819-247E42515079}" type="datetimeFigureOut">
              <a:rPr lang="pt-BR" smtClean="0"/>
              <a:t>09/09/2020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301795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4453467"/>
            <a:ext cx="2901255" cy="655037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4453467"/>
            <a:ext cx="2915543" cy="655037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74AC6AE-9DC8-4895-8819-247E42515079}" type="datetimeFigureOut">
              <a:rPr lang="pt-BR" smtClean="0"/>
              <a:t>09/09/2020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384949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74AC6AE-9DC8-4895-8819-247E42515079}" type="datetimeFigureOut">
              <a:rPr lang="pt-BR" smtClean="0"/>
              <a:t>09/09/2020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362667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AC6AE-9DC8-4895-8819-247E42515079}" type="datetimeFigureOut">
              <a:rPr lang="pt-BR" smtClean="0"/>
              <a:t>09/09/2020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143518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74AC6AE-9DC8-4895-8819-247E42515079}" type="datetimeFigureOut">
              <a:rPr lang="pt-BR" smtClean="0"/>
              <a:t>09/09/2020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72775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74AC6AE-9DC8-4895-8819-247E42515079}" type="datetimeFigureOut">
              <a:rPr lang="pt-BR" smtClean="0"/>
              <a:t>09/09/2020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7FEB56C-A617-46AC-BAD1-2ACD0D15EADF}" type="slidenum">
              <a:rPr lang="pt-BR" smtClean="0"/>
              <a:t>‹nº›</a:t>
            </a:fld>
            <a:endParaRPr lang="pt-BR"/>
          </a:p>
        </p:txBody>
      </p:sp>
    </p:spTree>
    <p:extLst>
      <p:ext uri="{BB962C8B-B14F-4D97-AF65-F5344CB8AC3E}">
        <p14:creationId xmlns:p14="http://schemas.microsoft.com/office/powerpoint/2010/main" val="270863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D74AC6AE-9DC8-4895-8819-247E42515079}" type="datetimeFigureOut">
              <a:rPr lang="pt-BR" smtClean="0"/>
              <a:t>09/09/2020</a:t>
            </a:fld>
            <a:endParaRPr lang="pt-BR"/>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7FEB56C-A617-46AC-BAD1-2ACD0D15EADF}" type="slidenum">
              <a:rPr lang="pt-BR" smtClean="0"/>
              <a:t>‹nº›</a:t>
            </a:fld>
            <a:endParaRPr lang="pt-BR"/>
          </a:p>
        </p:txBody>
      </p:sp>
    </p:spTree>
    <p:extLst>
      <p:ext uri="{BB962C8B-B14F-4D97-AF65-F5344CB8AC3E}">
        <p14:creationId xmlns:p14="http://schemas.microsoft.com/office/powerpoint/2010/main" val="4055971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ndo De Convite De Casamento Elegante Criativo Rosa Pink Criativo Plant  Flor Art Natural Folhas Decoração Fronteira, Fundo De Convite De Casamento  Elegante Criativo Rosa, Pink, Criativo Imagem de plano de fundo">
            <a:extLst>
              <a:ext uri="{FF2B5EF4-FFF2-40B4-BE49-F238E27FC236}">
                <a16:creationId xmlns:a16="http://schemas.microsoft.com/office/drawing/2014/main" id="{2174E92F-267E-4F95-9E9A-CC9AF2BF6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121920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4ED1F560-5E4B-4358-8981-3DD100EE52D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417" b="24004" l="29348" r="66984">
                        <a14:foregroundMark x1="29348" y1="17029" x2="29348" y2="17029"/>
                        <a14:foregroundMark x1="34783" y1="10507" x2="34783" y2="10507"/>
                        <a14:foregroundMark x1="59375" y1="23822" x2="59375" y2="23822"/>
                        <a14:foregroundMark x1="62092" y1="20562" x2="62092" y2="20562"/>
                        <a14:foregroundMark x1="63587" y1="20743" x2="63587" y2="20743"/>
                        <a14:foregroundMark x1="66984" y1="21196" x2="66984" y2="21196"/>
                        <a14:foregroundMark x1="58967" y1="21105" x2="58967" y2="21105"/>
                        <a14:foregroundMark x1="59647" y1="17935" x2="59647" y2="17935"/>
                        <a14:foregroundMark x1="59647" y1="21014" x2="59647" y2="21014"/>
                        <a14:foregroundMark x1="60870" y1="18025" x2="60870" y2="18025"/>
                        <a14:foregroundMark x1="63723" y1="18116" x2="63723" y2="18116"/>
                        <a14:foregroundMark x1="66168" y1="18569" x2="66168" y2="18569"/>
                        <a14:foregroundMark x1="65489" y1="14583" x2="65489" y2="14583"/>
                        <a14:foregroundMark x1="56793" y1="14764" x2="56793" y2="14764"/>
                        <a14:foregroundMark x1="59239" y1="14040" x2="59239" y2="14040"/>
                        <a14:foregroundMark x1="61141" y1="12772" x2="61141" y2="12772"/>
                        <a14:foregroundMark x1="52853" y1="14764" x2="52853" y2="14764"/>
                        <a14:backgroundMark x1="61685" y1="18207" x2="61685" y2="18207"/>
                        <a14:backgroundMark x1="64130" y1="18750" x2="64130" y2="18750"/>
                        <a14:backgroundMark x1="63995" y1="21105" x2="63995" y2="21105"/>
                        <a14:backgroundMark x1="66304" y1="20743" x2="66304" y2="20743"/>
                        <a14:backgroundMark x1="66440" y1="18116" x2="66440" y2="18116"/>
                        <a14:backgroundMark x1="65625" y1="13225" x2="65625" y2="13225"/>
                        <a14:backgroundMark x1="56658" y1="14040" x2="56658" y2="14040"/>
                        <a14:backgroundMark x1="58560" y1="20924" x2="58560" y2="20924"/>
                      </a14:backgroundRemoval>
                    </a14:imgEffect>
                  </a14:imgLayer>
                </a14:imgProps>
              </a:ext>
              <a:ext uri="{28A0092B-C50C-407E-A947-70E740481C1C}">
                <a14:useLocalDpi xmlns:a14="http://schemas.microsoft.com/office/drawing/2010/main" val="0"/>
              </a:ext>
            </a:extLst>
          </a:blip>
          <a:srcRect l="27430" t="10185" r="30208" b="74339"/>
          <a:stretch/>
        </p:blipFill>
        <p:spPr>
          <a:xfrm>
            <a:off x="1976437" y="1828801"/>
            <a:ext cx="2905125" cy="1592037"/>
          </a:xfrm>
          <a:prstGeom prst="rect">
            <a:avLst/>
          </a:prstGeom>
        </p:spPr>
      </p:pic>
      <p:sp>
        <p:nvSpPr>
          <p:cNvPr id="7" name="CaixaDeTexto 6">
            <a:extLst>
              <a:ext uri="{FF2B5EF4-FFF2-40B4-BE49-F238E27FC236}">
                <a16:creationId xmlns:a16="http://schemas.microsoft.com/office/drawing/2014/main" id="{CF3530BC-2EDD-427B-96E5-A3A58B3F2940}"/>
              </a:ext>
            </a:extLst>
          </p:cNvPr>
          <p:cNvSpPr txBox="1"/>
          <p:nvPr/>
        </p:nvSpPr>
        <p:spPr>
          <a:xfrm>
            <a:off x="1083469" y="3578692"/>
            <a:ext cx="4691062" cy="8094524"/>
          </a:xfrm>
          <a:prstGeom prst="rect">
            <a:avLst/>
          </a:prstGeom>
          <a:blipFill dpi="0" rotWithShape="1">
            <a:blip r:embed="rId5">
              <a:alphaModFix amt="25000"/>
            </a:blip>
            <a:srcRect/>
            <a:tile tx="0" ty="0" sx="100000" sy="100000" flip="none" algn="tl"/>
          </a:blipFill>
          <a:ln>
            <a:noFill/>
          </a:ln>
        </p:spPr>
        <p:txBody>
          <a:bodyPr wrap="square" rtlCol="0">
            <a:spAutoFit/>
          </a:bodyPr>
          <a:lstStyle/>
          <a:p>
            <a:pPr algn="just"/>
            <a:r>
              <a:rPr lang="pt-BR" sz="2000" dirty="0">
                <a:latin typeface="Bahnschrift" panose="020B0502040204020203" pitchFamily="34" charset="0"/>
              </a:rPr>
              <a:t>	Em meio a esse momento que estamos vivendo, não conseguiremos nos reunir para comemorar essa nova etapa da nossa vida. Por conta disto, pensando na saúde de todos, decidimos realizar um Chá Rifa de Casa Nova.</a:t>
            </a:r>
          </a:p>
          <a:p>
            <a:pPr algn="just"/>
            <a:endParaRPr lang="pt-BR" sz="2000" dirty="0">
              <a:latin typeface="Bahnschrift" panose="020B0502040204020203" pitchFamily="34" charset="0"/>
            </a:endParaRPr>
          </a:p>
          <a:p>
            <a:pPr algn="just"/>
            <a:r>
              <a:rPr lang="pt-BR" sz="2000" dirty="0">
                <a:latin typeface="Bahnschrift" panose="020B0502040204020203" pitchFamily="34" charset="0"/>
              </a:rPr>
              <a:t>	Irá funcionar da seguinte forma: Faremos uma rifa com número de 1 a 80, e cada número é um mimo para a nossa casa.</a:t>
            </a:r>
          </a:p>
          <a:p>
            <a:pPr algn="just"/>
            <a:endParaRPr lang="pt-BR" sz="2000" dirty="0">
              <a:latin typeface="Bahnschrift" panose="020B0502040204020203" pitchFamily="34" charset="0"/>
            </a:endParaRPr>
          </a:p>
          <a:p>
            <a:pPr algn="just"/>
            <a:r>
              <a:rPr lang="pt-BR" sz="2000" dirty="0">
                <a:latin typeface="Bahnschrift" panose="020B0502040204020203" pitchFamily="34" charset="0"/>
              </a:rPr>
              <a:t>Os prêmios serão:</a:t>
            </a:r>
          </a:p>
          <a:p>
            <a:pPr algn="just"/>
            <a:r>
              <a:rPr lang="pt-BR" sz="2000" dirty="0">
                <a:latin typeface="Bahnschrift" panose="020B0502040204020203" pitchFamily="34" charset="0"/>
              </a:rPr>
              <a:t>	</a:t>
            </a:r>
            <a:r>
              <a:rPr lang="pt-BR" sz="2000" b="1" dirty="0">
                <a:latin typeface="Bahnschrift" panose="020B0502040204020203" pitchFamily="34" charset="0"/>
              </a:rPr>
              <a:t>1° Prêmio</a:t>
            </a:r>
            <a:r>
              <a:rPr lang="pt-BR" sz="2000" dirty="0">
                <a:latin typeface="Bahnschrift" panose="020B0502040204020203" pitchFamily="34" charset="0"/>
              </a:rPr>
              <a:t>: Um delicioso bolo da </a:t>
            </a:r>
            <a:r>
              <a:rPr lang="pt-BR" sz="2000" i="1" dirty="0">
                <a:solidFill>
                  <a:srgbClr val="FF66CC"/>
                </a:solidFill>
                <a:latin typeface="Bahnschrift" panose="020B0502040204020203" pitchFamily="34" charset="0"/>
              </a:rPr>
              <a:t>Rosi Bolos Confeitados</a:t>
            </a:r>
            <a:r>
              <a:rPr lang="pt-BR" sz="2000" dirty="0">
                <a:solidFill>
                  <a:srgbClr val="FF33CC"/>
                </a:solidFill>
                <a:latin typeface="Bahnschrift" panose="020B0502040204020203" pitchFamily="34" charset="0"/>
              </a:rPr>
              <a:t> </a:t>
            </a:r>
            <a:r>
              <a:rPr lang="pt-BR" sz="2000" dirty="0">
                <a:latin typeface="Bahnschrift" panose="020B0502040204020203" pitchFamily="34" charset="0"/>
              </a:rPr>
              <a:t>(1,5 kg).</a:t>
            </a:r>
          </a:p>
          <a:p>
            <a:r>
              <a:rPr lang="pt-BR" sz="2000" dirty="0">
                <a:latin typeface="Bahnschrift" panose="020B0502040204020203" pitchFamily="34" charset="0"/>
              </a:rPr>
              <a:t>	</a:t>
            </a:r>
            <a:r>
              <a:rPr lang="pt-BR" sz="2000" b="1" dirty="0">
                <a:latin typeface="Bahnschrift" panose="020B0502040204020203" pitchFamily="34" charset="0"/>
              </a:rPr>
              <a:t>2° Prêmio</a:t>
            </a:r>
            <a:r>
              <a:rPr lang="pt-BR" sz="2000" dirty="0">
                <a:latin typeface="Bahnschrift" panose="020B0502040204020203" pitchFamily="34" charset="0"/>
              </a:rPr>
              <a:t>: Uma linda cesta com </a:t>
            </a:r>
            <a:r>
              <a:rPr lang="pt-BR" sz="2000" dirty="0" err="1">
                <a:latin typeface="Bahnschrift" panose="020B0502040204020203" pitchFamily="34" charset="0"/>
              </a:rPr>
              <a:t>produtinhos</a:t>
            </a:r>
            <a:r>
              <a:rPr lang="pt-BR" sz="2000" dirty="0">
                <a:latin typeface="Bahnschrift" panose="020B0502040204020203" pitchFamily="34" charset="0"/>
              </a:rPr>
              <a:t> de beleza. </a:t>
            </a:r>
          </a:p>
          <a:p>
            <a:r>
              <a:rPr lang="pt-BR" sz="2000" dirty="0">
                <a:latin typeface="Bahnschrift" panose="020B0502040204020203" pitchFamily="34" charset="0"/>
              </a:rPr>
              <a:t>	</a:t>
            </a:r>
            <a:r>
              <a:rPr lang="pt-BR" sz="2000" b="1" dirty="0">
                <a:latin typeface="Bahnschrift" panose="020B0502040204020203" pitchFamily="34" charset="0"/>
              </a:rPr>
              <a:t>3° </a:t>
            </a:r>
            <a:r>
              <a:rPr lang="pt-BR" sz="2000" b="1">
                <a:latin typeface="Bahnschrift" panose="020B0502040204020203" pitchFamily="34" charset="0"/>
              </a:rPr>
              <a:t>Prêmio: </a:t>
            </a:r>
            <a:r>
              <a:rPr lang="pt-BR" sz="2000">
                <a:latin typeface="Bahnschrift" panose="020B0502040204020203" pitchFamily="34" charset="0"/>
              </a:rPr>
              <a:t>pé </a:t>
            </a:r>
            <a:r>
              <a:rPr lang="pt-BR" sz="2000" dirty="0">
                <a:latin typeface="Bahnschrift" panose="020B0502040204020203" pitchFamily="34" charset="0"/>
              </a:rPr>
              <a:t>+ mão com a manicure e pedicure </a:t>
            </a:r>
            <a:r>
              <a:rPr lang="pt-BR" sz="2000" i="1" dirty="0" err="1">
                <a:solidFill>
                  <a:srgbClr val="FF66CC"/>
                </a:solidFill>
                <a:latin typeface="Bahnschrift" panose="020B0502040204020203" pitchFamily="34" charset="0"/>
              </a:rPr>
              <a:t>Jayne</a:t>
            </a:r>
            <a:r>
              <a:rPr lang="pt-BR" sz="2000" i="1" dirty="0">
                <a:solidFill>
                  <a:srgbClr val="FF66CC"/>
                </a:solidFill>
                <a:latin typeface="Bahnschrift" panose="020B0502040204020203" pitchFamily="34" charset="0"/>
              </a:rPr>
              <a:t> Dias</a:t>
            </a:r>
            <a:r>
              <a:rPr lang="pt-BR" sz="2000" dirty="0">
                <a:latin typeface="Bahnschrift" panose="020B0502040204020203" pitchFamily="34" charset="0"/>
              </a:rPr>
              <a:t>	</a:t>
            </a:r>
          </a:p>
          <a:p>
            <a:endParaRPr lang="pt-BR" sz="2000" dirty="0">
              <a:latin typeface="Bahnschrift" panose="020B0502040204020203" pitchFamily="34" charset="0"/>
            </a:endParaRPr>
          </a:p>
          <a:p>
            <a:pPr algn="just"/>
            <a:r>
              <a:rPr lang="pt-BR" sz="2000" dirty="0">
                <a:latin typeface="Bahnschrift" panose="020B0502040204020203" pitchFamily="34" charset="0"/>
              </a:rPr>
              <a:t>	O sorteio será realizado via Facebook através de </a:t>
            </a:r>
            <a:r>
              <a:rPr lang="pt-BR" sz="2000" dirty="0" err="1">
                <a:latin typeface="Bahnschrift" panose="020B0502040204020203" pitchFamily="34" charset="0"/>
              </a:rPr>
              <a:t>live</a:t>
            </a:r>
            <a:r>
              <a:rPr lang="pt-BR" sz="2000" dirty="0">
                <a:latin typeface="Bahnschrift" panose="020B0502040204020203" pitchFamily="34" charset="0"/>
              </a:rPr>
              <a:t>, no dia 07 de Outubro. Para mais informações: </a:t>
            </a:r>
            <a:r>
              <a:rPr lang="pt-BR" sz="2000" b="1" dirty="0">
                <a:latin typeface="Bahnschrift" panose="020B0502040204020203" pitchFamily="34" charset="0"/>
              </a:rPr>
              <a:t>WhatsApp Verônica: (41) 9 9674-5419</a:t>
            </a:r>
          </a:p>
          <a:p>
            <a:pPr algn="just"/>
            <a:r>
              <a:rPr lang="pt-BR" sz="2000" b="1" dirty="0">
                <a:latin typeface="Bahnschrift" panose="020B0502040204020203" pitchFamily="34" charset="0"/>
              </a:rPr>
              <a:t>WhatsApp Euclides: (41) 9 8869-5715</a:t>
            </a:r>
          </a:p>
        </p:txBody>
      </p:sp>
    </p:spTree>
    <p:extLst>
      <p:ext uri="{BB962C8B-B14F-4D97-AF65-F5344CB8AC3E}">
        <p14:creationId xmlns:p14="http://schemas.microsoft.com/office/powerpoint/2010/main" val="381586171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156</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Bahnschrift</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Euclides Rodrigues Jr.</dc:creator>
  <cp:lastModifiedBy>Euclides Rodrigues Jr.</cp:lastModifiedBy>
  <cp:revision>10</cp:revision>
  <dcterms:created xsi:type="dcterms:W3CDTF">2020-08-29T01:19:16Z</dcterms:created>
  <dcterms:modified xsi:type="dcterms:W3CDTF">2020-09-09T14:18:34Z</dcterms:modified>
</cp:coreProperties>
</file>