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4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4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4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7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94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2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8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5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6935-FDE0-40D6-85FC-6D1AEEA22B12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81F1-891E-4F81-9148-94182E749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0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0DC39B2-9C45-4A72-8060-A58FD2836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5284" cy="58752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B70C66-58DC-4B56-B613-7BBE08410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89501"/>
            <a:ext cx="6274678" cy="1068499"/>
          </a:xfrm>
        </p:spPr>
        <p:txBody>
          <a:bodyPr anchor="ctr">
            <a:normAutofit/>
          </a:bodyPr>
          <a:lstStyle/>
          <a:p>
            <a:r>
              <a:rPr lang="pt-BR" sz="6600" b="1" dirty="0">
                <a:solidFill>
                  <a:srgbClr val="002060"/>
                </a:solidFill>
                <a:latin typeface="Edwardian Script ITC" panose="030303020407070D0804" pitchFamily="66" charset="0"/>
              </a:rPr>
              <a:t>Verônica &amp; Euclides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B7F44-FFDE-401B-9F2B-92656639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358" y="2212902"/>
            <a:ext cx="5875284" cy="2432197"/>
          </a:xfrm>
        </p:spPr>
        <p:txBody>
          <a:bodyPr anchor="ctr">
            <a:normAutofit fontScale="92500"/>
          </a:bodyPr>
          <a:lstStyle/>
          <a:p>
            <a:r>
              <a:rPr lang="pt-BR" sz="26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Temos uma surpresa para vocês!</a:t>
            </a:r>
          </a:p>
          <a:p>
            <a:pPr algn="l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91" lvl="2" indent="-342891" algn="l">
              <a:buAutoNum type="arabicPeriod"/>
            </a:pPr>
            <a:r>
              <a:rPr lang="pt-BR" sz="24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Encha o balão;</a:t>
            </a:r>
          </a:p>
          <a:p>
            <a:pPr marL="1257291" lvl="2" indent="-342891" algn="l">
              <a:buAutoNum type="arabicPeriod"/>
            </a:pPr>
            <a:r>
              <a:rPr lang="pt-BR" sz="24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Estoure o balão;</a:t>
            </a:r>
          </a:p>
          <a:p>
            <a:pPr marL="1257291" lvl="2" indent="-342891" algn="l">
              <a:buAutoNum type="arabicPeriod"/>
            </a:pPr>
            <a:r>
              <a:rPr lang="pt-BR" sz="24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Leia a fitinha que </a:t>
            </a:r>
          </a:p>
          <a:p>
            <a:pPr lvl="2" algn="l"/>
            <a:r>
              <a:rPr lang="pt-BR" sz="24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cairá de dentro dele.</a:t>
            </a:r>
          </a:p>
        </p:txBody>
      </p:sp>
    </p:spTree>
    <p:extLst>
      <p:ext uri="{BB962C8B-B14F-4D97-AF65-F5344CB8AC3E}">
        <p14:creationId xmlns:p14="http://schemas.microsoft.com/office/powerpoint/2010/main" val="2753157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26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Edwardian Script ITC</vt:lpstr>
      <vt:lpstr>Lucida Calligraphy</vt:lpstr>
      <vt:lpstr>Times New Roman</vt:lpstr>
      <vt:lpstr>Tema do Office</vt:lpstr>
      <vt:lpstr>Verônica &amp; Euclides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Euclides &amp;  Verônica</dc:title>
  <dc:creator>Euclides Rodrigues Jr.</dc:creator>
  <cp:lastModifiedBy>Euclides Rodrigues Jr.</cp:lastModifiedBy>
  <cp:revision>13</cp:revision>
  <cp:lastPrinted>2020-01-07T18:43:47Z</cp:lastPrinted>
  <dcterms:created xsi:type="dcterms:W3CDTF">2020-01-07T17:29:42Z</dcterms:created>
  <dcterms:modified xsi:type="dcterms:W3CDTF">2020-01-07T18:50:03Z</dcterms:modified>
</cp:coreProperties>
</file>