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9144000" cy="6858000" type="screen4x3"/>
  <p:notesSz cx="9926638" cy="67976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94" autoAdjust="0"/>
  </p:normalViewPr>
  <p:slideViewPr>
    <p:cSldViewPr>
      <p:cViewPr varScale="1">
        <p:scale>
          <a:sx n="69" d="100"/>
          <a:sy n="69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1FB221A-6BD7-4BAB-B471-2BB7AE0847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DE4BFFF-6C9C-4917-8852-18C7030403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D5BF5514-D3CD-4985-AFC2-D6B7734C93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1D7F56DE-8CA6-4259-A54A-DE713CA84E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4AB487-97DE-4A35-8276-2B814BADD4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E4439D-690C-4F42-97AA-D26441F9A8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B6E38F5-E1F8-4CFB-8500-A6F8E47096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E711A88-B5B2-4EEF-8D55-F8A8B62FBA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D86DC3-244D-46BF-8131-9C874FA89D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B5F17CF-8566-472F-9796-D8050ABC43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32ABCF6-945A-4680-AB47-6ACB48CED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B20A37-7E34-421F-A0F1-7573AD8DFD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55C95A-AF4D-4A47-AF27-2E17F2969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1C8FF9-3CA9-4ECB-B183-4D033ED2BD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C2C120-D80E-4192-A1D2-D72A6C6BC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C7941-238F-44C1-9F2F-59F54BC666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85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2C74DA-209A-4B0C-8008-216CC552E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14854A-1C7D-4AC4-BA18-C0DB8DB3A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6257D6-61DB-4665-A6AE-5FA08E908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CC2A5-7D8C-4CEE-89FE-99538FD4D7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230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5DE266-B77B-448B-970F-9B177B7EC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58717F-3ADD-4016-85B9-E2AB5571A3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072A3B-60D6-4F3D-B921-034AABF74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3385E-C305-4C0F-B291-CF677714E17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09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39B7A8-8C67-42E7-80F8-81DF0D7A2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5EEF54-944C-43CE-A431-72D1A6996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5CBDC5-9D75-4278-AFA8-4C6E1BE5F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00B02-6CE1-4649-BE35-EBF317FFA8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83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356D54-C469-45FC-97E4-6CB4791B3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DF2113-09DA-4070-85A4-24D718BBD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532595-BBB2-4434-AB2B-7AEAB1683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271D4-CBD2-4E32-B808-844B460EED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44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A0EAB-163D-40A0-9023-325670E89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7A6F7-A65F-4E79-8D7B-595628B7DA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D9ECE-7278-4102-AAD5-00DFF20F3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E1B5E-18EC-437E-83D6-E03D96F921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04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835918-938A-4415-9CAB-F77F429667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E51BEC-E4E4-4C76-96B5-72D84D069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73BEFB-9272-4A75-B003-2288F94DF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AB8F-B216-42BF-A40B-2D07F190C7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18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5E8490-64D1-4DB0-9B1F-522210CED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14B4B7-CC05-4614-91C7-4B38876F5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629BFF-82E2-47CD-9492-A8F63F0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224BB-EF0C-44D9-907D-73C3AE51E9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018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06CB1B5-3E58-4805-858D-DF4E1F86B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6FCF11-A907-44E0-AAE8-5E14AA88AB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9367F4-6330-4178-8714-651613F08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41AF5-3436-4C30-A4E5-59C171D5C1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23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A7776-76C6-4087-9061-E6661E8B3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EA186F-CE1C-4B15-ACFA-25436EBC26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A26B8-E260-452B-9583-0F6F006D4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38068-B38E-467F-BB7F-619B1DB590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162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33543-CEBE-4191-ABA0-054E29BA3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D57EA-3077-4677-8BDF-B32E3C636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4DE89-31AB-44CE-BCD3-6E1BC6FAF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23121-B00B-40F2-8D4E-82AF1A8E88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694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6A7003-B030-4B73-B93A-C027834CF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63C4DD-8874-465F-9D81-2C2E8DAD7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80827BF-1263-4661-9462-25281E8873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9AA861-07B3-4C78-9427-A86B0DFE81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C2A3DF7-5E41-4C68-B5C2-F8226003AB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C96AF2-E4DB-4BFE-A5D7-0FA8D320433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D0DCC492-883B-41AC-A6D2-55FBD04F05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pic>
        <p:nvPicPr>
          <p:cNvPr id="1032" name="Imagem 8">
            <a:extLst>
              <a:ext uri="{FF2B5EF4-FFF2-40B4-BE49-F238E27FC236}">
                <a16:creationId xmlns:a16="http://schemas.microsoft.com/office/drawing/2014/main" id="{0E499254-F27A-424D-80A6-0C9CD3690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6675"/>
            <a:ext cx="2200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Rodapé 4">
            <a:extLst>
              <a:ext uri="{FF2B5EF4-FFF2-40B4-BE49-F238E27FC236}">
                <a16:creationId xmlns:a16="http://schemas.microsoft.com/office/drawing/2014/main" id="{93F1C13F-B855-48C7-818B-E7CD5DF8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/>
              <a:t>Prof. Giuliano Nascimento Ribeiro</a:t>
            </a:r>
          </a:p>
        </p:txBody>
      </p:sp>
      <p:sp>
        <p:nvSpPr>
          <p:cNvPr id="4099" name="Espaço Reservado para Número de Slide 5">
            <a:extLst>
              <a:ext uri="{FF2B5EF4-FFF2-40B4-BE49-F238E27FC236}">
                <a16:creationId xmlns:a16="http://schemas.microsoft.com/office/drawing/2014/main" id="{A47BB542-7C73-4251-A15F-7651EA8B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2889F-456F-41F9-848F-11C0C02735B8}" type="slidenum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pt-BR" altLang="pt-B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CED215E-1E14-4C1B-A9E3-1D35334847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41409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pt-BR" dirty="0" err="1"/>
              <a:t>NoSql</a:t>
            </a:r>
            <a:endParaRPr lang="pt-BR" altLang="pt-BR" dirty="0"/>
          </a:p>
        </p:txBody>
      </p:sp>
      <p:pic>
        <p:nvPicPr>
          <p:cNvPr id="2" name="Picture 2" descr="Resultado de imagem para nosql">
            <a:extLst>
              <a:ext uri="{FF2B5EF4-FFF2-40B4-BE49-F238E27FC236}">
                <a16:creationId xmlns:a16="http://schemas.microsoft.com/office/drawing/2014/main" id="{33ABF0FD-277D-424A-876F-A92A72EC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65" y="2492896"/>
            <a:ext cx="5420469" cy="337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10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94F968-C706-4877-AB2E-736FEE95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13768"/>
            <a:ext cx="8299912" cy="30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7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11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8F2506-914A-4A69-A89F-16A39E13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33625"/>
            <a:ext cx="8469894" cy="34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7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12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F79723-2944-468B-9C2D-3602003E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92831"/>
            <a:ext cx="7200800" cy="395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13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F72F63-1E21-4FB9-82AB-3D3CA494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2" y="2564904"/>
            <a:ext cx="857371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5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14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49A063-BDD9-42E1-B493-913A3A0B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2506"/>
            <a:ext cx="7992888" cy="37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15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BD7E5A-9274-445A-9190-772BD862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0372"/>
            <a:ext cx="7220929" cy="39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16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B9016F-287B-4B24-9C6F-8B4E1F13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05062"/>
            <a:ext cx="8188265" cy="26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26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17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5DEA9D-854B-4727-A88E-A59503EF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93" y="2343943"/>
            <a:ext cx="8062413" cy="37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1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18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5A1C9D-AA00-4125-840C-F421911F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86117"/>
            <a:ext cx="7427168" cy="439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9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19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E19DC7-608F-456B-B8E7-BB5D1406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49702"/>
            <a:ext cx="6973057" cy="45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o Mongo no Shell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54EEB2-C33B-4001-BB6F-2119A10D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12975"/>
            <a:ext cx="54006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4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20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7C9123-5E0C-4E74-95D7-3FFB2AC4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91555"/>
            <a:ext cx="8003185" cy="39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21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CC5129-267C-47F4-ADE3-D91B23C8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0" y="2420888"/>
            <a:ext cx="881116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7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22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160B6E-648D-46BF-B451-8693FC56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204864"/>
            <a:ext cx="826526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57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23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808299-1803-49A8-A214-8FE0FE75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2771"/>
            <a:ext cx="8460030" cy="39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6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24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5DC5F9-4416-46DF-BC8E-32964A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56604"/>
            <a:ext cx="6912768" cy="44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25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8B0557-FE73-48A3-BA7D-930250A5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6" y="2636912"/>
            <a:ext cx="800904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26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049A99-9D5B-4686-9E78-8E60A19C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5" y="2348880"/>
            <a:ext cx="845224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95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27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FF6ED4-2FDA-4E02-B198-A50B283F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48880"/>
            <a:ext cx="849644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6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o Mongo no Shell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3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386B82-91AB-4A26-A77E-10A97428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9121"/>
            <a:ext cx="8388424" cy="44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D53A95-FC15-4EA5-B66C-CDFCBB18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3" y="2420888"/>
            <a:ext cx="9000318" cy="30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5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EC4961-E1C0-471D-A1AF-AA09FE16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" y="2492896"/>
            <a:ext cx="903439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2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6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C8A0B3-CCE2-447A-A11B-B17AD22C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50418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7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03A2A2-194D-4241-81B7-B0F2D438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62968"/>
            <a:ext cx="8435280" cy="39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8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75FE01-D8E6-489B-8CBE-C85E47A3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24075"/>
            <a:ext cx="8229600" cy="38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9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42BFF2-E622-4DFA-A521-3516953F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20888"/>
            <a:ext cx="888398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0452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C0096289E958479AE7381858AA7E15" ma:contentTypeVersion="6" ma:contentTypeDescription="Crie um novo documento." ma:contentTypeScope="" ma:versionID="a9684afb5087039316ca00313f6b96aa">
  <xsd:schema xmlns:xsd="http://www.w3.org/2001/XMLSchema" xmlns:xs="http://www.w3.org/2001/XMLSchema" xmlns:p="http://schemas.microsoft.com/office/2006/metadata/properties" xmlns:ns2="3f0240df-3902-4044-a4aa-e5625318d664" targetNamespace="http://schemas.microsoft.com/office/2006/metadata/properties" ma:root="true" ma:fieldsID="abbb5fe05f09861379f745721bb41b60" ns2:_="">
    <xsd:import namespace="3f0240df-3902-4044-a4aa-e5625318d6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240df-3902-4044-a4aa-e5625318d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AB6A3B-6ABF-4197-B442-99CD141943C0}"/>
</file>

<file path=customXml/itemProps2.xml><?xml version="1.0" encoding="utf-8"?>
<ds:datastoreItem xmlns:ds="http://schemas.openxmlformats.org/officeDocument/2006/customXml" ds:itemID="{89BFAD0E-1AB1-4E84-A69B-366171B746DB}"/>
</file>

<file path=customXml/itemProps3.xml><?xml version="1.0" encoding="utf-8"?>
<ds:datastoreItem xmlns:ds="http://schemas.openxmlformats.org/officeDocument/2006/customXml" ds:itemID="{21FC16BE-52F0-4B07-8BBB-73680DE200B5}"/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223</Words>
  <Application>Microsoft Office PowerPoint</Application>
  <PresentationFormat>Apresentação na tela (4:3)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Arial</vt:lpstr>
      <vt:lpstr>Design padrão</vt:lpstr>
      <vt:lpstr>NoSql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</vt:vector>
  </TitlesOfParts>
  <Company>Giuliano Nascimento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Empresas</dc:title>
  <dc:creator>Giuliano Nascimento</dc:creator>
  <cp:lastModifiedBy>Giuliano Ribeiro</cp:lastModifiedBy>
  <cp:revision>101</cp:revision>
  <dcterms:created xsi:type="dcterms:W3CDTF">2008-07-10T00:11:34Z</dcterms:created>
  <dcterms:modified xsi:type="dcterms:W3CDTF">2020-03-06T00:46:09Z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0x010100ACC0096289E958479AE7381858AA7E15</vt:lpwstr>
  </property>
</Properties>
</file>