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4" r:id="rId3"/>
    <p:sldId id="285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</p:sldIdLst>
  <p:sldSz cx="9144000" cy="6858000" type="screen4x3"/>
  <p:notesSz cx="9926638" cy="6797675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94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1FB221A-6BD7-4BAB-B471-2BB7AE0847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DE4BFFF-6C9C-4917-8852-18C7030403B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D5BF5514-D3CD-4985-AFC2-D6B7734C937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1D7F56DE-8CA6-4259-A54A-DE713CA84EE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C4AB487-97DE-4A35-8276-2B814BADD4C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9E4439D-690C-4F42-97AA-D26441F9A8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B6E38F5-E1F8-4CFB-8500-A6F8E470966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E711A88-B5B2-4EEF-8D55-F8A8B62FBA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FD86DC3-244D-46BF-8131-9C874FA89D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B5F17CF-8566-472F-9796-D8050ABC43B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32ABCF6-945A-4680-AB47-6ACB48CED0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FB20A37-7E34-421F-A0F1-7573AD8DFD2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55C95A-AF4D-4A47-AF27-2E17F29694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1C8FF9-3CA9-4ECB-B183-4D033ED2BD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C2C120-D80E-4192-A1D2-D72A6C6BC8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C7941-238F-44C1-9F2F-59F54BC666B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185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2C74DA-209A-4B0C-8008-216CC552EA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14854A-1C7D-4AC4-BA18-C0DB8DB3A8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6257D6-61DB-4665-A6AE-5FA08E908A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CC2A5-7D8C-4CEE-89FE-99538FD4D72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4230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5DE266-B77B-448B-970F-9B177B7ECD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58717F-3ADD-4016-85B9-E2AB5571A3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072A3B-60D6-4F3D-B921-034AABF74E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3385E-C305-4C0F-B291-CF677714E17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2097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39B7A8-8C67-42E7-80F8-81DF0D7A2E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5EEF54-944C-43CE-A431-72D1A6996B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5CBDC5-9D75-4278-AFA8-4C6E1BE5F9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00B02-6CE1-4649-BE35-EBF317FFA8C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0839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356D54-C469-45FC-97E4-6CB4791B37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DF2113-09DA-4070-85A4-24D718BBD5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532595-BBB2-4434-AB2B-7AEAB16838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271D4-CBD2-4E32-B808-844B460EED1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447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1A0EAB-163D-40A0-9023-325670E89D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17A6F7-A65F-4E79-8D7B-595628B7DA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D9ECE-7278-4102-AAD5-00DFF20F31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E1B5E-18EC-437E-83D6-E03D96F9212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2042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2835918-938A-4415-9CAB-F77F429667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6E51BEC-E4E4-4C76-96B5-72D84D0695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373BEFB-9272-4A75-B003-2288F94DFE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9AB8F-B216-42BF-A40B-2D07F190C70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2183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5E8490-64D1-4DB0-9B1F-522210CED6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14B4B7-CC05-4614-91C7-4B38876F5E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2629BFF-82E2-47CD-9492-A8F63F07D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224BB-EF0C-44D9-907D-73C3AE51E98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7018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06CB1B5-3E58-4805-858D-DF4E1F86BC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B6FCF11-A907-44E0-AAE8-5E14AA88AB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E9367F4-6330-4178-8714-651613F086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41AF5-3436-4C30-A4E5-59C171D5C1C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2231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A7776-76C6-4087-9061-E6661E8B33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EA186F-CE1C-4B15-ACFA-25436EBC26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4A26B8-E260-452B-9583-0F6F006D46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38068-B38E-467F-BB7F-619B1DB590A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162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E33543-CEBE-4191-ABA0-054E29BA3C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D57EA-3077-4677-8BDF-B32E3C636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34DE89-31AB-44CE-BCD3-6E1BC6FAF1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23121-B00B-40F2-8D4E-82AF1A8E885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5694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26A7003-B030-4B73-B93A-C027834CF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63C4DD-8874-465F-9D81-2C2E8DAD7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80827BF-1263-4661-9462-25281E8873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99AA861-07B3-4C78-9427-A86B0DFE81D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C2A3DF7-5E41-4C68-B5C2-F8226003AB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7C96AF2-E4DB-4BFE-A5D7-0FA8D320433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D0DCC492-883B-41AC-A6D2-55FBD04F05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pt-BR" altLang="pt-BR"/>
          </a:p>
        </p:txBody>
      </p:sp>
      <p:pic>
        <p:nvPicPr>
          <p:cNvPr id="1032" name="Imagem 8">
            <a:extLst>
              <a:ext uri="{FF2B5EF4-FFF2-40B4-BE49-F238E27FC236}">
                <a16:creationId xmlns:a16="http://schemas.microsoft.com/office/drawing/2014/main" id="{0E499254-F27A-424D-80A6-0C9CD3690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66675"/>
            <a:ext cx="22002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Rodapé 4">
            <a:extLst>
              <a:ext uri="{FF2B5EF4-FFF2-40B4-BE49-F238E27FC236}">
                <a16:creationId xmlns:a16="http://schemas.microsoft.com/office/drawing/2014/main" id="{93F1C13F-B855-48C7-818B-E7CD5DF8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/>
              <a:t>Prof. Giuliano Nascimento Ribeiro</a:t>
            </a:r>
          </a:p>
        </p:txBody>
      </p:sp>
      <p:sp>
        <p:nvSpPr>
          <p:cNvPr id="4099" name="Espaço Reservado para Número de Slide 5">
            <a:extLst>
              <a:ext uri="{FF2B5EF4-FFF2-40B4-BE49-F238E27FC236}">
                <a16:creationId xmlns:a16="http://schemas.microsoft.com/office/drawing/2014/main" id="{A47BB542-7C73-4251-A15F-7651EA8B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42889F-456F-41F9-848F-11C0C02735B8}" type="slidenum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pt-BR" altLang="pt-BR" sz="1400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5CED215E-1E14-4C1B-A9E3-1D35334847F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341409"/>
            <a:ext cx="7772400" cy="1470025"/>
          </a:xfrm>
        </p:spPr>
        <p:txBody>
          <a:bodyPr/>
          <a:lstStyle/>
          <a:p>
            <a:pPr eaLnBrk="1" hangingPunct="1"/>
            <a:r>
              <a:rPr lang="pt-BR" altLang="pt-BR" dirty="0" err="1"/>
              <a:t>NoSql</a:t>
            </a:r>
            <a:endParaRPr lang="pt-BR" altLang="pt-BR" dirty="0"/>
          </a:p>
        </p:txBody>
      </p:sp>
      <p:pic>
        <p:nvPicPr>
          <p:cNvPr id="2" name="Picture 2" descr="Resultado de imagem para nosql">
            <a:extLst>
              <a:ext uri="{FF2B5EF4-FFF2-40B4-BE49-F238E27FC236}">
                <a16:creationId xmlns:a16="http://schemas.microsoft.com/office/drawing/2014/main" id="{33ABF0FD-277D-424A-876F-A92A72ECC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65" y="2492896"/>
            <a:ext cx="5420469" cy="337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10</a:t>
            </a:fld>
            <a:endParaRPr lang="pt-BR" alt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40767F0-D9D5-4186-9DFE-A1DB881B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04" y="2294068"/>
            <a:ext cx="8255639" cy="383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0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11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E8C9F4-8A55-45D4-BADD-C99367B0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36" y="2155619"/>
            <a:ext cx="6768752" cy="444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7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12</a:t>
            </a:fld>
            <a:endParaRPr lang="pt-BR" alt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574334-BCAA-4012-9782-71F17C99B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19" y="2420888"/>
            <a:ext cx="821285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9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B1BB76B-F686-42A6-8617-E060EBAB1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620" y="1242952"/>
            <a:ext cx="6840760" cy="5340410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13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4238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14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6B8E55-7B96-4544-8974-F9E8C13E8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87" y="2345505"/>
            <a:ext cx="8275613" cy="338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15</a:t>
            </a:fld>
            <a:endParaRPr lang="pt-BR" alt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C03A28D-4AA1-4736-B148-94E8ED482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50436"/>
            <a:ext cx="6971812" cy="459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16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4DEB321-C61F-449D-A27D-4EA57FECA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60287"/>
            <a:ext cx="7390362" cy="40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79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17</a:t>
            </a:fld>
            <a:endParaRPr lang="pt-BR" alt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8581F8-A366-4E8D-8D62-7D29B55D4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10975"/>
            <a:ext cx="6826285" cy="540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99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18</a:t>
            </a:fld>
            <a:endParaRPr lang="pt-BR" alt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5FD259-E3E4-4EA3-91DF-E52FDACE8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94" y="2491069"/>
            <a:ext cx="7701612" cy="395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07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19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966B31B-A891-49F6-B9E7-32D259379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2856"/>
            <a:ext cx="7802835" cy="445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5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Abrir o Mongo no Shell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2</a:t>
            </a:fld>
            <a:endParaRPr lang="pt-BR" alt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054EEB2-C33B-4001-BB6F-2119A10D0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12975"/>
            <a:ext cx="54006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4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20</a:t>
            </a:fld>
            <a:endParaRPr lang="pt-BR" alt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400608C-E129-496C-9C77-E5DBFCF05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130425"/>
            <a:ext cx="49815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18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6151"/>
            <a:ext cx="8229600" cy="4525963"/>
          </a:xfrm>
        </p:spPr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21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6170BE-04BF-462D-85B5-E97A4194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380600"/>
            <a:ext cx="8275941" cy="320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9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6151"/>
            <a:ext cx="8229600" cy="4525963"/>
          </a:xfrm>
        </p:spPr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22</a:t>
            </a:fld>
            <a:endParaRPr lang="pt-BR" alt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B48A1E-109D-4762-AEC6-D89A725B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24419"/>
            <a:ext cx="7632848" cy="45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3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Abrir o Mongo no Shell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3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386B82-91AB-4A26-A77E-10A974281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9121"/>
            <a:ext cx="8388424" cy="44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4</a:t>
            </a:fld>
            <a:endParaRPr lang="pt-BR" alt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76B4F2B-19DF-470C-9A3D-160A4987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03" y="2386140"/>
            <a:ext cx="8405537" cy="334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9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5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239276-66CD-4E6D-B33A-E7FD1F1BB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69159"/>
            <a:ext cx="7334824" cy="437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0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6</a:t>
            </a:fld>
            <a:endParaRPr lang="pt-BR" alt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0154C0B-3549-4EC0-9FD0-9B35E82F3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8" y="2492896"/>
            <a:ext cx="8188636" cy="29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5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7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24F7B7-A2E2-47E7-85B6-7D54632D5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70" y="2223252"/>
            <a:ext cx="8661865" cy="365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3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8</a:t>
            </a:fld>
            <a:endParaRPr lang="pt-BR" alt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470A42A-CAA4-42D6-A05F-FDD5314BA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35" y="2353468"/>
            <a:ext cx="8272351" cy="39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4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33EC-CDDA-4ADB-8A42-CFFE403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BCC96-7A69-43EF-913D-FE0AB03F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7C32F-2962-425F-B304-C92FF2D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Giuliano Nascimento Ribeiro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FF7A8-BF89-44C6-964F-C801A6F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00B02-6CE1-4649-BE35-EBF317FFA8C1}" type="slidenum">
              <a:rPr lang="pt-BR" altLang="pt-BR" smtClean="0"/>
              <a:pPr>
                <a:defRPr/>
              </a:pPr>
              <a:t>9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1A6A6F6-77C1-4E34-B324-9D97A4E65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87" y="2492896"/>
            <a:ext cx="8518626" cy="307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4160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C0096289E958479AE7381858AA7E15" ma:contentTypeVersion="6" ma:contentTypeDescription="Crie um novo documento." ma:contentTypeScope="" ma:versionID="a9684afb5087039316ca00313f6b96aa">
  <xsd:schema xmlns:xsd="http://www.w3.org/2001/XMLSchema" xmlns:xs="http://www.w3.org/2001/XMLSchema" xmlns:p="http://schemas.microsoft.com/office/2006/metadata/properties" xmlns:ns2="3f0240df-3902-4044-a4aa-e5625318d664" targetNamespace="http://schemas.microsoft.com/office/2006/metadata/properties" ma:root="true" ma:fieldsID="abbb5fe05f09861379f745721bb41b60" ns2:_="">
    <xsd:import namespace="3f0240df-3902-4044-a4aa-e5625318d6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240df-3902-4044-a4aa-e5625318d6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5E1319-F26F-46A7-BA96-E871A6241A9E}"/>
</file>

<file path=customXml/itemProps2.xml><?xml version="1.0" encoding="utf-8"?>
<ds:datastoreItem xmlns:ds="http://schemas.openxmlformats.org/officeDocument/2006/customXml" ds:itemID="{B4F24E07-7C78-4BD6-9CDF-B2EF2879E89F}"/>
</file>

<file path=customXml/itemProps3.xml><?xml version="1.0" encoding="utf-8"?>
<ds:datastoreItem xmlns:ds="http://schemas.openxmlformats.org/officeDocument/2006/customXml" ds:itemID="{6AF0D53F-6F14-4C82-ACC3-8BF4D466ACE8}"/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181</Words>
  <Application>Microsoft Office PowerPoint</Application>
  <PresentationFormat>Apresentação na tela (4:3)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4" baseType="lpstr">
      <vt:lpstr>Arial</vt:lpstr>
      <vt:lpstr>Design padrão</vt:lpstr>
      <vt:lpstr>NoSql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  <vt:lpstr>Mongo</vt:lpstr>
    </vt:vector>
  </TitlesOfParts>
  <Company>Giuliano Nascimento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Administração de Empresas</dc:title>
  <dc:creator>Giuliano Nascimento</dc:creator>
  <cp:lastModifiedBy>Giuliano Ribeiro</cp:lastModifiedBy>
  <cp:revision>103</cp:revision>
  <dcterms:created xsi:type="dcterms:W3CDTF">2008-07-10T00:11:34Z</dcterms:created>
  <dcterms:modified xsi:type="dcterms:W3CDTF">2020-03-06T00:58:43Z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0x010100ACC0096289E958479AE7381858AA7E15</vt:lpwstr>
  </property>
</Properties>
</file>