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335" r:id="rId4"/>
    <p:sldId id="339" r:id="rId5"/>
    <p:sldId id="334" r:id="rId6"/>
    <p:sldId id="337" r:id="rId7"/>
    <p:sldId id="340" r:id="rId8"/>
  </p:sldIdLst>
  <p:sldSz cx="9144000" cy="6858000" type="screen4x3"/>
  <p:notesSz cx="9926638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5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FB221A-6BD7-4BAB-B471-2BB7AE0847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E4BFFF-6C9C-4917-8852-18C7030403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5BF5514-D3CD-4985-AFC2-D6B7734C93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D7F56DE-8CA6-4259-A54A-DE713CA84E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4AB487-97DE-4A35-8276-2B814BADD4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E4439D-690C-4F42-97AA-D26441F9A8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6E38F5-E1F8-4CFB-8500-A6F8E47096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711A88-B5B2-4EEF-8D55-F8A8B62FBA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D86DC3-244D-46BF-8131-9C874FA89D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B5F17CF-8566-472F-9796-D8050ABC43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2ABCF6-945A-4680-AB47-6ACB48CE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20A37-7E34-421F-A0F1-7573AD8DFD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55C95A-AF4D-4A47-AF27-2E17F2969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C8FF9-3CA9-4ECB-B183-4D033ED2B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C2C120-D80E-4192-A1D2-D72A6C6BC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C7941-238F-44C1-9F2F-59F54BC666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85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C74DA-209A-4B0C-8008-216CC552E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14854A-1C7D-4AC4-BA18-C0DB8DB3A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257D6-61DB-4665-A6AE-5FA08E908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CC2A5-7D8C-4CEE-89FE-99538FD4D7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230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DE266-B77B-448B-970F-9B177B7EC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8717F-3ADD-4016-85B9-E2AB5571A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072A3B-60D6-4F3D-B921-034AABF74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385E-C305-4C0F-B291-CF677714E1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9B7A8-8C67-42E7-80F8-81DF0D7A2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5EEF54-944C-43CE-A431-72D1A6996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5CBDC5-9D75-4278-AFA8-4C6E1BE5F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00B02-6CE1-4649-BE35-EBF317FFA8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3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56D54-C469-45FC-97E4-6CB4791B3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F2113-09DA-4070-85A4-24D718BBD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32595-BBB2-4434-AB2B-7AEAB1683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271D4-CBD2-4E32-B808-844B460EE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44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A0EAB-163D-40A0-9023-325670E89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7A6F7-A65F-4E79-8D7B-595628B7D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D9ECE-7278-4102-AAD5-00DFF20F3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E1B5E-18EC-437E-83D6-E03D96F921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0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835918-938A-4415-9CAB-F77F42966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E51BEC-E4E4-4C76-96B5-72D84D069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73BEFB-9272-4A75-B003-2288F94DF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AB8F-B216-42BF-A40B-2D07F190C7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18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5E8490-64D1-4DB0-9B1F-522210CED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4B4B7-CC05-4614-91C7-4B38876F5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629BFF-82E2-47CD-9492-A8F63F0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224BB-EF0C-44D9-907D-73C3AE51E9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01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6CB1B5-3E58-4805-858D-DF4E1F86B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6FCF11-A907-44E0-AAE8-5E14AA88A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9367F4-6330-4178-8714-651613F08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41AF5-3436-4C30-A4E5-59C171D5C1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23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A7776-76C6-4087-9061-E6661E8B3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A186F-CE1C-4B15-ACFA-25436EBC2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26B8-E260-452B-9583-0F6F006D4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8068-B38E-467F-BB7F-619B1DB590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62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33543-CEBE-4191-ABA0-054E29BA3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D57EA-3077-4677-8BDF-B32E3C636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4DE89-31AB-44CE-BCD3-6E1BC6FAF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23121-B00B-40F2-8D4E-82AF1A8E88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69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6A7003-B030-4B73-B93A-C027834CF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63C4DD-8874-465F-9D81-2C2E8DAD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80827BF-1263-4661-9462-25281E8873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9AA861-07B3-4C78-9427-A86B0DFE81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2A3DF7-5E41-4C68-B5C2-F8226003AB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C96AF2-E4DB-4BFE-A5D7-0FA8D32043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D0DCC492-883B-41AC-A6D2-55FBD04F05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pic>
        <p:nvPicPr>
          <p:cNvPr id="1032" name="Imagem 8">
            <a:extLst>
              <a:ext uri="{FF2B5EF4-FFF2-40B4-BE49-F238E27FC236}">
                <a16:creationId xmlns:a16="http://schemas.microsoft.com/office/drawing/2014/main" id="{0E499254-F27A-424D-80A6-0C9CD3690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6675"/>
            <a:ext cx="2200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iuliano.ribeiro@estacio.b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Rodapé 4">
            <a:extLst>
              <a:ext uri="{FF2B5EF4-FFF2-40B4-BE49-F238E27FC236}">
                <a16:creationId xmlns:a16="http://schemas.microsoft.com/office/drawing/2014/main" id="{93F1C13F-B855-48C7-818B-E7CD5DF8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Prof. Giuliano Nascimento Ribeiro</a:t>
            </a:r>
          </a:p>
        </p:txBody>
      </p:sp>
      <p:sp>
        <p:nvSpPr>
          <p:cNvPr id="4099" name="Espaço Reservado para Número de Slide 5">
            <a:extLst>
              <a:ext uri="{FF2B5EF4-FFF2-40B4-BE49-F238E27FC236}">
                <a16:creationId xmlns:a16="http://schemas.microsoft.com/office/drawing/2014/main" id="{A47BB542-7C73-4251-A15F-7651EA8B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2889F-456F-41F9-848F-11C0C02735B8}" type="slidenum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BR" altLang="pt-B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CED215E-1E14-4C1B-A9E3-1D35334847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41409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pt-BR" dirty="0" err="1"/>
              <a:t>NoSql</a:t>
            </a:r>
            <a:endParaRPr lang="pt-BR" altLang="pt-BR" dirty="0"/>
          </a:p>
        </p:txBody>
      </p:sp>
      <p:pic>
        <p:nvPicPr>
          <p:cNvPr id="2" name="Picture 2" descr="Resultado de imagem para nosql">
            <a:extLst>
              <a:ext uri="{FF2B5EF4-FFF2-40B4-BE49-F238E27FC236}">
                <a16:creationId xmlns:a16="http://schemas.microsoft.com/office/drawing/2014/main" id="{33ABF0FD-277D-424A-876F-A92A72E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65" y="2492896"/>
            <a:ext cx="5420469" cy="337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Criar uma estrutura de banco de dados no </a:t>
            </a:r>
            <a:r>
              <a:rPr lang="pt-BR" dirty="0" err="1"/>
              <a:t>MongoDB</a:t>
            </a:r>
            <a:r>
              <a:rPr lang="pt-BR" dirty="0"/>
              <a:t>, deve ser utilizar como base de estrutura de dados os arquivos do </a:t>
            </a:r>
            <a:r>
              <a:rPr lang="pt-BR" dirty="0" err="1"/>
              <a:t>excel</a:t>
            </a:r>
            <a:r>
              <a:rPr lang="pt-BR" dirty="0"/>
              <a:t> para buscar de informações.</a:t>
            </a:r>
          </a:p>
          <a:p>
            <a:pPr algn="just"/>
            <a:r>
              <a:rPr lang="pt-BR" dirty="0"/>
              <a:t>Os arquivos são:</a:t>
            </a:r>
          </a:p>
          <a:p>
            <a:pPr lvl="1" algn="just"/>
            <a:r>
              <a:rPr lang="pt-BR" dirty="0"/>
              <a:t>Aeronaves</a:t>
            </a:r>
          </a:p>
          <a:p>
            <a:pPr lvl="1" algn="just"/>
            <a:r>
              <a:rPr lang="pt-BR" dirty="0"/>
              <a:t>Fatores contribuintes</a:t>
            </a:r>
          </a:p>
          <a:p>
            <a:pPr lvl="1" algn="just"/>
            <a:r>
              <a:rPr lang="pt-BR" dirty="0"/>
              <a:t>Ocorrências</a:t>
            </a:r>
          </a:p>
          <a:p>
            <a:pPr lvl="1" algn="just"/>
            <a:r>
              <a:rPr lang="pt-BR" dirty="0"/>
              <a:t>Recomendações de segurança</a:t>
            </a:r>
          </a:p>
          <a:p>
            <a:pPr algn="just"/>
            <a:r>
              <a:rPr lang="pt-BR" dirty="0"/>
              <a:t>Os registros devem ser os mesmo que estão na tabela, peço que identifiquem quais linhas foram utilizadas.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094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Para cada tabelas utilizar de 5 ou mais registros e inseri-los no banco de dados no </a:t>
            </a:r>
            <a:r>
              <a:rPr lang="pt-BR" dirty="0" err="1"/>
              <a:t>MongoDB</a:t>
            </a:r>
            <a:endParaRPr lang="pt-BR" dirty="0"/>
          </a:p>
          <a:p>
            <a:pPr algn="just"/>
            <a:r>
              <a:rPr lang="pt-BR" dirty="0"/>
              <a:t>Deve-se utilizar a interface </a:t>
            </a:r>
            <a:r>
              <a:rPr lang="pt-BR" dirty="0" err="1"/>
              <a:t>shell</a:t>
            </a:r>
            <a:r>
              <a:rPr lang="pt-BR" dirty="0"/>
              <a:t>, via linha de comando.</a:t>
            </a:r>
          </a:p>
          <a:p>
            <a:pPr algn="just"/>
            <a:r>
              <a:rPr lang="pt-BR" dirty="0"/>
              <a:t>O trabalho deve ser entregue um </a:t>
            </a:r>
            <a:r>
              <a:rPr lang="pt-BR" dirty="0" err="1"/>
              <a:t>pdf</a:t>
            </a:r>
            <a:r>
              <a:rPr lang="pt-BR" dirty="0"/>
              <a:t> com as linhas de comandos e o print das telas com o base de dados, coleção e documentos, após a execução dos comandos no </a:t>
            </a:r>
            <a:r>
              <a:rPr lang="pt-BR" dirty="0" err="1"/>
              <a:t>shell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Os prints podem ser do </a:t>
            </a:r>
            <a:r>
              <a:rPr lang="pt-BR" dirty="0" err="1"/>
              <a:t>MongoDB</a:t>
            </a:r>
            <a:r>
              <a:rPr lang="pt-BR" dirty="0"/>
              <a:t> </a:t>
            </a:r>
            <a:r>
              <a:rPr lang="pt-BR" dirty="0" err="1"/>
              <a:t>Compass</a:t>
            </a:r>
            <a:r>
              <a:rPr lang="pt-BR" dirty="0"/>
              <a:t> </a:t>
            </a:r>
            <a:r>
              <a:rPr lang="pt-BR" dirty="0" err="1"/>
              <a:t>Commnunity</a:t>
            </a:r>
            <a:r>
              <a:rPr lang="pt-BR" dirty="0"/>
              <a:t> interface gráfica.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430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Os comandos abaixo devem ser executados e enviado as linhas de execução.</a:t>
            </a:r>
          </a:p>
          <a:p>
            <a:pPr lvl="1" algn="just"/>
            <a:r>
              <a:rPr lang="pt-BR" dirty="0"/>
              <a:t>Mostrar os bancos existentes;</a:t>
            </a:r>
          </a:p>
          <a:p>
            <a:pPr lvl="1" algn="just"/>
            <a:r>
              <a:rPr lang="pt-BR" dirty="0"/>
              <a:t>Alterar a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pPr lvl="1" algn="just"/>
            <a:r>
              <a:rPr lang="pt-BR" dirty="0"/>
              <a:t>Criar uma coleção;</a:t>
            </a:r>
          </a:p>
          <a:p>
            <a:pPr lvl="1" algn="just"/>
            <a:r>
              <a:rPr lang="pt-BR" dirty="0"/>
              <a:t>Excluir uma coleção;</a:t>
            </a:r>
          </a:p>
          <a:p>
            <a:pPr lvl="1" algn="just"/>
            <a:r>
              <a:rPr lang="pt-BR" dirty="0"/>
              <a:t>Inserir um documento;</a:t>
            </a:r>
          </a:p>
          <a:p>
            <a:pPr lvl="1" algn="just"/>
            <a:r>
              <a:rPr lang="pt-BR" dirty="0"/>
              <a:t>Alterar o conteúdo do documento;</a:t>
            </a:r>
          </a:p>
          <a:p>
            <a:pPr lvl="1" algn="just"/>
            <a:r>
              <a:rPr lang="pt-BR" dirty="0"/>
              <a:t>Excluir um documento;</a:t>
            </a:r>
          </a:p>
          <a:p>
            <a:pPr lvl="1" algn="just"/>
            <a:r>
              <a:rPr lang="pt-BR" dirty="0"/>
              <a:t>Consultar um documento usando pelo menos duas ou mais condições;</a:t>
            </a:r>
          </a:p>
          <a:p>
            <a:pPr lvl="1" algn="just"/>
            <a:r>
              <a:rPr lang="pt-BR" dirty="0"/>
              <a:t>Consulta de documento simples sem condição;</a:t>
            </a:r>
          </a:p>
          <a:p>
            <a:pPr lvl="1" algn="just"/>
            <a:r>
              <a:rPr lang="pt-BR" dirty="0"/>
              <a:t>Consulta de documento estruturada (</a:t>
            </a:r>
            <a:r>
              <a:rPr lang="pt-BR" dirty="0" err="1"/>
              <a:t>pretty</a:t>
            </a:r>
            <a:r>
              <a:rPr lang="pt-BR" dirty="0"/>
              <a:t>);</a:t>
            </a:r>
          </a:p>
          <a:p>
            <a:pPr lvl="1" algn="just"/>
            <a:r>
              <a:rPr lang="pt-BR" dirty="0"/>
              <a:t>Criar índice além do gerado automaticamente;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717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Exemplo dos Prints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D7EA7F-3BFE-43D9-BA92-747D336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380312" cy="21513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6051FD-23B7-4D01-AAB5-1D60394D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59" y="3843956"/>
            <a:ext cx="5940152" cy="26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Data de entrega</a:t>
            </a:r>
            <a:r>
              <a:rPr lang="pt-BR"/>
              <a:t>: 14/04/2021</a:t>
            </a:r>
            <a:endParaRPr lang="pt-BR" dirty="0"/>
          </a:p>
          <a:p>
            <a:pPr algn="just"/>
            <a:r>
              <a:rPr lang="pt-BR" dirty="0"/>
              <a:t>Individual ou em Dupla</a:t>
            </a:r>
          </a:p>
          <a:p>
            <a:pPr algn="just"/>
            <a:r>
              <a:rPr lang="pt-BR" dirty="0"/>
              <a:t>Enviar por e-mail: </a:t>
            </a:r>
            <a:r>
              <a:rPr lang="pt-BR" dirty="0">
                <a:hlinkClick r:id="rId2"/>
              </a:rPr>
              <a:t>giuliano.ribeiro@estacio.br</a:t>
            </a:r>
            <a:endParaRPr lang="pt-BR" dirty="0"/>
          </a:p>
          <a:p>
            <a:pPr algn="just"/>
            <a:r>
              <a:rPr lang="pt-BR" dirty="0"/>
              <a:t>Valor: 2,0 na AV1.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err="1"/>
              <a:t>NoSQL</a:t>
            </a:r>
            <a:r>
              <a:rPr lang="pt-BR" dirty="0"/>
              <a:t> Av1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Boa Sorte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695033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C0096289E958479AE7381858AA7E15" ma:contentTypeVersion="6" ma:contentTypeDescription="Crie um novo documento." ma:contentTypeScope="" ma:versionID="a9684afb5087039316ca00313f6b96aa">
  <xsd:schema xmlns:xsd="http://www.w3.org/2001/XMLSchema" xmlns:xs="http://www.w3.org/2001/XMLSchema" xmlns:p="http://schemas.microsoft.com/office/2006/metadata/properties" xmlns:ns2="3f0240df-3902-4044-a4aa-e5625318d664" targetNamespace="http://schemas.microsoft.com/office/2006/metadata/properties" ma:root="true" ma:fieldsID="abbb5fe05f09861379f745721bb41b60" ns2:_="">
    <xsd:import namespace="3f0240df-3902-4044-a4aa-e5625318d6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240df-3902-4044-a4aa-e5625318d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B715D1-BB93-4393-9053-25286B58EDCD}"/>
</file>

<file path=customXml/itemProps2.xml><?xml version="1.0" encoding="utf-8"?>
<ds:datastoreItem xmlns:ds="http://schemas.openxmlformats.org/officeDocument/2006/customXml" ds:itemID="{669507A4-6317-4681-BA9B-B14E3DFB5F4A}"/>
</file>

<file path=customXml/itemProps3.xml><?xml version="1.0" encoding="utf-8"?>
<ds:datastoreItem xmlns:ds="http://schemas.openxmlformats.org/officeDocument/2006/customXml" ds:itemID="{C6B65568-C0F3-46B7-856B-B80839764E62}"/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300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Design padrão</vt:lpstr>
      <vt:lpstr>NoSql</vt:lpstr>
      <vt:lpstr>Trabalho NoSQL Av1</vt:lpstr>
      <vt:lpstr>Trabalho NoSQL Av1</vt:lpstr>
      <vt:lpstr>Trabalho NoSQL Av1</vt:lpstr>
      <vt:lpstr>Trabalho NoSQL Av1</vt:lpstr>
      <vt:lpstr>Trabalho NoSQL Av1</vt:lpstr>
      <vt:lpstr>Trabalho NoSQL Av1</vt:lpstr>
    </vt:vector>
  </TitlesOfParts>
  <Company>Giuliano Nascimento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Empresas</dc:title>
  <dc:creator>Giuliano Nascimento</dc:creator>
  <cp:lastModifiedBy>Giuliano Ribeiro - TI</cp:lastModifiedBy>
  <cp:revision>123</cp:revision>
  <dcterms:created xsi:type="dcterms:W3CDTF">2008-07-10T00:11:34Z</dcterms:created>
  <dcterms:modified xsi:type="dcterms:W3CDTF">2021-04-08T00:46:53Z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0x010100ACC0096289E958479AE7381858AA7E15</vt:lpwstr>
  </property>
</Properties>
</file>