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A309A6D-C09C-4548-B29A-6CF363A7E532}" type="datetimeFigureOut">
              <a:rPr lang="fr-FR" smtClean="0"/>
              <a:t>05/04/2015</a:t>
            </a:fld>
            <a:endParaRPr lang="fr-B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05/04/2015</a:t>
            </a:fld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16016" y="2492896"/>
            <a:ext cx="3313355" cy="1270112"/>
          </a:xfrm>
        </p:spPr>
        <p:txBody>
          <a:bodyPr>
            <a:normAutofit/>
          </a:bodyPr>
          <a:lstStyle/>
          <a:p>
            <a:r>
              <a:rPr lang="fr-FR" sz="2800" dirty="0" smtClean="0"/>
              <a:t>Une WEBUI</a:t>
            </a:r>
            <a:br>
              <a:rPr lang="fr-FR" sz="2800" dirty="0" smtClean="0"/>
            </a:br>
            <a:r>
              <a:rPr lang="fr-FR" sz="2800" dirty="0" smtClean="0"/>
              <a:t>pour </a:t>
            </a:r>
            <a:r>
              <a:rPr lang="fr-FR" sz="2800" dirty="0" err="1" smtClean="0"/>
              <a:t>oar</a:t>
            </a:r>
            <a:r>
              <a:rPr lang="fr-FR" sz="2800" dirty="0" smtClean="0"/>
              <a:t>-docker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EUDES Robin</a:t>
            </a:r>
          </a:p>
          <a:p>
            <a:r>
              <a:rPr lang="fr-FR" dirty="0" smtClean="0"/>
              <a:t>ROSSI Ombeline</a:t>
            </a:r>
          </a:p>
          <a:p>
            <a:endParaRPr lang="fr-FR" dirty="0"/>
          </a:p>
          <a:p>
            <a:r>
              <a:rPr lang="fr-FR" dirty="0" smtClean="0"/>
              <a:t>RICM4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3067050" cy="22479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68344" y="6288482"/>
            <a:ext cx="147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08/04/2015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24698" y="615837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Polytech</a:t>
            </a:r>
            <a:r>
              <a:rPr lang="fr-FR" dirty="0" smtClean="0"/>
              <a:t>’ Grenoble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78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Outils &amp; Technologies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API REST OAR</a:t>
            </a:r>
          </a:p>
          <a:p>
            <a:pPr lvl="1"/>
            <a:r>
              <a:rPr lang="fr-FR" dirty="0" smtClean="0"/>
              <a:t>Toute les échanges avec OAR passent par l’API, les requêtes peuvent être :</a:t>
            </a:r>
          </a:p>
          <a:p>
            <a:pPr lvl="2"/>
            <a:r>
              <a:rPr lang="fr-FR" dirty="0" smtClean="0"/>
              <a:t>Sans  authentification :</a:t>
            </a:r>
          </a:p>
          <a:p>
            <a:pPr lvl="3"/>
            <a:r>
              <a:rPr lang="fr-FR" dirty="0"/>
              <a:t>Etat </a:t>
            </a:r>
            <a:r>
              <a:rPr lang="fr-FR" dirty="0" smtClean="0"/>
              <a:t>général</a:t>
            </a:r>
          </a:p>
          <a:p>
            <a:pPr lvl="3"/>
            <a:r>
              <a:rPr lang="fr-FR" dirty="0" smtClean="0"/>
              <a:t>Job en cours d’exécution</a:t>
            </a:r>
          </a:p>
          <a:p>
            <a:pPr lvl="3"/>
            <a:endParaRPr lang="fr-FR" dirty="0" smtClean="0"/>
          </a:p>
          <a:p>
            <a:pPr lvl="2"/>
            <a:r>
              <a:rPr lang="fr-FR" dirty="0" smtClean="0"/>
              <a:t>Avec authentification :</a:t>
            </a:r>
          </a:p>
          <a:p>
            <a:pPr lvl="3"/>
            <a:r>
              <a:rPr lang="fr-FR" dirty="0" smtClean="0"/>
              <a:t>Création/Suppression d’un nœud</a:t>
            </a:r>
          </a:p>
          <a:p>
            <a:pPr lvl="3"/>
            <a:r>
              <a:rPr lang="fr-FR" dirty="0" smtClean="0"/>
              <a:t>Création/Annulation  d’un job</a:t>
            </a:r>
          </a:p>
          <a:p>
            <a:pPr marL="896112" lvl="3" indent="0">
              <a:buNone/>
            </a:pPr>
            <a:endParaRPr lang="fr-FR" dirty="0" smtClean="0"/>
          </a:p>
          <a:p>
            <a:pPr marL="896112" lvl="3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Autre outils/technologies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PHP</a:t>
            </a:r>
          </a:p>
          <a:p>
            <a:r>
              <a:rPr lang="fr-FR" dirty="0" err="1" smtClean="0"/>
              <a:t>Bootstrap</a:t>
            </a:r>
            <a:r>
              <a:rPr lang="fr-FR" dirty="0" smtClean="0"/>
              <a:t> : CSS</a:t>
            </a:r>
          </a:p>
          <a:p>
            <a:r>
              <a:rPr lang="fr-FR" dirty="0" err="1" smtClean="0"/>
              <a:t>Javascript</a:t>
            </a:r>
            <a:endParaRPr lang="fr-FR" dirty="0" smtClean="0"/>
          </a:p>
          <a:p>
            <a:r>
              <a:rPr lang="fr-FR" dirty="0" smtClean="0"/>
              <a:t>AJAX, librairie JQuery</a:t>
            </a:r>
          </a:p>
          <a:p>
            <a:pPr lvl="1"/>
            <a:r>
              <a:rPr lang="fr-FR" dirty="0" smtClean="0"/>
              <a:t>Plugin </a:t>
            </a:r>
            <a:r>
              <a:rPr lang="fr-FR" dirty="0" err="1" smtClean="0"/>
              <a:t>DataTables</a:t>
            </a:r>
            <a:r>
              <a:rPr lang="fr-FR" dirty="0" smtClean="0"/>
              <a:t> : </a:t>
            </a:r>
            <a:r>
              <a:rPr lang="fr-FR" sz="1800" dirty="0" smtClean="0"/>
              <a:t>mise en forme des tableaux</a:t>
            </a:r>
          </a:p>
          <a:p>
            <a:pPr lvl="1"/>
            <a:r>
              <a:rPr lang="fr-FR" dirty="0" smtClean="0"/>
              <a:t>Plugin </a:t>
            </a:r>
            <a:r>
              <a:rPr lang="fr-FR" dirty="0" err="1" smtClean="0"/>
              <a:t>Form</a:t>
            </a:r>
            <a:r>
              <a:rPr lang="fr-FR" dirty="0" smtClean="0"/>
              <a:t> : </a:t>
            </a:r>
            <a:r>
              <a:rPr lang="fr-FR" sz="1800" dirty="0" smtClean="0"/>
              <a:t>vérifications sur les formulaires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DataTables</a:t>
            </a:r>
            <a:r>
              <a:rPr lang="fr-FR" dirty="0" smtClean="0"/>
              <a:t> à l’</a:t>
            </a:r>
            <a:r>
              <a:rPr lang="fr-FR" dirty="0" err="1" smtClean="0"/>
              <a:t>oeuvre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260" y="2324100"/>
            <a:ext cx="5256492" cy="3508375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9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Comprendre le fonctionnement d’OAR</a:t>
            </a:r>
          </a:p>
          <a:p>
            <a:endParaRPr lang="fr-FR" dirty="0"/>
          </a:p>
          <a:p>
            <a:r>
              <a:rPr lang="fr-FR" dirty="0" smtClean="0"/>
              <a:t>La documentation « pas toujours » à jour d’OAR</a:t>
            </a:r>
          </a:p>
          <a:p>
            <a:endParaRPr lang="fr-FR" dirty="0" smtClean="0"/>
          </a:p>
          <a:p>
            <a:r>
              <a:rPr lang="fr-FR" dirty="0" smtClean="0"/>
              <a:t>Respecter les objectifs </a:t>
            </a:r>
            <a:r>
              <a:rPr lang="fr-FR" dirty="0" smtClean="0"/>
              <a:t>fixés</a:t>
            </a:r>
          </a:p>
          <a:p>
            <a:endParaRPr lang="fr-FR" dirty="0" smtClean="0"/>
          </a:p>
          <a:p>
            <a:r>
              <a:rPr lang="fr-FR" dirty="0" smtClean="0"/>
              <a:t>Découverte de la programmation  « web »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Oar</a:t>
            </a:r>
            <a:r>
              <a:rPr lang="fr-FR" dirty="0" smtClean="0"/>
              <a:t>-docker est un outil encore en </a:t>
            </a:r>
            <a:r>
              <a:rPr lang="fr-FR" dirty="0" smtClean="0"/>
              <a:t>développement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8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Objectifs atteints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Vision d’ensemble</a:t>
            </a:r>
          </a:p>
          <a:p>
            <a:pPr lvl="1"/>
            <a:r>
              <a:rPr lang="fr-FR" dirty="0"/>
              <a:t>Etat des nœuds</a:t>
            </a:r>
          </a:p>
          <a:p>
            <a:pPr lvl="1"/>
            <a:r>
              <a:rPr lang="fr-FR" dirty="0"/>
              <a:t>Job en cours d’exécution</a:t>
            </a:r>
          </a:p>
          <a:p>
            <a:r>
              <a:rPr lang="fr-FR" dirty="0"/>
              <a:t>Créer/Supprimer </a:t>
            </a:r>
            <a:r>
              <a:rPr lang="fr-FR" dirty="0" smtClean="0"/>
              <a:t>un nœud:</a:t>
            </a:r>
          </a:p>
          <a:p>
            <a:pPr lvl="1"/>
            <a:r>
              <a:rPr lang="fr-FR" sz="1600" dirty="0" smtClean="0">
                <a:solidFill>
                  <a:srgbClr val="FF0000"/>
                </a:solidFill>
              </a:rPr>
              <a:t>On ne peut créer/supprimer qu’une seule ressource à la fois</a:t>
            </a:r>
            <a:endParaRPr lang="fr-FR" sz="1600" dirty="0">
              <a:solidFill>
                <a:srgbClr val="FF0000"/>
              </a:solidFill>
            </a:endParaRPr>
          </a:p>
          <a:p>
            <a:r>
              <a:rPr lang="fr-FR" dirty="0"/>
              <a:t>Lancer/Annuler </a:t>
            </a:r>
            <a:r>
              <a:rPr lang="fr-FR" dirty="0" smtClean="0"/>
              <a:t>une tache :</a:t>
            </a:r>
          </a:p>
          <a:p>
            <a:pPr lvl="1"/>
            <a:r>
              <a:rPr lang="fr-FR" dirty="0" smtClean="0"/>
              <a:t>Un programme</a:t>
            </a:r>
          </a:p>
          <a:p>
            <a:pPr lvl="1"/>
            <a:r>
              <a:rPr lang="fr-FR" sz="1600" dirty="0" smtClean="0">
                <a:solidFill>
                  <a:srgbClr val="FF0000"/>
                </a:solidFill>
              </a:rPr>
              <a:t>Pas</a:t>
            </a:r>
            <a:r>
              <a:rPr lang="fr-FR" sz="1800" dirty="0" smtClean="0">
                <a:solidFill>
                  <a:srgbClr val="FF0000"/>
                </a:solidFill>
              </a:rPr>
              <a:t> de script uploadé &amp; interprété</a:t>
            </a:r>
            <a:endParaRPr lang="fr-FR" sz="1800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55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2924944"/>
            <a:ext cx="7024744" cy="1143000"/>
          </a:xfrm>
        </p:spPr>
        <p:txBody>
          <a:bodyPr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2348880"/>
            <a:ext cx="7024744" cy="1143000"/>
          </a:xfrm>
        </p:spPr>
        <p:txBody>
          <a:bodyPr/>
          <a:lstStyle/>
          <a:p>
            <a:pPr algn="ctr"/>
            <a:r>
              <a:rPr lang="fr-FR" dirty="0" smtClean="0"/>
              <a:t>Merci de votre écoute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1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de </a:t>
            </a:r>
            <a:r>
              <a:rPr lang="fr-FR" dirty="0" err="1" smtClean="0"/>
              <a:t>oar</a:t>
            </a:r>
            <a:r>
              <a:rPr lang="fr-FR" dirty="0" smtClean="0"/>
              <a:t>-docker</a:t>
            </a:r>
          </a:p>
          <a:p>
            <a:r>
              <a:rPr lang="fr-FR" dirty="0" smtClean="0"/>
              <a:t>Pourquoi réaliser une </a:t>
            </a:r>
            <a:r>
              <a:rPr lang="fr-FR" dirty="0" err="1" smtClean="0"/>
              <a:t>webui</a:t>
            </a:r>
            <a:r>
              <a:rPr lang="fr-FR" dirty="0" smtClean="0"/>
              <a:t> ?</a:t>
            </a:r>
          </a:p>
          <a:p>
            <a:r>
              <a:rPr lang="fr-FR" dirty="0" smtClean="0"/>
              <a:t>Les objectifs ciblés</a:t>
            </a:r>
          </a:p>
          <a:p>
            <a:r>
              <a:rPr lang="fr-FR" dirty="0" smtClean="0"/>
              <a:t>Les outils et technologies utilisés</a:t>
            </a:r>
          </a:p>
          <a:p>
            <a:r>
              <a:rPr lang="fr-FR" dirty="0" smtClean="0"/>
              <a:t>Les difficultés rencontrées</a:t>
            </a:r>
          </a:p>
          <a:p>
            <a:r>
              <a:rPr lang="fr-FR" dirty="0" smtClean="0"/>
              <a:t>Les objectifs atteints</a:t>
            </a:r>
          </a:p>
          <a:p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Oar</a:t>
            </a:r>
            <a:r>
              <a:rPr lang="fr-FR" dirty="0" smtClean="0"/>
              <a:t>-docker, c’est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outil de développement mêlant OAR et… docker.</a:t>
            </a:r>
          </a:p>
          <a:p>
            <a:endParaRPr lang="fr-FR" dirty="0"/>
          </a:p>
          <a:p>
            <a:r>
              <a:rPr lang="fr-FR" dirty="0"/>
              <a:t>Un ensemble d’images docker préconfigurées pour simuler rapidement un cluster sur notre machine.</a:t>
            </a:r>
          </a:p>
          <a:p>
            <a:endParaRPr lang="fr-FR" dirty="0" smtClean="0"/>
          </a:p>
          <a:p>
            <a:pPr marL="6858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OAR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OAR est </a:t>
            </a:r>
            <a:r>
              <a:rPr lang="fr-FR" dirty="0"/>
              <a:t>un gestionnaire de tâches et de </a:t>
            </a:r>
            <a:r>
              <a:rPr lang="fr-FR" dirty="0" smtClean="0"/>
              <a:t>ressources, utilisé dans Grid’5000 par ex.</a:t>
            </a:r>
            <a:endParaRPr lang="fr-FR" dirty="0"/>
          </a:p>
          <a:p>
            <a:endParaRPr lang="fr-FR" dirty="0" smtClean="0"/>
          </a:p>
          <a:p>
            <a:pPr marL="6858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475656" y="3789040"/>
            <a:ext cx="108012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868144" y="3284984"/>
            <a:ext cx="108012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635896" y="3789040"/>
            <a:ext cx="108012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891287" y="4941168"/>
            <a:ext cx="108012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635896" y="4365104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OAR</a:t>
            </a:r>
          </a:p>
          <a:p>
            <a:r>
              <a:rPr lang="fr-FR" dirty="0" smtClean="0"/>
              <a:t>  Server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475656" y="436510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frontend</a:t>
            </a:r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5891287" y="3591061"/>
            <a:ext cx="1056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Nœud de calcul 1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922476" y="5255370"/>
            <a:ext cx="1056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Nœud de calcul 2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4" idx="3"/>
          </p:cNvCxnSpPr>
          <p:nvPr/>
        </p:nvCxnSpPr>
        <p:spPr>
          <a:xfrm>
            <a:off x="2555776" y="454512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4716016" y="3789040"/>
            <a:ext cx="117527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4716016" y="4941168"/>
            <a:ext cx="1152128" cy="775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èche droite 18"/>
          <p:cNvSpPr/>
          <p:nvPr/>
        </p:nvSpPr>
        <p:spPr>
          <a:xfrm>
            <a:off x="611560" y="4158372"/>
            <a:ext cx="864096" cy="6948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/>
          <p:nvPr/>
        </p:nvCxnSpPr>
        <p:spPr>
          <a:xfrm flipV="1">
            <a:off x="4716016" y="3573016"/>
            <a:ext cx="115212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4716016" y="5157192"/>
            <a:ext cx="1152128" cy="744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2555776" y="473443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7164288" y="45451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467544" y="40410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675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Docker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Docker est un gestionnaire/administrateur de container basé sur un principe de </a:t>
            </a:r>
            <a:r>
              <a:rPr lang="fr-FR" dirty="0" err="1"/>
              <a:t>template</a:t>
            </a:r>
            <a:r>
              <a:rPr lang="fr-FR" dirty="0"/>
              <a:t> de container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573016"/>
            <a:ext cx="5722105" cy="273789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426253" y="60212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Docker.io</a:t>
            </a:r>
            <a:endParaRPr lang="fr-FR" sz="1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5632" y="620688"/>
            <a:ext cx="7024744" cy="1143000"/>
          </a:xfrm>
        </p:spPr>
        <p:txBody>
          <a:bodyPr/>
          <a:lstStyle/>
          <a:p>
            <a:r>
              <a:rPr lang="fr-FR" dirty="0" smtClean="0"/>
              <a:t>Containers ?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99" y="1772816"/>
            <a:ext cx="6344010" cy="3547835"/>
          </a:xfrm>
        </p:spPr>
      </p:pic>
      <p:sp>
        <p:nvSpPr>
          <p:cNvPr id="5" name="ZoneTexte 4"/>
          <p:cNvSpPr txBox="1"/>
          <p:nvPr/>
        </p:nvSpPr>
        <p:spPr>
          <a:xfrm>
            <a:off x="633139" y="5574459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Les containers sont particulièrement adaptés dans le cadre d’un cluster</a:t>
            </a:r>
            <a:endParaRPr lang="fr-FR" sz="1600" dirty="0"/>
          </a:p>
        </p:txBody>
      </p:sp>
      <p:sp>
        <p:nvSpPr>
          <p:cNvPr id="6" name="ZoneTexte 5"/>
          <p:cNvSpPr txBox="1"/>
          <p:nvPr/>
        </p:nvSpPr>
        <p:spPr>
          <a:xfrm>
            <a:off x="7833277" y="5014925"/>
            <a:ext cx="8136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Docker.io</a:t>
            </a:r>
            <a:endParaRPr lang="fr-FR" sz="105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Cluster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 :  </a:t>
            </a:r>
            <a:r>
              <a:rPr lang="fr-FR" dirty="0"/>
              <a:t> </a:t>
            </a:r>
            <a:r>
              <a:rPr lang="fr-FR" i="1" dirty="0"/>
              <a:t>un système informatique composé d'unités de calcul (micro-processeurs, cœurs, unités centrales) autonomes qui sont reliées entre elles à l'aide d'un réseau de communication</a:t>
            </a:r>
            <a:r>
              <a:rPr lang="fr-FR" i="1" dirty="0" smtClean="0"/>
              <a:t>.</a:t>
            </a:r>
          </a:p>
          <a:p>
            <a:pPr marL="1097280" lvl="4" indent="0">
              <a:buNone/>
            </a:pPr>
            <a:r>
              <a:rPr lang="fr-FR" dirty="0" smtClean="0"/>
              <a:t>				Source : </a:t>
            </a:r>
            <a:r>
              <a:rPr lang="fr-FR" dirty="0" err="1" smtClean="0"/>
              <a:t>wikipédia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2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une </a:t>
            </a:r>
            <a:r>
              <a:rPr lang="fr-FR" dirty="0" err="1" smtClean="0"/>
              <a:t>webui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Offrir une interface « user </a:t>
            </a:r>
            <a:r>
              <a:rPr lang="fr-FR" dirty="0" err="1" smtClean="0"/>
              <a:t>friendly</a:t>
            </a:r>
            <a:r>
              <a:rPr lang="fr-FR" dirty="0" smtClean="0"/>
              <a:t> »</a:t>
            </a:r>
          </a:p>
          <a:p>
            <a:endParaRPr lang="fr-FR" dirty="0"/>
          </a:p>
          <a:p>
            <a:r>
              <a:rPr lang="fr-FR" dirty="0" smtClean="0"/>
              <a:t>Avoir facilement une vision d’ensemble de sa simulation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Vision d’ensemble</a:t>
            </a:r>
          </a:p>
          <a:p>
            <a:pPr lvl="1"/>
            <a:r>
              <a:rPr lang="fr-FR" dirty="0" smtClean="0"/>
              <a:t>Etat des nœuds</a:t>
            </a:r>
          </a:p>
          <a:p>
            <a:pPr lvl="1"/>
            <a:r>
              <a:rPr lang="fr-FR" dirty="0" smtClean="0"/>
              <a:t>Job en cours d’exécution</a:t>
            </a:r>
          </a:p>
          <a:p>
            <a:r>
              <a:rPr lang="fr-FR" dirty="0" smtClean="0"/>
              <a:t>Créer/Supprimer des nœuds</a:t>
            </a:r>
          </a:p>
          <a:p>
            <a:r>
              <a:rPr lang="fr-FR" dirty="0" smtClean="0"/>
              <a:t>Lancer/Annuler une tache</a:t>
            </a:r>
          </a:p>
          <a:p>
            <a:pPr lvl="1"/>
            <a:r>
              <a:rPr lang="fr-FR" dirty="0" smtClean="0"/>
              <a:t>Un programme qu’on exécute</a:t>
            </a:r>
          </a:p>
          <a:p>
            <a:pPr lvl="1"/>
            <a:r>
              <a:rPr lang="fr-FR" dirty="0" smtClean="0"/>
              <a:t>Un script que l’utilisateur </a:t>
            </a:r>
            <a:r>
              <a:rPr lang="fr-FR" dirty="0" err="1" smtClean="0"/>
              <a:t>upload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8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114</TotalTime>
  <Words>287</Words>
  <Application>Microsoft Office PowerPoint</Application>
  <PresentationFormat>Affichage à l'écran (4:3)</PresentationFormat>
  <Paragraphs>90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Austin</vt:lpstr>
      <vt:lpstr>Une WEBUI pour oar-docker</vt:lpstr>
      <vt:lpstr>SOMMAIRE</vt:lpstr>
      <vt:lpstr>Oar-docker, c’est quoi ?</vt:lpstr>
      <vt:lpstr>OAR ?</vt:lpstr>
      <vt:lpstr>Docker ?</vt:lpstr>
      <vt:lpstr>Containers ?</vt:lpstr>
      <vt:lpstr>Cluster ?</vt:lpstr>
      <vt:lpstr>Pourquoi une webui ?</vt:lpstr>
      <vt:lpstr>Nos objectifs</vt:lpstr>
      <vt:lpstr>Outils &amp; Technologies utilisés</vt:lpstr>
      <vt:lpstr>Autre outils/technologies utilisés</vt:lpstr>
      <vt:lpstr>DataTables à l’oeuvre</vt:lpstr>
      <vt:lpstr>Difficultés rencontrées</vt:lpstr>
      <vt:lpstr>Les Objectifs atteints</vt:lpstr>
      <vt:lpstr>Démonstration</vt:lpstr>
      <vt:lpstr>Merci de votre écoute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WEBUI pour oar-docker</dc:title>
  <dc:creator>Back 2night</dc:creator>
  <cp:lastModifiedBy>Back 2night</cp:lastModifiedBy>
  <cp:revision>18</cp:revision>
  <dcterms:modified xsi:type="dcterms:W3CDTF">2015-04-05T21:36:48Z</dcterms:modified>
</cp:coreProperties>
</file>