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2701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WEBUI</a:t>
            </a:r>
            <a:br>
              <a:rPr lang="fr-FR" sz="2800" dirty="0" smtClean="0"/>
            </a:br>
            <a:r>
              <a:rPr lang="fr-FR" sz="2800" dirty="0" smtClean="0"/>
              <a:t>pour </a:t>
            </a:r>
            <a:r>
              <a:rPr lang="fr-FR" sz="2800" dirty="0" err="1" smtClean="0"/>
              <a:t>oar</a:t>
            </a:r>
            <a:r>
              <a:rPr lang="fr-FR" sz="2800" dirty="0" smtClean="0"/>
              <a:t>-docker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EUDES Robin</a:t>
            </a:r>
          </a:p>
          <a:p>
            <a:r>
              <a:rPr lang="fr-FR" dirty="0" smtClean="0"/>
              <a:t>ROSSI Ombeline</a:t>
            </a:r>
          </a:p>
          <a:p>
            <a:endParaRPr lang="fr-FR" dirty="0"/>
          </a:p>
          <a:p>
            <a:r>
              <a:rPr lang="fr-FR" dirty="0" smtClean="0"/>
              <a:t>RICM4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067050" cy="2247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68344" y="628848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08/04/2015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698" y="6158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Polytech</a:t>
            </a:r>
            <a:r>
              <a:rPr lang="fr-FR" dirty="0" smtClean="0"/>
              <a:t>’ Grenoble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Autre outils/technologies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: CSS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AJAX, librairie JQuery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DataTables</a:t>
            </a:r>
            <a:r>
              <a:rPr lang="fr-FR" dirty="0" smtClean="0"/>
              <a:t> : </a:t>
            </a:r>
            <a:r>
              <a:rPr lang="fr-FR" sz="1800" dirty="0" smtClean="0"/>
              <a:t>mise en forme des tableaux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Form</a:t>
            </a:r>
            <a:r>
              <a:rPr lang="fr-FR" dirty="0" smtClean="0"/>
              <a:t> : </a:t>
            </a:r>
            <a:r>
              <a:rPr lang="fr-FR" sz="1800" dirty="0" smtClean="0"/>
              <a:t>vérifications sur les formulaires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DataTables</a:t>
            </a:r>
            <a:r>
              <a:rPr lang="fr-FR" dirty="0" smtClean="0"/>
              <a:t> à l’</a:t>
            </a:r>
            <a:r>
              <a:rPr lang="fr-FR" dirty="0" err="1" smtClean="0"/>
              <a:t>oeuvre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60" y="2324100"/>
            <a:ext cx="5256492" cy="35083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Comprendre le fonctionnement d’OAR</a:t>
            </a:r>
          </a:p>
          <a:p>
            <a:endParaRPr lang="fr-FR" dirty="0"/>
          </a:p>
          <a:p>
            <a:r>
              <a:rPr lang="fr-FR" dirty="0" smtClean="0"/>
              <a:t>La documentation « pas toujours » à jour d’OAR</a:t>
            </a:r>
          </a:p>
          <a:p>
            <a:endParaRPr lang="fr-FR" dirty="0" smtClean="0"/>
          </a:p>
          <a:p>
            <a:r>
              <a:rPr lang="fr-FR" dirty="0" smtClean="0"/>
              <a:t>Respecter les objectifs fixés</a:t>
            </a:r>
          </a:p>
          <a:p>
            <a:endParaRPr lang="fr-FR" dirty="0"/>
          </a:p>
          <a:p>
            <a:r>
              <a:rPr lang="fr-FR" dirty="0" err="1" smtClean="0"/>
              <a:t>Oar</a:t>
            </a:r>
            <a:r>
              <a:rPr lang="fr-FR" dirty="0" smtClean="0"/>
              <a:t>-docker est un outil encore en </a:t>
            </a:r>
            <a:r>
              <a:rPr lang="fr-FR" dirty="0" err="1" smtClean="0"/>
              <a:t>devellopement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atteints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Vision d’ensemble</a:t>
            </a:r>
          </a:p>
          <a:p>
            <a:pPr lvl="1"/>
            <a:r>
              <a:rPr lang="fr-FR" dirty="0"/>
              <a:t>Etat des nœuds</a:t>
            </a:r>
          </a:p>
          <a:p>
            <a:pPr lvl="1"/>
            <a:r>
              <a:rPr lang="fr-FR" dirty="0"/>
              <a:t>Job en cours d’exécution</a:t>
            </a:r>
          </a:p>
          <a:p>
            <a:r>
              <a:rPr lang="fr-FR" dirty="0"/>
              <a:t>Créer/Supprimer </a:t>
            </a:r>
            <a:r>
              <a:rPr lang="fr-FR" dirty="0" smtClean="0"/>
              <a:t>un nœud: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On ne peut créer/supprimer qu’une seule ressource à la fois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dirty="0"/>
              <a:t>Lancer/Annuler </a:t>
            </a:r>
            <a:r>
              <a:rPr lang="fr-FR" dirty="0" smtClean="0"/>
              <a:t>une tache :</a:t>
            </a:r>
          </a:p>
          <a:p>
            <a:pPr lvl="1"/>
            <a:r>
              <a:rPr lang="fr-FR" dirty="0" smtClean="0"/>
              <a:t>Un programme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Pas</a:t>
            </a:r>
            <a:r>
              <a:rPr lang="fr-FR" sz="1800" dirty="0" smtClean="0">
                <a:solidFill>
                  <a:srgbClr val="FF0000"/>
                </a:solidFill>
              </a:rPr>
              <a:t> de script uploadé &amp; interprété</a:t>
            </a:r>
            <a:endParaRPr lang="fr-FR" sz="18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oar</a:t>
            </a:r>
            <a:r>
              <a:rPr lang="fr-FR" dirty="0" smtClean="0"/>
              <a:t>-docker</a:t>
            </a:r>
          </a:p>
          <a:p>
            <a:r>
              <a:rPr lang="fr-FR" dirty="0" smtClean="0"/>
              <a:t>Pourquoi réaliser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</a:p>
          <a:p>
            <a:r>
              <a:rPr lang="fr-FR" dirty="0" smtClean="0"/>
              <a:t>Les objectifs ciblés</a:t>
            </a:r>
          </a:p>
          <a:p>
            <a:r>
              <a:rPr lang="fr-FR" dirty="0" smtClean="0"/>
              <a:t>Les outils et technologies utilisés</a:t>
            </a:r>
          </a:p>
          <a:p>
            <a:r>
              <a:rPr lang="fr-FR" dirty="0" smtClean="0"/>
              <a:t>Les difficultés rencontrées</a:t>
            </a:r>
          </a:p>
          <a:p>
            <a:r>
              <a:rPr lang="fr-FR" dirty="0" smtClean="0"/>
              <a:t>Les objectifs atteints</a:t>
            </a:r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Oar</a:t>
            </a:r>
            <a:r>
              <a:rPr lang="fr-FR" dirty="0" smtClean="0"/>
              <a:t>-docker,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développement mêlant OAR et… docker.</a:t>
            </a:r>
          </a:p>
          <a:p>
            <a:endParaRPr lang="fr-FR" dirty="0"/>
          </a:p>
          <a:p>
            <a:r>
              <a:rPr lang="fr-FR" dirty="0"/>
              <a:t>Un ensemble d’images docker préconfigurées pour simuler rapidement un cluster sur notre machine.</a:t>
            </a:r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OAR est </a:t>
            </a:r>
            <a:r>
              <a:rPr lang="fr-FR" dirty="0"/>
              <a:t>un gestionnaire de tâches et de </a:t>
            </a:r>
            <a:r>
              <a:rPr lang="fr-FR" dirty="0" smtClean="0"/>
              <a:t>ressources, utilisé dans Grid’5000 par ex.</a:t>
            </a:r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68144" y="3284984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3589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91287" y="4941168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35896" y="43651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OAR</a:t>
            </a:r>
          </a:p>
          <a:p>
            <a:r>
              <a:rPr lang="fr-FR" dirty="0" smtClean="0"/>
              <a:t>  Server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43651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frontend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91287" y="3591061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22476" y="5255370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2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2555776" y="45451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716016" y="3789040"/>
            <a:ext cx="11752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4941168"/>
            <a:ext cx="1152128" cy="77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>
          <a:xfrm>
            <a:off x="611560" y="4158372"/>
            <a:ext cx="864096" cy="694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716016" y="3573016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716016" y="5157192"/>
            <a:ext cx="1152128" cy="74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555776" y="47344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64288" y="45451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67544" y="40410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 est un gestionnaire/administrateur de container basé sur un principe de </a:t>
            </a:r>
            <a:r>
              <a:rPr lang="fr-FR" dirty="0" err="1"/>
              <a:t>template</a:t>
            </a:r>
            <a:r>
              <a:rPr lang="fr-FR" dirty="0"/>
              <a:t> de container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73016"/>
            <a:ext cx="5722105" cy="27378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26253" y="60212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Docker.io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632" y="620688"/>
            <a:ext cx="7024744" cy="1143000"/>
          </a:xfrm>
        </p:spPr>
        <p:txBody>
          <a:bodyPr/>
          <a:lstStyle/>
          <a:p>
            <a:r>
              <a:rPr lang="fr-FR" dirty="0" smtClean="0"/>
              <a:t>Containers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9" y="1772816"/>
            <a:ext cx="6344010" cy="3547835"/>
          </a:xfrm>
        </p:spPr>
      </p:pic>
      <p:sp>
        <p:nvSpPr>
          <p:cNvPr id="5" name="ZoneTexte 4"/>
          <p:cNvSpPr txBox="1"/>
          <p:nvPr/>
        </p:nvSpPr>
        <p:spPr>
          <a:xfrm>
            <a:off x="633139" y="557445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containers sont particulièrement adaptés dans le cadre d’un cluster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7833277" y="5014925"/>
            <a:ext cx="813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Docker.io</a:t>
            </a:r>
            <a:endParaRPr lang="fr-FR" sz="105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Offrir une interface « user </a:t>
            </a:r>
            <a:r>
              <a:rPr lang="fr-FR" dirty="0" err="1" smtClean="0"/>
              <a:t>friendly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Avoir facilement une vision d’ensemble de sa simulation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Vision d’ensemble</a:t>
            </a:r>
          </a:p>
          <a:p>
            <a:pPr lvl="1"/>
            <a:r>
              <a:rPr lang="fr-FR" dirty="0" smtClean="0"/>
              <a:t>Etat des nœuds</a:t>
            </a:r>
          </a:p>
          <a:p>
            <a:pPr lvl="1"/>
            <a:r>
              <a:rPr lang="fr-FR" dirty="0" smtClean="0"/>
              <a:t>Job en cours d’exécution</a:t>
            </a:r>
          </a:p>
          <a:p>
            <a:r>
              <a:rPr lang="fr-FR" dirty="0" smtClean="0"/>
              <a:t>Créer/Supprimer des nœuds</a:t>
            </a:r>
          </a:p>
          <a:p>
            <a:r>
              <a:rPr lang="fr-FR" dirty="0" smtClean="0"/>
              <a:t>Lancer/Annuler une tache</a:t>
            </a:r>
          </a:p>
          <a:p>
            <a:pPr lvl="1"/>
            <a:r>
              <a:rPr lang="fr-FR" dirty="0" smtClean="0"/>
              <a:t>Un programme qu’on exécute</a:t>
            </a:r>
          </a:p>
          <a:p>
            <a:pPr lvl="1"/>
            <a:r>
              <a:rPr lang="fr-FR" dirty="0" smtClean="0"/>
              <a:t>Un script que l’utilisateur </a:t>
            </a:r>
            <a:r>
              <a:rPr lang="fr-FR" dirty="0" err="1" smtClean="0"/>
              <a:t>upload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Outils &amp; 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API REST OAR</a:t>
            </a:r>
          </a:p>
          <a:p>
            <a:pPr lvl="1"/>
            <a:r>
              <a:rPr lang="fr-FR" dirty="0" smtClean="0"/>
              <a:t>Toute les échanges avec OAR passent par l’API, les requêtes peuvent être :</a:t>
            </a:r>
          </a:p>
          <a:p>
            <a:pPr lvl="2"/>
            <a:r>
              <a:rPr lang="fr-FR" dirty="0" smtClean="0"/>
              <a:t>Sans  authentification :</a:t>
            </a:r>
          </a:p>
          <a:p>
            <a:pPr lvl="3"/>
            <a:r>
              <a:rPr lang="fr-FR" dirty="0"/>
              <a:t>Etat </a:t>
            </a:r>
            <a:r>
              <a:rPr lang="fr-FR" dirty="0" smtClean="0"/>
              <a:t>général</a:t>
            </a:r>
          </a:p>
          <a:p>
            <a:pPr lvl="3"/>
            <a:r>
              <a:rPr lang="fr-FR" dirty="0" smtClean="0"/>
              <a:t>Job en cours d’exécution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Avec authentification :</a:t>
            </a:r>
          </a:p>
          <a:p>
            <a:pPr lvl="3"/>
            <a:r>
              <a:rPr lang="fr-FR" dirty="0" smtClean="0"/>
              <a:t>Création/Suppression d’un nœud</a:t>
            </a:r>
          </a:p>
          <a:p>
            <a:pPr lvl="3"/>
            <a:r>
              <a:rPr lang="fr-FR" dirty="0" smtClean="0"/>
              <a:t>Création/Annulation  d’un job</a:t>
            </a:r>
          </a:p>
          <a:p>
            <a:pPr marL="896112" lvl="3" indent="0">
              <a:buNone/>
            </a:pPr>
            <a:endParaRPr lang="fr-FR" dirty="0" smtClean="0"/>
          </a:p>
          <a:p>
            <a:pPr marL="896112" lvl="3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</TotalTime>
  <Words>283</Words>
  <Application>Microsoft Office PowerPoint</Application>
  <PresentationFormat>Affichage à l'écran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Austin</vt:lpstr>
      <vt:lpstr>Une WEBUI pour oar-docker</vt:lpstr>
      <vt:lpstr>SOMMAIRE</vt:lpstr>
      <vt:lpstr>Oar-docker, c’est quoi ?</vt:lpstr>
      <vt:lpstr>OAR ?</vt:lpstr>
      <vt:lpstr>Docker ?</vt:lpstr>
      <vt:lpstr>Containers ?</vt:lpstr>
      <vt:lpstr>Pourquoi une webui ?</vt:lpstr>
      <vt:lpstr>Nos objectifs</vt:lpstr>
      <vt:lpstr>Outils &amp; Technologies utilisés</vt:lpstr>
      <vt:lpstr>Autre outils/technologies utilisés</vt:lpstr>
      <vt:lpstr>DataTables à l’oeuvre</vt:lpstr>
      <vt:lpstr>Difficultés rencontrées</vt:lpstr>
      <vt:lpstr>Les Objectifs atteints</vt:lpstr>
      <vt:lpstr>Démonstration</vt:lpstr>
      <vt:lpstr>Merci de votre écoute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WEBUI pour oar-docker</dc:title>
  <dc:creator>Back 2night</dc:creator>
  <cp:lastModifiedBy>Back 2night</cp:lastModifiedBy>
  <cp:revision>16</cp:revision>
  <dcterms:modified xsi:type="dcterms:W3CDTF">2015-04-05T19:53:24Z</dcterms:modified>
</cp:coreProperties>
</file>