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0" r:id="rId4"/>
    <p:sldId id="258" r:id="rId5"/>
    <p:sldId id="269" r:id="rId6"/>
    <p:sldId id="268" r:id="rId7"/>
    <p:sldId id="259" r:id="rId8"/>
    <p:sldId id="273" r:id="rId9"/>
    <p:sldId id="266" r:id="rId10"/>
    <p:sldId id="260" r:id="rId11"/>
    <p:sldId id="267" r:id="rId12"/>
    <p:sldId id="274" r:id="rId13"/>
    <p:sldId id="261" r:id="rId14"/>
    <p:sldId id="272" r:id="rId15"/>
    <p:sldId id="262" r:id="rId16"/>
    <p:sldId id="271" r:id="rId17"/>
    <p:sldId id="264" r:id="rId18"/>
    <p:sldId id="275" r:id="rId19"/>
    <p:sldId id="263" r:id="rId20"/>
    <p:sldId id="265" r:id="rId2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03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16" name="Title 15"/>
          <p:cNvSpPr>
            <a:spLocks noGrp="1"/>
          </p:cNvSpPr>
          <p:nvPr>
            <p:ph type="title"/>
          </p:nvPr>
        </p:nvSpPr>
        <p:spPr>
          <a:xfrm>
            <a:off x="2438400" y="1447800"/>
            <a:ext cx="3962400" cy="2133600"/>
          </a:xfrm>
        </p:spPr>
        <p:txBody>
          <a:bodyPr anchor="b"/>
          <a:lstStyle/>
          <a:p>
            <a:r>
              <a:rPr lang="fr-FR" smtClean="0"/>
              <a:t>Modifiez le style du titre</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AA309A6D-C09C-4548-B29A-6CF363A7E532}" type="datetimeFigureOut">
              <a:rPr lang="fr-FR" smtClean="0"/>
              <a:t>01/04/2015</a:t>
            </a:fld>
            <a:endParaRPr lang="fr-BE"/>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CF4668DC-857F-487D-BFFA-8C0CA5037977}" type="slidenum">
              <a:rPr lang="fr-BE" smtClean="0"/>
              <a:t>‹N°›</a:t>
            </a:fld>
            <a:endParaRPr lang="fr-BE"/>
          </a:p>
        </p:txBody>
      </p:sp>
      <p:sp>
        <p:nvSpPr>
          <p:cNvPr id="15" name="Footer Placeholder 14"/>
          <p:cNvSpPr>
            <a:spLocks noGrp="1"/>
          </p:cNvSpPr>
          <p:nvPr>
            <p:ph type="ftr" sz="quarter" idx="12"/>
          </p:nvPr>
        </p:nvSpPr>
        <p:spPr>
          <a:xfrm>
            <a:off x="3581400" y="6296248"/>
            <a:ext cx="2820987" cy="152400"/>
          </a:xfrm>
        </p:spPr>
        <p:txBody>
          <a:bodyPr/>
          <a:lstStyle/>
          <a:p>
            <a:endParaRPr lang="fr-BE"/>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3" name="Date Placeholder 12"/>
          <p:cNvSpPr>
            <a:spLocks noGrp="1"/>
          </p:cNvSpPr>
          <p:nvPr>
            <p:ph type="dt" sz="half" idx="10"/>
          </p:nvPr>
        </p:nvSpPr>
        <p:spPr/>
        <p:txBody>
          <a:bodyPr/>
          <a:lstStyle/>
          <a:p>
            <a:fld id="{AA309A6D-C09C-4548-B29A-6CF363A7E532}" type="datetimeFigureOut">
              <a:rPr lang="fr-FR" smtClean="0"/>
              <a:t>01/04/2015</a:t>
            </a:fld>
            <a:endParaRPr lang="fr-BE"/>
          </a:p>
        </p:txBody>
      </p:sp>
      <p:sp>
        <p:nvSpPr>
          <p:cNvPr id="14" name="Slide Number Placeholder 13"/>
          <p:cNvSpPr>
            <a:spLocks noGrp="1"/>
          </p:cNvSpPr>
          <p:nvPr>
            <p:ph type="sldNum" sz="quarter" idx="11"/>
          </p:nvPr>
        </p:nvSpPr>
        <p:spPr/>
        <p:txBody>
          <a:bodyPr/>
          <a:lstStyle/>
          <a:p>
            <a:fld id="{CF4668DC-857F-487D-BFFA-8C0CA5037977}" type="slidenum">
              <a:rPr lang="fr-BE" smtClean="0"/>
              <a:t>‹N°›</a:t>
            </a:fld>
            <a:endParaRPr lang="fr-BE"/>
          </a:p>
        </p:txBody>
      </p:sp>
      <p:sp>
        <p:nvSpPr>
          <p:cNvPr id="15" name="Footer Placeholder 14"/>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r-FR" smtClean="0"/>
              <a:t>Modifiez le style du titre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3" name="Date Placeholder 12"/>
          <p:cNvSpPr>
            <a:spLocks noGrp="1"/>
          </p:cNvSpPr>
          <p:nvPr>
            <p:ph type="dt" sz="half" idx="10"/>
          </p:nvPr>
        </p:nvSpPr>
        <p:spPr/>
        <p:txBody>
          <a:bodyPr/>
          <a:lstStyle/>
          <a:p>
            <a:fld id="{AA309A6D-C09C-4548-B29A-6CF363A7E532}" type="datetimeFigureOut">
              <a:rPr lang="fr-FR" smtClean="0"/>
              <a:t>01/04/2015</a:t>
            </a:fld>
            <a:endParaRPr lang="fr-BE"/>
          </a:p>
        </p:txBody>
      </p:sp>
      <p:sp>
        <p:nvSpPr>
          <p:cNvPr id="14" name="Slide Number Placeholder 13"/>
          <p:cNvSpPr>
            <a:spLocks noGrp="1"/>
          </p:cNvSpPr>
          <p:nvPr>
            <p:ph type="sldNum" sz="quarter" idx="11"/>
          </p:nvPr>
        </p:nvSpPr>
        <p:spPr/>
        <p:txBody>
          <a:bodyPr/>
          <a:lstStyle/>
          <a:p>
            <a:fld id="{CF4668DC-857F-487D-BFFA-8C0CA5037977}" type="slidenum">
              <a:rPr lang="fr-BE" smtClean="0"/>
              <a:t>‹N°›</a:t>
            </a:fld>
            <a:endParaRPr lang="fr-BE"/>
          </a:p>
        </p:txBody>
      </p:sp>
      <p:sp>
        <p:nvSpPr>
          <p:cNvPr id="15" name="Footer Placeholder 14"/>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6" name="Title 15"/>
          <p:cNvSpPr>
            <a:spLocks noGrp="1"/>
          </p:cNvSpPr>
          <p:nvPr>
            <p:ph type="title"/>
          </p:nvPr>
        </p:nvSpPr>
        <p:spPr/>
        <p:txBody>
          <a:bodyPr/>
          <a:lstStyle/>
          <a:p>
            <a:r>
              <a:rPr lang="fr-FR" smtClean="0"/>
              <a:t>Modifiez le style du titre</a:t>
            </a:r>
            <a:endParaRPr lang="en-US"/>
          </a:p>
        </p:txBody>
      </p:sp>
      <p:sp>
        <p:nvSpPr>
          <p:cNvPr id="10" name="Date Placeholder 9"/>
          <p:cNvSpPr>
            <a:spLocks noGrp="1"/>
          </p:cNvSpPr>
          <p:nvPr>
            <p:ph type="dt" sz="half" idx="10"/>
          </p:nvPr>
        </p:nvSpPr>
        <p:spPr/>
        <p:txBody>
          <a:bodyPr/>
          <a:lstStyle/>
          <a:p>
            <a:fld id="{AA309A6D-C09C-4548-B29A-6CF363A7E532}" type="datetimeFigureOut">
              <a:rPr lang="fr-FR" smtClean="0"/>
              <a:t>01/04/2015</a:t>
            </a:fld>
            <a:endParaRPr lang="fr-BE"/>
          </a:p>
        </p:txBody>
      </p:sp>
      <p:sp>
        <p:nvSpPr>
          <p:cNvPr id="11" name="Slide Number Placeholder 10"/>
          <p:cNvSpPr>
            <a:spLocks noGrp="1"/>
          </p:cNvSpPr>
          <p:nvPr>
            <p:ph type="sldNum" sz="quarter" idx="11"/>
          </p:nvPr>
        </p:nvSpPr>
        <p:spPr/>
        <p:txBody>
          <a:bodyPr/>
          <a:lstStyle/>
          <a:p>
            <a:fld id="{CF4668DC-857F-487D-BFFA-8C0CA5037977}" type="slidenum">
              <a:rPr lang="fr-BE" smtClean="0"/>
              <a:t>‹N°›</a:t>
            </a:fld>
            <a:endParaRPr lang="fr-BE"/>
          </a:p>
        </p:txBody>
      </p:sp>
      <p:sp>
        <p:nvSpPr>
          <p:cNvPr id="12" name="Footer Placeholder 11"/>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AA309A6D-C09C-4548-B29A-6CF363A7E532}" type="datetimeFigureOut">
              <a:rPr lang="fr-FR" smtClean="0"/>
              <a:t>01/04/2015</a:t>
            </a:fld>
            <a:endParaRPr lang="fr-BE"/>
          </a:p>
        </p:txBody>
      </p:sp>
      <p:sp>
        <p:nvSpPr>
          <p:cNvPr id="13" name="Slide Number Placeholder 12"/>
          <p:cNvSpPr>
            <a:spLocks noGrp="1"/>
          </p:cNvSpPr>
          <p:nvPr>
            <p:ph type="sldNum" sz="quarter" idx="11"/>
          </p:nvPr>
        </p:nvSpPr>
        <p:spPr>
          <a:xfrm>
            <a:off x="4116388" y="6400800"/>
            <a:ext cx="533400" cy="152400"/>
          </a:xfrm>
        </p:spPr>
        <p:txBody>
          <a:bodyPr/>
          <a:lstStyle/>
          <a:p>
            <a:fld id="{CF4668DC-857F-487D-BFFA-8C0CA5037977}" type="slidenum">
              <a:rPr lang="fr-BE" smtClean="0"/>
              <a:t>‹N°›</a:t>
            </a:fld>
            <a:endParaRPr lang="fr-BE"/>
          </a:p>
        </p:txBody>
      </p:sp>
      <p:sp>
        <p:nvSpPr>
          <p:cNvPr id="14" name="Footer Placeholder 13"/>
          <p:cNvSpPr>
            <a:spLocks noGrp="1"/>
          </p:cNvSpPr>
          <p:nvPr>
            <p:ph type="ftr" sz="quarter" idx="12"/>
          </p:nvPr>
        </p:nvSpPr>
        <p:spPr>
          <a:xfrm>
            <a:off x="838200" y="6296248"/>
            <a:ext cx="2820987" cy="152400"/>
          </a:xfrm>
        </p:spPr>
        <p:txBody>
          <a:bodyPr/>
          <a:lstStyle/>
          <a:p>
            <a:endParaRPr lang="fr-BE"/>
          </a:p>
        </p:txBody>
      </p:sp>
      <p:sp>
        <p:nvSpPr>
          <p:cNvPr id="15" name="Title 14"/>
          <p:cNvSpPr>
            <a:spLocks noGrp="1"/>
          </p:cNvSpPr>
          <p:nvPr>
            <p:ph type="title"/>
          </p:nvPr>
        </p:nvSpPr>
        <p:spPr>
          <a:xfrm>
            <a:off x="457200" y="1828800"/>
            <a:ext cx="3200400" cy="1752600"/>
          </a:xfrm>
        </p:spPr>
        <p:txBody>
          <a:bodyPr anchor="b"/>
          <a:lstStyle/>
          <a:p>
            <a:r>
              <a:rPr lang="fr-FR" smtClean="0"/>
              <a:t>Modifiez le style du titre</a:t>
            </a:r>
            <a:endParaRPr lang="en-US"/>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fr-FR" smtClean="0"/>
              <a:t>Modifiez les styles du texte du masque</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1" name="Title 1"/>
          <p:cNvSpPr>
            <a:spLocks noGrp="1"/>
          </p:cNvSpPr>
          <p:nvPr>
            <p:ph type="title"/>
          </p:nvPr>
        </p:nvSpPr>
        <p:spPr>
          <a:xfrm>
            <a:off x="4876800" y="457200"/>
            <a:ext cx="2819400" cy="5714999"/>
          </a:xfrm>
        </p:spPr>
        <p:txBody>
          <a:bodyPr/>
          <a:lstStyle/>
          <a:p>
            <a:r>
              <a:rPr lang="fr-FR" smtClean="0"/>
              <a:t>Modifiez le style du titre</a:t>
            </a:r>
            <a:endParaRPr lang="en-US"/>
          </a:p>
        </p:txBody>
      </p:sp>
      <p:sp>
        <p:nvSpPr>
          <p:cNvPr id="9" name="Date Placeholder 8"/>
          <p:cNvSpPr>
            <a:spLocks noGrp="1"/>
          </p:cNvSpPr>
          <p:nvPr>
            <p:ph type="dt" sz="half" idx="10"/>
          </p:nvPr>
        </p:nvSpPr>
        <p:spPr/>
        <p:txBody>
          <a:bodyPr/>
          <a:lstStyle/>
          <a:p>
            <a:fld id="{AA309A6D-C09C-4548-B29A-6CF363A7E532}" type="datetimeFigureOut">
              <a:rPr lang="fr-FR" smtClean="0"/>
              <a:t>01/04/2015</a:t>
            </a:fld>
            <a:endParaRPr lang="fr-BE"/>
          </a:p>
        </p:txBody>
      </p:sp>
      <p:sp>
        <p:nvSpPr>
          <p:cNvPr id="13" name="Slide Number Placeholder 12"/>
          <p:cNvSpPr>
            <a:spLocks noGrp="1"/>
          </p:cNvSpPr>
          <p:nvPr>
            <p:ph type="sldNum" sz="quarter" idx="11"/>
          </p:nvPr>
        </p:nvSpPr>
        <p:spPr/>
        <p:txBody>
          <a:bodyPr/>
          <a:lstStyle/>
          <a:p>
            <a:fld id="{CF4668DC-857F-487D-BFFA-8C0CA5037977}" type="slidenum">
              <a:rPr lang="fr-BE" smtClean="0"/>
              <a:t>‹N°›</a:t>
            </a:fld>
            <a:endParaRPr lang="fr-BE"/>
          </a:p>
        </p:txBody>
      </p:sp>
      <p:sp>
        <p:nvSpPr>
          <p:cNvPr id="14" name="Footer Placeholder 13"/>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11" name="Title 1"/>
          <p:cNvSpPr>
            <a:spLocks noGrp="1"/>
          </p:cNvSpPr>
          <p:nvPr>
            <p:ph type="title"/>
          </p:nvPr>
        </p:nvSpPr>
        <p:spPr>
          <a:xfrm>
            <a:off x="4876800" y="457200"/>
            <a:ext cx="2819400" cy="5714999"/>
          </a:xfrm>
        </p:spPr>
        <p:txBody>
          <a:bodyPr/>
          <a:lstStyle/>
          <a:p>
            <a:r>
              <a:rPr lang="fr-FR" smtClean="0"/>
              <a:t>Modifiez le style du titre</a:t>
            </a:r>
            <a:endParaRPr lang="en-US"/>
          </a:p>
        </p:txBody>
      </p:sp>
      <p:sp>
        <p:nvSpPr>
          <p:cNvPr id="12" name="Date Placeholder 11"/>
          <p:cNvSpPr>
            <a:spLocks noGrp="1"/>
          </p:cNvSpPr>
          <p:nvPr>
            <p:ph type="dt" sz="half" idx="10"/>
          </p:nvPr>
        </p:nvSpPr>
        <p:spPr/>
        <p:txBody>
          <a:bodyPr/>
          <a:lstStyle/>
          <a:p>
            <a:fld id="{AA309A6D-C09C-4548-B29A-6CF363A7E532}" type="datetimeFigureOut">
              <a:rPr lang="fr-FR" smtClean="0"/>
              <a:t>01/04/2015</a:t>
            </a:fld>
            <a:endParaRPr lang="fr-BE"/>
          </a:p>
        </p:txBody>
      </p:sp>
      <p:sp>
        <p:nvSpPr>
          <p:cNvPr id="14" name="Slide Number Placeholder 13"/>
          <p:cNvSpPr>
            <a:spLocks noGrp="1"/>
          </p:cNvSpPr>
          <p:nvPr>
            <p:ph type="sldNum" sz="quarter" idx="11"/>
          </p:nvPr>
        </p:nvSpPr>
        <p:spPr/>
        <p:txBody>
          <a:bodyPr/>
          <a:lstStyle/>
          <a:p>
            <a:fld id="{CF4668DC-857F-487D-BFFA-8C0CA5037977}" type="slidenum">
              <a:rPr lang="fr-BE" smtClean="0"/>
              <a:t>‹N°›</a:t>
            </a:fld>
            <a:endParaRPr lang="fr-BE"/>
          </a:p>
        </p:txBody>
      </p:sp>
      <p:sp>
        <p:nvSpPr>
          <p:cNvPr id="16" name="Footer Placeholder 15"/>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fr-FR" smtClean="0"/>
              <a:t>Modifiez le style du titre</a:t>
            </a:r>
            <a:endParaRPr lang="en-US" dirty="0"/>
          </a:p>
        </p:txBody>
      </p:sp>
      <p:sp>
        <p:nvSpPr>
          <p:cNvPr id="9" name="Date Placeholder 8"/>
          <p:cNvSpPr>
            <a:spLocks noGrp="1"/>
          </p:cNvSpPr>
          <p:nvPr>
            <p:ph type="dt" sz="half" idx="10"/>
          </p:nvPr>
        </p:nvSpPr>
        <p:spPr/>
        <p:txBody>
          <a:bodyPr/>
          <a:lstStyle/>
          <a:p>
            <a:fld id="{AA309A6D-C09C-4548-B29A-6CF363A7E532}" type="datetimeFigureOut">
              <a:rPr lang="fr-FR" smtClean="0"/>
              <a:t>01/04/2015</a:t>
            </a:fld>
            <a:endParaRPr lang="fr-BE"/>
          </a:p>
        </p:txBody>
      </p:sp>
      <p:sp>
        <p:nvSpPr>
          <p:cNvPr id="10" name="Slide Number Placeholder 9"/>
          <p:cNvSpPr>
            <a:spLocks noGrp="1"/>
          </p:cNvSpPr>
          <p:nvPr>
            <p:ph type="sldNum" sz="quarter" idx="11"/>
          </p:nvPr>
        </p:nvSpPr>
        <p:spPr/>
        <p:txBody>
          <a:bodyPr/>
          <a:lstStyle/>
          <a:p>
            <a:fld id="{CF4668DC-857F-487D-BFFA-8C0CA5037977}" type="slidenum">
              <a:rPr lang="fr-BE" smtClean="0"/>
              <a:t>‹N°›</a:t>
            </a:fld>
            <a:endParaRPr lang="fr-BE"/>
          </a:p>
        </p:txBody>
      </p:sp>
      <p:sp>
        <p:nvSpPr>
          <p:cNvPr id="11" name="Footer Placeholder 10"/>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AA309A6D-C09C-4548-B29A-6CF363A7E532}" type="datetimeFigureOut">
              <a:rPr lang="fr-FR" smtClean="0"/>
              <a:t>01/04/2015</a:t>
            </a:fld>
            <a:endParaRPr lang="fr-BE"/>
          </a:p>
        </p:txBody>
      </p:sp>
      <p:sp>
        <p:nvSpPr>
          <p:cNvPr id="9" name="Slide Number Placeholder 8"/>
          <p:cNvSpPr>
            <a:spLocks noGrp="1"/>
          </p:cNvSpPr>
          <p:nvPr>
            <p:ph type="sldNum" sz="quarter" idx="11"/>
          </p:nvPr>
        </p:nvSpPr>
        <p:spPr/>
        <p:txBody>
          <a:bodyPr/>
          <a:lstStyle/>
          <a:p>
            <a:fld id="{CF4668DC-857F-487D-BFFA-8C0CA5037977}" type="slidenum">
              <a:rPr lang="fr-BE" smtClean="0"/>
              <a:t>‹N°›</a:t>
            </a:fld>
            <a:endParaRPr lang="fr-BE"/>
          </a:p>
        </p:txBody>
      </p:sp>
      <p:sp>
        <p:nvSpPr>
          <p:cNvPr id="10" name="Footer Placeholder 9"/>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fr-FR" smtClean="0"/>
              <a:t>Modifiez le style du titre</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5" name="Date Placeholder 14"/>
          <p:cNvSpPr>
            <a:spLocks noGrp="1"/>
          </p:cNvSpPr>
          <p:nvPr>
            <p:ph type="dt" sz="half" idx="10"/>
          </p:nvPr>
        </p:nvSpPr>
        <p:spPr/>
        <p:txBody>
          <a:bodyPr/>
          <a:lstStyle/>
          <a:p>
            <a:fld id="{AA309A6D-C09C-4548-B29A-6CF363A7E532}" type="datetimeFigureOut">
              <a:rPr lang="fr-FR" smtClean="0"/>
              <a:t>01/04/2015</a:t>
            </a:fld>
            <a:endParaRPr lang="fr-BE"/>
          </a:p>
        </p:txBody>
      </p:sp>
      <p:sp>
        <p:nvSpPr>
          <p:cNvPr id="16" name="Slide Number Placeholder 15"/>
          <p:cNvSpPr>
            <a:spLocks noGrp="1"/>
          </p:cNvSpPr>
          <p:nvPr>
            <p:ph type="sldNum" sz="quarter" idx="11"/>
          </p:nvPr>
        </p:nvSpPr>
        <p:spPr/>
        <p:txBody>
          <a:bodyPr/>
          <a:lstStyle/>
          <a:p>
            <a:fld id="{CF4668DC-857F-487D-BFFA-8C0CA5037977}" type="slidenum">
              <a:rPr lang="fr-BE" smtClean="0"/>
              <a:t>‹N°›</a:t>
            </a:fld>
            <a:endParaRPr lang="fr-BE"/>
          </a:p>
        </p:txBody>
      </p:sp>
      <p:sp>
        <p:nvSpPr>
          <p:cNvPr id="17" name="Footer Placeholder 16"/>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fr-FR" smtClean="0"/>
              <a:t>Modifiez le style du titre</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6" name="Date Placeholder 15"/>
          <p:cNvSpPr>
            <a:spLocks noGrp="1"/>
          </p:cNvSpPr>
          <p:nvPr>
            <p:ph type="dt" sz="half" idx="10"/>
          </p:nvPr>
        </p:nvSpPr>
        <p:spPr/>
        <p:txBody>
          <a:bodyPr/>
          <a:lstStyle/>
          <a:p>
            <a:fld id="{AA309A6D-C09C-4548-B29A-6CF363A7E532}" type="datetimeFigureOut">
              <a:rPr lang="fr-FR" smtClean="0"/>
              <a:t>01/04/2015</a:t>
            </a:fld>
            <a:endParaRPr lang="fr-BE"/>
          </a:p>
        </p:txBody>
      </p:sp>
      <p:sp>
        <p:nvSpPr>
          <p:cNvPr id="17" name="Slide Number Placeholder 16"/>
          <p:cNvSpPr>
            <a:spLocks noGrp="1"/>
          </p:cNvSpPr>
          <p:nvPr>
            <p:ph type="sldNum" sz="quarter" idx="11"/>
          </p:nvPr>
        </p:nvSpPr>
        <p:spPr/>
        <p:txBody>
          <a:bodyPr/>
          <a:lstStyle/>
          <a:p>
            <a:fld id="{CF4668DC-857F-487D-BFFA-8C0CA5037977}" type="slidenum">
              <a:rPr lang="fr-BE" smtClean="0"/>
              <a:t>‹N°›</a:t>
            </a:fld>
            <a:endParaRPr lang="fr-BE"/>
          </a:p>
        </p:txBody>
      </p:sp>
      <p:sp>
        <p:nvSpPr>
          <p:cNvPr id="18" name="Footer Placeholder 17"/>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CF4668DC-857F-487D-BFFA-8C0CA5037977}" type="slidenum">
              <a:rPr lang="fr-BE" smtClean="0"/>
              <a:t>‹N°›</a:t>
            </a:fld>
            <a:endParaRPr lang="fr-BE"/>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AA309A6D-C09C-4548-B29A-6CF363A7E532}" type="datetimeFigureOut">
              <a:rPr lang="fr-FR" smtClean="0"/>
              <a:t>01/04/2015</a:t>
            </a:fld>
            <a:endParaRPr lang="fr-BE"/>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lang="fr-BE"/>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843808" y="4721703"/>
            <a:ext cx="3962400" cy="2133600"/>
          </a:xfrm>
        </p:spPr>
        <p:txBody>
          <a:bodyPr/>
          <a:lstStyle/>
          <a:p>
            <a:r>
              <a:rPr lang="fr-FR" dirty="0" smtClean="0"/>
              <a:t>EUDES Robin – ROSSI Ombeline</a:t>
            </a:r>
            <a:endParaRPr lang="fr-FR" dirty="0"/>
          </a:p>
        </p:txBody>
      </p:sp>
      <p:sp>
        <p:nvSpPr>
          <p:cNvPr id="2" name="Titre 1"/>
          <p:cNvSpPr>
            <a:spLocks noGrp="1"/>
          </p:cNvSpPr>
          <p:nvPr>
            <p:ph type="title"/>
          </p:nvPr>
        </p:nvSpPr>
        <p:spPr/>
        <p:txBody>
          <a:bodyPr/>
          <a:lstStyle/>
          <a:p>
            <a:r>
              <a:rPr lang="fr-FR" b="1" dirty="0"/>
              <a:t>Applications Réparties</a:t>
            </a:r>
            <a:br>
              <a:rPr lang="fr-FR" b="1" dirty="0"/>
            </a:br>
            <a:r>
              <a:rPr lang="fr-FR" b="1" dirty="0"/>
              <a:t/>
            </a:r>
            <a:br>
              <a:rPr lang="fr-FR" b="1" dirty="0"/>
            </a:br>
            <a:r>
              <a:rPr lang="fr-FR" b="1" dirty="0" smtClean="0"/>
              <a:t>Agents Mobiles - RMI</a:t>
            </a:r>
            <a:endParaRPr lang="fr-FR" b="1" dirty="0"/>
          </a:p>
        </p:txBody>
      </p:sp>
    </p:spTree>
    <p:extLst>
      <p:ext uri="{BB962C8B-B14F-4D97-AF65-F5344CB8AC3E}">
        <p14:creationId xmlns:p14="http://schemas.microsoft.com/office/powerpoint/2010/main" val="3890334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830997"/>
          </a:xfrm>
          <a:prstGeom prst="rect">
            <a:avLst/>
          </a:prstGeom>
          <a:noFill/>
        </p:spPr>
        <p:txBody>
          <a:bodyPr wrap="square" rtlCol="0">
            <a:spAutoFit/>
          </a:bodyPr>
          <a:lstStyle/>
          <a:p>
            <a:pPr algn="ctr"/>
            <a:r>
              <a:rPr lang="fr-FR" sz="4800" b="1" dirty="0" smtClean="0"/>
              <a:t>RMI – Server </a:t>
            </a:r>
            <a:r>
              <a:rPr lang="fr-FR" sz="4800" b="1" dirty="0" err="1" smtClean="0"/>
              <a:t>Side</a:t>
            </a:r>
            <a:endParaRPr lang="fr-FR" sz="4800" b="1" dirty="0"/>
          </a:p>
        </p:txBody>
      </p:sp>
      <p:sp>
        <p:nvSpPr>
          <p:cNvPr id="6" name="ZoneTexte 5"/>
          <p:cNvSpPr txBox="1"/>
          <p:nvPr/>
        </p:nvSpPr>
        <p:spPr>
          <a:xfrm>
            <a:off x="733054" y="1412776"/>
            <a:ext cx="7344816" cy="646331"/>
          </a:xfrm>
          <a:prstGeom prst="rect">
            <a:avLst/>
          </a:prstGeom>
          <a:noFill/>
        </p:spPr>
        <p:txBody>
          <a:bodyPr wrap="square" rtlCol="0">
            <a:spAutoFit/>
          </a:bodyPr>
          <a:lstStyle/>
          <a:p>
            <a:r>
              <a:rPr lang="fr-FR" dirty="0" smtClean="0"/>
              <a:t>2 interfaces _Annuaire et _Chaine.</a:t>
            </a:r>
          </a:p>
          <a:p>
            <a:r>
              <a:rPr lang="fr-FR" dirty="0" smtClean="0"/>
              <a:t>Implémentation des interfaces côté serveur</a:t>
            </a: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088902"/>
            <a:ext cx="8402110" cy="4508449"/>
          </a:xfrm>
          <a:prstGeom prst="rect">
            <a:avLst/>
          </a:prstGeom>
        </p:spPr>
      </p:pic>
    </p:spTree>
    <p:extLst>
      <p:ext uri="{BB962C8B-B14F-4D97-AF65-F5344CB8AC3E}">
        <p14:creationId xmlns:p14="http://schemas.microsoft.com/office/powerpoint/2010/main" val="16115101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830997"/>
          </a:xfrm>
          <a:prstGeom prst="rect">
            <a:avLst/>
          </a:prstGeom>
          <a:noFill/>
        </p:spPr>
        <p:txBody>
          <a:bodyPr wrap="square" rtlCol="0">
            <a:spAutoFit/>
          </a:bodyPr>
          <a:lstStyle/>
          <a:p>
            <a:pPr algn="ctr"/>
            <a:r>
              <a:rPr lang="fr-FR" sz="4800" b="1" dirty="0" smtClean="0"/>
              <a:t>RMI – Client </a:t>
            </a:r>
            <a:r>
              <a:rPr lang="fr-FR" sz="4800" b="1" dirty="0" err="1" smtClean="0"/>
              <a:t>Side</a:t>
            </a:r>
            <a:endParaRPr lang="fr-FR" sz="4800" b="1"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5" y="1484784"/>
            <a:ext cx="8796888" cy="5184576"/>
          </a:xfrm>
          <a:prstGeom prst="rect">
            <a:avLst/>
          </a:prstGeom>
        </p:spPr>
      </p:pic>
    </p:spTree>
    <p:extLst>
      <p:ext uri="{BB962C8B-B14F-4D97-AF65-F5344CB8AC3E}">
        <p14:creationId xmlns:p14="http://schemas.microsoft.com/office/powerpoint/2010/main" val="13157796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830997"/>
          </a:xfrm>
          <a:prstGeom prst="rect">
            <a:avLst/>
          </a:prstGeom>
          <a:noFill/>
        </p:spPr>
        <p:txBody>
          <a:bodyPr wrap="square" rtlCol="0">
            <a:spAutoFit/>
          </a:bodyPr>
          <a:lstStyle/>
          <a:p>
            <a:pPr algn="ctr"/>
            <a:r>
              <a:rPr lang="fr-FR" sz="4800" b="1" dirty="0" smtClean="0"/>
              <a:t>RMI – Client </a:t>
            </a:r>
            <a:r>
              <a:rPr lang="fr-FR" sz="4800" b="1" dirty="0" err="1" smtClean="0"/>
              <a:t>Side</a:t>
            </a:r>
            <a:endParaRPr lang="fr-FR" sz="4800" b="1"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581" y="1484784"/>
            <a:ext cx="4453855" cy="485974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709857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2060848"/>
            <a:ext cx="8136904" cy="4104456"/>
          </a:xfrm>
        </p:spPr>
        <p:txBody>
          <a:bodyPr>
            <a:normAutofit fontScale="92500" lnSpcReduction="10000"/>
          </a:bodyPr>
          <a:lstStyle/>
          <a:p>
            <a:r>
              <a:rPr lang="fr-FR" sz="2400" u="sng" dirty="0" smtClean="0"/>
              <a:t>Recherche </a:t>
            </a:r>
            <a:r>
              <a:rPr lang="fr-FR" sz="2400" u="sng" dirty="0"/>
              <a:t>des </a:t>
            </a:r>
            <a:r>
              <a:rPr lang="fr-FR" sz="2400" u="sng" dirty="0" err="1"/>
              <a:t>Hotels</a:t>
            </a:r>
            <a:r>
              <a:rPr lang="fr-FR" sz="2400" u="sng" dirty="0"/>
              <a:t> de Paris - 3 serveurs ( chaine 1 , 2 + annuaire) </a:t>
            </a:r>
            <a:endParaRPr lang="fr-FR" sz="2400" u="sng" dirty="0" smtClean="0"/>
          </a:p>
          <a:p>
            <a:pPr lvl="1"/>
            <a:r>
              <a:rPr lang="fr-FR" sz="1800" dirty="0" smtClean="0"/>
              <a:t>durée </a:t>
            </a:r>
            <a:r>
              <a:rPr lang="fr-FR" sz="1800" dirty="0"/>
              <a:t>parcours agent (hors affichage) </a:t>
            </a:r>
            <a:r>
              <a:rPr lang="fr-FR" sz="1800" dirty="0" smtClean="0"/>
              <a:t>: </a:t>
            </a:r>
            <a:r>
              <a:rPr lang="fr-FR" sz="1800" dirty="0"/>
              <a:t> 5ms </a:t>
            </a:r>
            <a:endParaRPr lang="fr-FR" sz="1800" dirty="0" smtClean="0"/>
          </a:p>
          <a:p>
            <a:pPr lvl="1"/>
            <a:r>
              <a:rPr lang="fr-FR" sz="1800" dirty="0" smtClean="0"/>
              <a:t>Nombre </a:t>
            </a:r>
            <a:r>
              <a:rPr lang="fr-FR" sz="1800" dirty="0"/>
              <a:t>d'</a:t>
            </a:r>
            <a:r>
              <a:rPr lang="fr-FR" sz="1800" dirty="0" err="1"/>
              <a:t>hotels</a:t>
            </a:r>
            <a:r>
              <a:rPr lang="fr-FR" sz="1800" dirty="0"/>
              <a:t> : </a:t>
            </a:r>
            <a:r>
              <a:rPr lang="fr-FR" sz="1800" dirty="0" smtClean="0"/>
              <a:t>19991</a:t>
            </a:r>
          </a:p>
          <a:p>
            <a:pPr lvl="1"/>
            <a:endParaRPr lang="fr-FR" sz="1800" dirty="0"/>
          </a:p>
          <a:p>
            <a:pPr lvl="1"/>
            <a:endParaRPr lang="fr-FR" sz="1800" dirty="0" smtClean="0"/>
          </a:p>
          <a:p>
            <a:r>
              <a:rPr lang="fr-FR" sz="2400" u="sng" dirty="0" smtClean="0"/>
              <a:t>Recherche </a:t>
            </a:r>
            <a:r>
              <a:rPr lang="fr-FR" sz="2400" u="sng" dirty="0"/>
              <a:t>des </a:t>
            </a:r>
            <a:r>
              <a:rPr lang="fr-FR" sz="2400" u="sng" dirty="0" err="1"/>
              <a:t>Hotels</a:t>
            </a:r>
            <a:r>
              <a:rPr lang="fr-FR" sz="2400" u="sng" dirty="0"/>
              <a:t> de Grenoble - 3 serveurs ( chaine 1 , 2 + </a:t>
            </a:r>
            <a:r>
              <a:rPr lang="fr-FR" sz="2400" u="sng" dirty="0" smtClean="0"/>
              <a:t>annuaire)</a:t>
            </a:r>
          </a:p>
          <a:p>
            <a:pPr lvl="1"/>
            <a:r>
              <a:rPr lang="fr-FR" sz="1800" dirty="0" smtClean="0"/>
              <a:t>durée </a:t>
            </a:r>
            <a:r>
              <a:rPr lang="fr-FR" sz="1800" dirty="0"/>
              <a:t>parcours agent (hors affichage) : </a:t>
            </a:r>
            <a:r>
              <a:rPr lang="fr-FR" sz="1800" dirty="0" smtClean="0"/>
              <a:t>2ms</a:t>
            </a:r>
          </a:p>
          <a:p>
            <a:pPr lvl="1"/>
            <a:r>
              <a:rPr lang="fr-FR" sz="1800" dirty="0" smtClean="0"/>
              <a:t>Nombre </a:t>
            </a:r>
            <a:r>
              <a:rPr lang="fr-FR" sz="1800" dirty="0"/>
              <a:t>d'</a:t>
            </a:r>
            <a:r>
              <a:rPr lang="fr-FR" sz="1800" dirty="0" err="1"/>
              <a:t>hotels</a:t>
            </a:r>
            <a:r>
              <a:rPr lang="fr-FR" sz="1800" dirty="0"/>
              <a:t> : 10</a:t>
            </a:r>
          </a:p>
          <a:p>
            <a:endParaRPr lang="fr-FR" dirty="0" smtClean="0"/>
          </a:p>
          <a:p>
            <a:pPr marL="182880" lvl="1"/>
            <a:r>
              <a:rPr lang="fr-FR" sz="2400" b="1" dirty="0" smtClean="0"/>
              <a:t>La </a:t>
            </a:r>
            <a:r>
              <a:rPr lang="fr-FR" sz="2400" b="1" dirty="0"/>
              <a:t>durée du service ne semble pas être impactée par le critère de recherche, les variations autour de la durée dépendent plus de l'utilisation actuelle de la carte réseau par l'OS qu'autre chose. </a:t>
            </a:r>
            <a:endParaRPr lang="fr-FR" sz="1300" b="1" dirty="0"/>
          </a:p>
          <a:p>
            <a:pPr lvl="1"/>
            <a:endParaRPr lang="fr-FR" sz="650" dirty="0" smtClean="0"/>
          </a:p>
          <a:p>
            <a:pPr marL="228600" lvl="1" indent="0">
              <a:buNone/>
            </a:pPr>
            <a:endParaRPr lang="fr-FR" sz="650" dirty="0"/>
          </a:p>
        </p:txBody>
      </p:sp>
      <p:sp>
        <p:nvSpPr>
          <p:cNvPr id="4" name="ZoneTexte 3"/>
          <p:cNvSpPr txBox="1"/>
          <p:nvPr/>
        </p:nvSpPr>
        <p:spPr>
          <a:xfrm>
            <a:off x="647305" y="332655"/>
            <a:ext cx="7776864" cy="830997"/>
          </a:xfrm>
          <a:prstGeom prst="rect">
            <a:avLst/>
          </a:prstGeom>
          <a:noFill/>
        </p:spPr>
        <p:txBody>
          <a:bodyPr wrap="square" rtlCol="0">
            <a:spAutoFit/>
          </a:bodyPr>
          <a:lstStyle/>
          <a:p>
            <a:pPr algn="ctr"/>
            <a:r>
              <a:rPr lang="fr-FR" sz="4800" b="1" dirty="0"/>
              <a:t>Comparaison des solutions</a:t>
            </a:r>
          </a:p>
        </p:txBody>
      </p:sp>
      <p:sp>
        <p:nvSpPr>
          <p:cNvPr id="5" name="ZoneTexte 4"/>
          <p:cNvSpPr txBox="1"/>
          <p:nvPr/>
        </p:nvSpPr>
        <p:spPr>
          <a:xfrm>
            <a:off x="2771800" y="1412776"/>
            <a:ext cx="3168352" cy="523220"/>
          </a:xfrm>
          <a:prstGeom prst="rect">
            <a:avLst/>
          </a:prstGeom>
          <a:noFill/>
        </p:spPr>
        <p:txBody>
          <a:bodyPr wrap="square" rtlCol="0">
            <a:spAutoFit/>
          </a:bodyPr>
          <a:lstStyle/>
          <a:p>
            <a:pPr algn="ctr"/>
            <a:r>
              <a:rPr lang="fr-FR" sz="2800" b="1" dirty="0" smtClean="0"/>
              <a:t>BAM</a:t>
            </a:r>
            <a:endParaRPr lang="fr-FR" sz="2800" b="1" dirty="0"/>
          </a:p>
        </p:txBody>
      </p:sp>
    </p:spTree>
    <p:extLst>
      <p:ext uri="{BB962C8B-B14F-4D97-AF65-F5344CB8AC3E}">
        <p14:creationId xmlns:p14="http://schemas.microsoft.com/office/powerpoint/2010/main" val="24124234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0" y="2060848"/>
            <a:ext cx="8964488" cy="3463279"/>
          </a:xfrm>
        </p:spPr>
        <p:txBody>
          <a:bodyPr>
            <a:normAutofit fontScale="85000" lnSpcReduction="10000"/>
          </a:bodyPr>
          <a:lstStyle/>
          <a:p>
            <a:pPr lvl="1"/>
            <a:r>
              <a:rPr lang="fr-FR" sz="2200" dirty="0" smtClean="0"/>
              <a:t>Recherche </a:t>
            </a:r>
            <a:r>
              <a:rPr lang="fr-FR" sz="2200" dirty="0"/>
              <a:t>des </a:t>
            </a:r>
            <a:r>
              <a:rPr lang="fr-FR" sz="2200" dirty="0" smtClean="0"/>
              <a:t>Hôtels </a:t>
            </a:r>
            <a:r>
              <a:rPr lang="fr-FR" sz="2200" dirty="0"/>
              <a:t>de Paris - 3 serveurs ( chaine 1 , 2 + </a:t>
            </a:r>
            <a:r>
              <a:rPr lang="fr-FR" sz="2200" dirty="0" smtClean="0"/>
              <a:t>annuaire)</a:t>
            </a:r>
          </a:p>
          <a:p>
            <a:pPr lvl="2"/>
            <a:r>
              <a:rPr lang="fr-FR" sz="1800" dirty="0" smtClean="0"/>
              <a:t>Durée </a:t>
            </a:r>
            <a:r>
              <a:rPr lang="fr-FR" sz="1800" dirty="0"/>
              <a:t>interrogation (hors affichage) :3656 </a:t>
            </a:r>
            <a:r>
              <a:rPr lang="fr-FR" sz="1800" dirty="0" smtClean="0"/>
              <a:t>ms</a:t>
            </a:r>
          </a:p>
          <a:p>
            <a:pPr lvl="2"/>
            <a:r>
              <a:rPr lang="fr-FR" sz="1800" dirty="0" smtClean="0"/>
              <a:t>Nombre d'hôtels </a:t>
            </a:r>
            <a:r>
              <a:rPr lang="fr-FR" sz="1800" dirty="0"/>
              <a:t>: </a:t>
            </a:r>
            <a:r>
              <a:rPr lang="fr-FR" sz="1800" dirty="0" smtClean="0"/>
              <a:t>19991</a:t>
            </a:r>
          </a:p>
          <a:p>
            <a:pPr lvl="2"/>
            <a:endParaRPr lang="fr-FR" sz="1800" dirty="0"/>
          </a:p>
          <a:p>
            <a:pPr lvl="2"/>
            <a:endParaRPr lang="fr-FR" sz="1800" dirty="0" smtClean="0"/>
          </a:p>
          <a:p>
            <a:pPr lvl="1"/>
            <a:r>
              <a:rPr lang="fr-FR" sz="2200" dirty="0" smtClean="0"/>
              <a:t>Recherche </a:t>
            </a:r>
            <a:r>
              <a:rPr lang="fr-FR" sz="2200" dirty="0"/>
              <a:t>des </a:t>
            </a:r>
            <a:r>
              <a:rPr lang="fr-FR" sz="2200" dirty="0" smtClean="0"/>
              <a:t>Hôtels </a:t>
            </a:r>
            <a:r>
              <a:rPr lang="fr-FR" sz="2200" dirty="0"/>
              <a:t>de Grenoble - 3 serveurs ( chaine 1 , 2 + </a:t>
            </a:r>
            <a:r>
              <a:rPr lang="fr-FR" sz="2200" dirty="0" smtClean="0"/>
              <a:t>annuaire)</a:t>
            </a:r>
          </a:p>
          <a:p>
            <a:pPr lvl="2"/>
            <a:r>
              <a:rPr lang="fr-FR" sz="1800" dirty="0" smtClean="0"/>
              <a:t>Durée </a:t>
            </a:r>
            <a:r>
              <a:rPr lang="fr-FR" sz="1800" dirty="0"/>
              <a:t>interrogation (hors affichage) :319 </a:t>
            </a:r>
            <a:r>
              <a:rPr lang="fr-FR" sz="1800" dirty="0" smtClean="0"/>
              <a:t>ms</a:t>
            </a:r>
          </a:p>
          <a:p>
            <a:pPr lvl="2"/>
            <a:r>
              <a:rPr lang="fr-FR" sz="1800" dirty="0" smtClean="0"/>
              <a:t>Nombre d'hôtels </a:t>
            </a:r>
            <a:r>
              <a:rPr lang="fr-FR" sz="1800" dirty="0"/>
              <a:t>: </a:t>
            </a:r>
            <a:r>
              <a:rPr lang="fr-FR" sz="1800" dirty="0" smtClean="0"/>
              <a:t>10</a:t>
            </a:r>
          </a:p>
          <a:p>
            <a:pPr lvl="2"/>
            <a:endParaRPr lang="fr-FR" sz="1800" dirty="0"/>
          </a:p>
          <a:p>
            <a:pPr lvl="2"/>
            <a:endParaRPr lang="fr-FR" sz="1800" dirty="0" smtClean="0"/>
          </a:p>
          <a:p>
            <a:pPr lvl="1"/>
            <a:r>
              <a:rPr lang="fr-FR" sz="2000" b="1" dirty="0" smtClean="0"/>
              <a:t>La </a:t>
            </a:r>
            <a:r>
              <a:rPr lang="fr-FR" sz="2000" b="1" dirty="0"/>
              <a:t>durée du service est directement impactée par la taille de la liste </a:t>
            </a:r>
            <a:r>
              <a:rPr lang="fr-FR" sz="2000" b="1" dirty="0" smtClean="0"/>
              <a:t>d'hôtels </a:t>
            </a:r>
            <a:r>
              <a:rPr lang="fr-FR" sz="2000" b="1" dirty="0"/>
              <a:t>à rechercher dans l'annuaire. En effet, pour chaque </a:t>
            </a:r>
            <a:r>
              <a:rPr lang="fr-FR" sz="2000" b="1" dirty="0" smtClean="0"/>
              <a:t>hôtel </a:t>
            </a:r>
            <a:r>
              <a:rPr lang="fr-FR" sz="2000" b="1" dirty="0"/>
              <a:t>-&gt; un appel RMI au service Annuaire</a:t>
            </a:r>
            <a:r>
              <a:rPr lang="fr-FR" sz="2000" b="1" dirty="0" smtClean="0"/>
              <a:t>...</a:t>
            </a:r>
            <a:endParaRPr lang="fr-FR" sz="650" b="1" dirty="0"/>
          </a:p>
        </p:txBody>
      </p:sp>
      <p:sp>
        <p:nvSpPr>
          <p:cNvPr id="4" name="ZoneTexte 3"/>
          <p:cNvSpPr txBox="1"/>
          <p:nvPr/>
        </p:nvSpPr>
        <p:spPr>
          <a:xfrm>
            <a:off x="647305" y="332655"/>
            <a:ext cx="7776864" cy="830997"/>
          </a:xfrm>
          <a:prstGeom prst="rect">
            <a:avLst/>
          </a:prstGeom>
          <a:noFill/>
        </p:spPr>
        <p:txBody>
          <a:bodyPr wrap="square" rtlCol="0">
            <a:spAutoFit/>
          </a:bodyPr>
          <a:lstStyle/>
          <a:p>
            <a:pPr algn="ctr"/>
            <a:r>
              <a:rPr lang="fr-FR" sz="4800" b="1" dirty="0"/>
              <a:t>Comparaison des solutions</a:t>
            </a:r>
          </a:p>
        </p:txBody>
      </p:sp>
      <p:sp>
        <p:nvSpPr>
          <p:cNvPr id="5" name="ZoneTexte 4"/>
          <p:cNvSpPr txBox="1"/>
          <p:nvPr/>
        </p:nvSpPr>
        <p:spPr>
          <a:xfrm>
            <a:off x="2771800" y="1412776"/>
            <a:ext cx="3168352" cy="523220"/>
          </a:xfrm>
          <a:prstGeom prst="rect">
            <a:avLst/>
          </a:prstGeom>
          <a:noFill/>
        </p:spPr>
        <p:txBody>
          <a:bodyPr wrap="square" rtlCol="0">
            <a:spAutoFit/>
          </a:bodyPr>
          <a:lstStyle/>
          <a:p>
            <a:pPr algn="ctr"/>
            <a:r>
              <a:rPr lang="fr-FR" sz="2800" b="1" dirty="0" smtClean="0"/>
              <a:t>RMI</a:t>
            </a:r>
            <a:endParaRPr lang="fr-FR" sz="2800" b="1" dirty="0"/>
          </a:p>
        </p:txBody>
      </p:sp>
    </p:spTree>
    <p:extLst>
      <p:ext uri="{BB962C8B-B14F-4D97-AF65-F5344CB8AC3E}">
        <p14:creationId xmlns:p14="http://schemas.microsoft.com/office/powerpoint/2010/main" val="5563675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2060848"/>
            <a:ext cx="8424936" cy="3463279"/>
          </a:xfrm>
        </p:spPr>
        <p:txBody>
          <a:bodyPr>
            <a:normAutofit/>
          </a:bodyPr>
          <a:lstStyle/>
          <a:p>
            <a:r>
              <a:rPr lang="fr-FR" sz="3200" dirty="0"/>
              <a:t> </a:t>
            </a:r>
            <a:r>
              <a:rPr lang="fr-FR" sz="3200" dirty="0" smtClean="0"/>
              <a:t>Serveur RMI d’annuaire</a:t>
            </a:r>
          </a:p>
          <a:p>
            <a:r>
              <a:rPr lang="fr-FR" sz="3200" dirty="0" smtClean="0"/>
              <a:t>Ajout pour le service d’une entrée dans la </a:t>
            </a:r>
            <a:r>
              <a:rPr lang="fr-FR" sz="3200" dirty="0" err="1" smtClean="0"/>
              <a:t>Map</a:t>
            </a:r>
            <a:endParaRPr lang="fr-FR" sz="3200" dirty="0" smtClean="0"/>
          </a:p>
          <a:p>
            <a:r>
              <a:rPr lang="fr-FR" sz="3200" dirty="0" smtClean="0"/>
              <a:t>Un agent choisit juste une politique, pas les serveurs qu’il interrogera.</a:t>
            </a:r>
            <a:r>
              <a:rPr lang="fr-FR" sz="3200" dirty="0"/>
              <a:t/>
            </a:r>
            <a:br>
              <a:rPr lang="fr-FR" sz="3200" dirty="0"/>
            </a:br>
            <a:r>
              <a:rPr lang="fr-FR" dirty="0"/>
              <a:t/>
            </a:r>
            <a:br>
              <a:rPr lang="fr-FR" dirty="0"/>
            </a:br>
            <a:endParaRPr lang="fr-FR" dirty="0"/>
          </a:p>
        </p:txBody>
      </p:sp>
      <p:sp>
        <p:nvSpPr>
          <p:cNvPr id="4" name="ZoneTexte 3"/>
          <p:cNvSpPr txBox="1"/>
          <p:nvPr/>
        </p:nvSpPr>
        <p:spPr>
          <a:xfrm>
            <a:off x="611560" y="332656"/>
            <a:ext cx="7776864" cy="769441"/>
          </a:xfrm>
          <a:prstGeom prst="rect">
            <a:avLst/>
          </a:prstGeom>
          <a:noFill/>
        </p:spPr>
        <p:txBody>
          <a:bodyPr wrap="square" rtlCol="0">
            <a:spAutoFit/>
          </a:bodyPr>
          <a:lstStyle/>
          <a:p>
            <a:pPr algn="ctr"/>
            <a:r>
              <a:rPr lang="fr-FR" sz="4400" b="1" dirty="0" smtClean="0"/>
              <a:t>Ajout </a:t>
            </a:r>
            <a:r>
              <a:rPr lang="fr-FR" sz="4400" b="1" dirty="0"/>
              <a:t>d’un annuaire de </a:t>
            </a:r>
            <a:r>
              <a:rPr lang="fr-FR" sz="4400" b="1" dirty="0" smtClean="0"/>
              <a:t>courtage</a:t>
            </a:r>
            <a:endParaRPr lang="fr-FR" sz="4400" b="1" dirty="0"/>
          </a:p>
        </p:txBody>
      </p:sp>
    </p:spTree>
    <p:extLst>
      <p:ext uri="{BB962C8B-B14F-4D97-AF65-F5344CB8AC3E}">
        <p14:creationId xmlns:p14="http://schemas.microsoft.com/office/powerpoint/2010/main" val="28992947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769441"/>
          </a:xfrm>
          <a:prstGeom prst="rect">
            <a:avLst/>
          </a:prstGeom>
          <a:noFill/>
        </p:spPr>
        <p:txBody>
          <a:bodyPr wrap="square" rtlCol="0">
            <a:spAutoFit/>
          </a:bodyPr>
          <a:lstStyle/>
          <a:p>
            <a:pPr algn="ctr"/>
            <a:r>
              <a:rPr lang="fr-FR" sz="4400" b="1" dirty="0" smtClean="0"/>
              <a:t>Interrogation du serveur RMI</a:t>
            </a:r>
            <a:endParaRPr lang="fr-FR" sz="4400" b="1"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2985" y="1556792"/>
            <a:ext cx="6359713" cy="2448272"/>
          </a:xfr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3933056"/>
            <a:ext cx="6120680" cy="2683788"/>
          </a:xfrm>
          <a:prstGeom prst="rect">
            <a:avLst/>
          </a:prstGeom>
        </p:spPr>
      </p:pic>
    </p:spTree>
    <p:extLst>
      <p:ext uri="{BB962C8B-B14F-4D97-AF65-F5344CB8AC3E}">
        <p14:creationId xmlns:p14="http://schemas.microsoft.com/office/powerpoint/2010/main" val="15877811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769441"/>
          </a:xfrm>
          <a:prstGeom prst="rect">
            <a:avLst/>
          </a:prstGeom>
          <a:noFill/>
        </p:spPr>
        <p:txBody>
          <a:bodyPr wrap="square" rtlCol="0">
            <a:spAutoFit/>
          </a:bodyPr>
          <a:lstStyle/>
          <a:p>
            <a:pPr algn="ctr"/>
            <a:r>
              <a:rPr lang="fr-FR" sz="4400" b="1" dirty="0" smtClean="0"/>
              <a:t>Policy -&gt; First</a:t>
            </a:r>
            <a:endParaRPr lang="fr-FR" sz="4400" b="1"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9408" y="1086538"/>
            <a:ext cx="4896544" cy="573992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4741312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769441"/>
          </a:xfrm>
          <a:prstGeom prst="rect">
            <a:avLst/>
          </a:prstGeom>
          <a:noFill/>
        </p:spPr>
        <p:txBody>
          <a:bodyPr wrap="square" rtlCol="0">
            <a:spAutoFit/>
          </a:bodyPr>
          <a:lstStyle/>
          <a:p>
            <a:pPr algn="ctr"/>
            <a:r>
              <a:rPr lang="fr-FR" sz="4400" b="1" dirty="0" smtClean="0"/>
              <a:t>Policy -&gt; All</a:t>
            </a:r>
            <a:endParaRPr lang="fr-FR" sz="4400" b="1"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1412776"/>
            <a:ext cx="4383709" cy="493897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9242080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2060848"/>
            <a:ext cx="6851104" cy="3463279"/>
          </a:xfrm>
        </p:spPr>
        <p:txBody>
          <a:bodyPr>
            <a:normAutofit lnSpcReduction="10000"/>
          </a:bodyPr>
          <a:lstStyle/>
          <a:p>
            <a:r>
              <a:rPr lang="fr-FR" sz="3200" dirty="0" smtClean="0"/>
              <a:t>RMI « bien plus rapide » à mettre en œuvre, plus souple. Mais utilisation du réseau plus importante.</a:t>
            </a:r>
          </a:p>
          <a:p>
            <a:endParaRPr lang="fr-FR" sz="3200" dirty="0"/>
          </a:p>
          <a:p>
            <a:r>
              <a:rPr lang="fr-FR" sz="3200" dirty="0" smtClean="0"/>
              <a:t>BAM plus complexe, moins souple, mais préférable pour des calculs lourds</a:t>
            </a:r>
            <a:r>
              <a:rPr lang="fr-FR" sz="3200" dirty="0"/>
              <a:t/>
            </a:r>
            <a:br>
              <a:rPr lang="fr-FR" sz="3200" dirty="0"/>
            </a:br>
            <a:r>
              <a:rPr lang="fr-FR" dirty="0"/>
              <a:t/>
            </a:r>
            <a:br>
              <a:rPr lang="fr-FR" dirty="0"/>
            </a:br>
            <a:endParaRPr lang="fr-FR" dirty="0"/>
          </a:p>
        </p:txBody>
      </p:sp>
      <p:sp>
        <p:nvSpPr>
          <p:cNvPr id="4" name="ZoneTexte 3"/>
          <p:cNvSpPr txBox="1"/>
          <p:nvPr/>
        </p:nvSpPr>
        <p:spPr>
          <a:xfrm>
            <a:off x="611560" y="332656"/>
            <a:ext cx="7776864" cy="923330"/>
          </a:xfrm>
          <a:prstGeom prst="rect">
            <a:avLst/>
          </a:prstGeom>
          <a:noFill/>
        </p:spPr>
        <p:txBody>
          <a:bodyPr wrap="square" rtlCol="0">
            <a:spAutoFit/>
          </a:bodyPr>
          <a:lstStyle/>
          <a:p>
            <a:pPr algn="ctr"/>
            <a:r>
              <a:rPr lang="fr-FR" sz="5400" b="1" dirty="0" smtClean="0"/>
              <a:t>Bilan</a:t>
            </a:r>
            <a:endParaRPr lang="fr-FR" sz="5400" b="1" dirty="0"/>
          </a:p>
        </p:txBody>
      </p:sp>
    </p:spTree>
    <p:extLst>
      <p:ext uri="{BB962C8B-B14F-4D97-AF65-F5344CB8AC3E}">
        <p14:creationId xmlns:p14="http://schemas.microsoft.com/office/powerpoint/2010/main" val="4046866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2060848"/>
            <a:ext cx="6851104" cy="3463279"/>
          </a:xfrm>
        </p:spPr>
        <p:txBody>
          <a:bodyPr>
            <a:normAutofit fontScale="92500" lnSpcReduction="20000"/>
          </a:bodyPr>
          <a:lstStyle/>
          <a:p>
            <a:pPr marL="342900" indent="-342900">
              <a:buFont typeface="+mj-lt"/>
              <a:buAutoNum type="arabicPeriod"/>
            </a:pPr>
            <a:r>
              <a:rPr lang="fr-FR" sz="3500" b="1" dirty="0" smtClean="0"/>
              <a:t>Agent </a:t>
            </a:r>
            <a:r>
              <a:rPr lang="fr-FR" sz="3500" b="1" dirty="0"/>
              <a:t>Hello</a:t>
            </a:r>
          </a:p>
          <a:p>
            <a:pPr marL="342900" indent="-342900">
              <a:buFont typeface="+mj-lt"/>
              <a:buAutoNum type="arabicPeriod"/>
            </a:pPr>
            <a:r>
              <a:rPr lang="fr-FR" sz="3500" b="1" dirty="0"/>
              <a:t>Agent </a:t>
            </a:r>
            <a:r>
              <a:rPr lang="fr-FR" sz="3500" b="1" dirty="0" err="1"/>
              <a:t>LookForHotel</a:t>
            </a:r>
            <a:endParaRPr lang="fr-FR" sz="3500" b="1" dirty="0"/>
          </a:p>
          <a:p>
            <a:pPr marL="342900" indent="-342900">
              <a:buFont typeface="+mj-lt"/>
              <a:buAutoNum type="arabicPeriod"/>
            </a:pPr>
            <a:r>
              <a:rPr lang="fr-FR" sz="3500" b="1" dirty="0" err="1"/>
              <a:t>LookForHotel</a:t>
            </a:r>
            <a:r>
              <a:rPr lang="fr-FR" sz="3500" b="1" dirty="0"/>
              <a:t> – version </a:t>
            </a:r>
            <a:r>
              <a:rPr lang="fr-FR" sz="3500" b="1" dirty="0" smtClean="0"/>
              <a:t>RMI</a:t>
            </a:r>
          </a:p>
          <a:p>
            <a:pPr marL="342900" indent="-342900">
              <a:buFont typeface="+mj-lt"/>
              <a:buAutoNum type="arabicPeriod"/>
            </a:pPr>
            <a:r>
              <a:rPr lang="fr-FR" sz="3500" b="1" dirty="0" smtClean="0"/>
              <a:t>Comparaison des solutions</a:t>
            </a:r>
            <a:endParaRPr lang="fr-FR" sz="3500" b="1" dirty="0"/>
          </a:p>
          <a:p>
            <a:pPr marL="342900" indent="-342900">
              <a:buFont typeface="+mj-lt"/>
              <a:buAutoNum type="arabicPeriod"/>
            </a:pPr>
            <a:r>
              <a:rPr lang="fr-FR" sz="3500" b="1" dirty="0"/>
              <a:t>Ajout d’un annuaire de </a:t>
            </a:r>
            <a:r>
              <a:rPr lang="fr-FR" sz="3500" b="1" dirty="0" smtClean="0"/>
              <a:t>courtage</a:t>
            </a:r>
          </a:p>
          <a:p>
            <a:pPr marL="342900" indent="-342900">
              <a:buFont typeface="+mj-lt"/>
              <a:buAutoNum type="arabicPeriod"/>
            </a:pPr>
            <a:r>
              <a:rPr lang="fr-FR" sz="3500" b="1" dirty="0" smtClean="0"/>
              <a:t>Bilan</a:t>
            </a:r>
            <a:r>
              <a:rPr lang="fr-FR" sz="3200" dirty="0"/>
              <a:t/>
            </a:r>
            <a:br>
              <a:rPr lang="fr-FR" sz="3200" dirty="0"/>
            </a:br>
            <a:r>
              <a:rPr lang="fr-FR" dirty="0"/>
              <a:t/>
            </a:r>
            <a:br>
              <a:rPr lang="fr-FR" dirty="0"/>
            </a:br>
            <a:endParaRPr lang="fr-FR" dirty="0"/>
          </a:p>
        </p:txBody>
      </p:sp>
      <p:sp>
        <p:nvSpPr>
          <p:cNvPr id="4" name="ZoneTexte 3"/>
          <p:cNvSpPr txBox="1"/>
          <p:nvPr/>
        </p:nvSpPr>
        <p:spPr>
          <a:xfrm>
            <a:off x="611560" y="332656"/>
            <a:ext cx="7776864" cy="923330"/>
          </a:xfrm>
          <a:prstGeom prst="rect">
            <a:avLst/>
          </a:prstGeom>
          <a:noFill/>
        </p:spPr>
        <p:txBody>
          <a:bodyPr wrap="square" rtlCol="0">
            <a:spAutoFit/>
          </a:bodyPr>
          <a:lstStyle/>
          <a:p>
            <a:pPr algn="ctr"/>
            <a:r>
              <a:rPr lang="fr-FR" sz="5400" b="1" dirty="0" smtClean="0"/>
              <a:t>SOMMAIRE</a:t>
            </a:r>
            <a:endParaRPr lang="fr-FR" sz="5400" b="1" dirty="0"/>
          </a:p>
        </p:txBody>
      </p:sp>
    </p:spTree>
    <p:extLst>
      <p:ext uri="{BB962C8B-B14F-4D97-AF65-F5344CB8AC3E}">
        <p14:creationId xmlns:p14="http://schemas.microsoft.com/office/powerpoint/2010/main" val="884921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2060848"/>
            <a:ext cx="6851104" cy="3463279"/>
          </a:xfrm>
        </p:spPr>
        <p:txBody>
          <a:bodyPr>
            <a:normAutofit/>
          </a:bodyPr>
          <a:lstStyle/>
          <a:p>
            <a:r>
              <a:rPr lang="fr-FR" sz="3200" dirty="0" smtClean="0"/>
              <a:t>Un projet qui nous aura permis de comprendre en </a:t>
            </a:r>
            <a:r>
              <a:rPr lang="fr-FR" sz="3200" dirty="0" smtClean="0"/>
              <a:t>détail </a:t>
            </a:r>
            <a:r>
              <a:rPr lang="fr-FR" sz="3200" dirty="0" smtClean="0"/>
              <a:t>les notions abordées ce semestre</a:t>
            </a:r>
            <a:r>
              <a:rPr lang="fr-FR" sz="3200" dirty="0"/>
              <a:t/>
            </a:r>
            <a:br>
              <a:rPr lang="fr-FR" sz="3200" dirty="0"/>
            </a:br>
            <a:r>
              <a:rPr lang="fr-FR" dirty="0"/>
              <a:t/>
            </a:r>
            <a:br>
              <a:rPr lang="fr-FR" dirty="0"/>
            </a:br>
            <a:endParaRPr lang="fr-FR" dirty="0"/>
          </a:p>
        </p:txBody>
      </p:sp>
      <p:sp>
        <p:nvSpPr>
          <p:cNvPr id="4" name="ZoneTexte 3"/>
          <p:cNvSpPr txBox="1"/>
          <p:nvPr/>
        </p:nvSpPr>
        <p:spPr>
          <a:xfrm>
            <a:off x="611560" y="332656"/>
            <a:ext cx="7776864" cy="923330"/>
          </a:xfrm>
          <a:prstGeom prst="rect">
            <a:avLst/>
          </a:prstGeom>
          <a:noFill/>
        </p:spPr>
        <p:txBody>
          <a:bodyPr wrap="square" rtlCol="0">
            <a:spAutoFit/>
          </a:bodyPr>
          <a:lstStyle/>
          <a:p>
            <a:pPr algn="ctr"/>
            <a:r>
              <a:rPr lang="fr-FR" sz="5400" b="1" dirty="0" smtClean="0"/>
              <a:t>Bilan</a:t>
            </a:r>
            <a:endParaRPr lang="fr-FR" sz="5400" b="1" dirty="0"/>
          </a:p>
        </p:txBody>
      </p:sp>
    </p:spTree>
    <p:extLst>
      <p:ext uri="{BB962C8B-B14F-4D97-AF65-F5344CB8AC3E}">
        <p14:creationId xmlns:p14="http://schemas.microsoft.com/office/powerpoint/2010/main" val="2437767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830997"/>
          </a:xfrm>
          <a:prstGeom prst="rect">
            <a:avLst/>
          </a:prstGeom>
          <a:noFill/>
        </p:spPr>
        <p:txBody>
          <a:bodyPr wrap="square" rtlCol="0">
            <a:spAutoFit/>
          </a:bodyPr>
          <a:lstStyle/>
          <a:p>
            <a:pPr algn="ctr"/>
            <a:r>
              <a:rPr lang="fr-FR" sz="4800" b="1" dirty="0" smtClean="0"/>
              <a:t>Agent Hello</a:t>
            </a:r>
            <a:endParaRPr lang="fr-FR" sz="4800" b="1" dirty="0"/>
          </a:p>
        </p:txBody>
      </p:sp>
      <p:pic>
        <p:nvPicPr>
          <p:cNvPr id="3" name="Espace réservé du contenu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04" y="1163653"/>
            <a:ext cx="3657600" cy="399175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1970" y="1163653"/>
            <a:ext cx="3384376" cy="364660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3313" y="2940285"/>
            <a:ext cx="3261691" cy="357655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128280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830997"/>
          </a:xfrm>
          <a:prstGeom prst="rect">
            <a:avLst/>
          </a:prstGeom>
          <a:noFill/>
        </p:spPr>
        <p:txBody>
          <a:bodyPr wrap="square" rtlCol="0">
            <a:spAutoFit/>
          </a:bodyPr>
          <a:lstStyle/>
          <a:p>
            <a:pPr algn="ctr"/>
            <a:r>
              <a:rPr lang="fr-FR" sz="4800" b="1" dirty="0" smtClean="0"/>
              <a:t>Boucle d’exécution</a:t>
            </a:r>
            <a:endParaRPr lang="fr-FR" sz="4800" b="1"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556792"/>
            <a:ext cx="7776864" cy="5184576"/>
          </a:xfrm>
        </p:spPr>
      </p:pic>
    </p:spTree>
    <p:extLst>
      <p:ext uri="{BB962C8B-B14F-4D97-AF65-F5344CB8AC3E}">
        <p14:creationId xmlns:p14="http://schemas.microsoft.com/office/powerpoint/2010/main" val="35030395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830997"/>
          </a:xfrm>
          <a:prstGeom prst="rect">
            <a:avLst/>
          </a:prstGeom>
          <a:noFill/>
        </p:spPr>
        <p:txBody>
          <a:bodyPr wrap="square" rtlCol="0">
            <a:spAutoFit/>
          </a:bodyPr>
          <a:lstStyle/>
          <a:p>
            <a:pPr algn="ctr"/>
            <a:r>
              <a:rPr lang="fr-FR" sz="4800" b="1" dirty="0" smtClean="0"/>
              <a:t>Boucle de réception</a:t>
            </a:r>
            <a:endParaRPr lang="fr-FR" sz="4800" b="1" dirty="0"/>
          </a:p>
        </p:txBody>
      </p:sp>
      <p:pic>
        <p:nvPicPr>
          <p:cNvPr id="3" name="Espace réservé du contenu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1620" y="1046376"/>
            <a:ext cx="6696744" cy="5802424"/>
          </a:xfrm>
        </p:spPr>
      </p:pic>
    </p:spTree>
    <p:extLst>
      <p:ext uri="{BB962C8B-B14F-4D97-AF65-F5344CB8AC3E}">
        <p14:creationId xmlns:p14="http://schemas.microsoft.com/office/powerpoint/2010/main" val="35044257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2060848"/>
            <a:ext cx="6851104" cy="3463279"/>
          </a:xfrm>
        </p:spPr>
        <p:txBody>
          <a:bodyPr>
            <a:normAutofit/>
          </a:bodyPr>
          <a:lstStyle/>
          <a:p>
            <a:pPr marL="0" indent="0">
              <a:buNone/>
            </a:pPr>
            <a:r>
              <a:rPr lang="fr-FR" sz="3200" dirty="0"/>
              <a:t/>
            </a:r>
            <a:br>
              <a:rPr lang="fr-FR" sz="3200" dirty="0"/>
            </a:br>
            <a:r>
              <a:rPr lang="fr-FR" dirty="0"/>
              <a:t/>
            </a:r>
            <a:br>
              <a:rPr lang="fr-FR" dirty="0"/>
            </a:br>
            <a:endParaRPr lang="fr-FR" dirty="0"/>
          </a:p>
        </p:txBody>
      </p:sp>
      <p:sp>
        <p:nvSpPr>
          <p:cNvPr id="4" name="ZoneTexte 3"/>
          <p:cNvSpPr txBox="1"/>
          <p:nvPr/>
        </p:nvSpPr>
        <p:spPr>
          <a:xfrm>
            <a:off x="611560" y="332656"/>
            <a:ext cx="7776864" cy="923330"/>
          </a:xfrm>
          <a:prstGeom prst="rect">
            <a:avLst/>
          </a:prstGeom>
          <a:noFill/>
        </p:spPr>
        <p:txBody>
          <a:bodyPr wrap="square" rtlCol="0">
            <a:spAutoFit/>
          </a:bodyPr>
          <a:lstStyle/>
          <a:p>
            <a:pPr algn="ctr"/>
            <a:r>
              <a:rPr lang="fr-FR" sz="5400" b="1" dirty="0" err="1" smtClean="0"/>
              <a:t>LookForHotel</a:t>
            </a:r>
            <a:r>
              <a:rPr lang="fr-FR" sz="5400" b="1" dirty="0" smtClean="0"/>
              <a:t> – </a:t>
            </a:r>
            <a:r>
              <a:rPr lang="fr-FR" sz="5400" b="1" dirty="0" err="1" smtClean="0"/>
              <a:t>get_hotels</a:t>
            </a:r>
            <a:endParaRPr lang="fr-FR" sz="5400" b="1"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844824"/>
            <a:ext cx="8280920" cy="3115871"/>
          </a:xfrm>
          <a:prstGeom prst="rect">
            <a:avLst/>
          </a:prstGeom>
        </p:spPr>
      </p:pic>
    </p:spTree>
    <p:extLst>
      <p:ext uri="{BB962C8B-B14F-4D97-AF65-F5344CB8AC3E}">
        <p14:creationId xmlns:p14="http://schemas.microsoft.com/office/powerpoint/2010/main" val="1900275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2060848"/>
            <a:ext cx="6851104" cy="3463279"/>
          </a:xfrm>
        </p:spPr>
        <p:txBody>
          <a:bodyPr>
            <a:normAutofit/>
          </a:bodyPr>
          <a:lstStyle/>
          <a:p>
            <a:pPr marL="0" indent="0">
              <a:buNone/>
            </a:pPr>
            <a:r>
              <a:rPr lang="fr-FR" sz="3200" dirty="0"/>
              <a:t/>
            </a:r>
            <a:br>
              <a:rPr lang="fr-FR" sz="3200" dirty="0"/>
            </a:br>
            <a:r>
              <a:rPr lang="fr-FR" dirty="0"/>
              <a:t/>
            </a:r>
            <a:br>
              <a:rPr lang="fr-FR" dirty="0"/>
            </a:br>
            <a:endParaRPr lang="fr-FR" dirty="0"/>
          </a:p>
        </p:txBody>
      </p:sp>
      <p:sp>
        <p:nvSpPr>
          <p:cNvPr id="4" name="ZoneTexte 3"/>
          <p:cNvSpPr txBox="1"/>
          <p:nvPr/>
        </p:nvSpPr>
        <p:spPr>
          <a:xfrm>
            <a:off x="611560" y="332656"/>
            <a:ext cx="7776864" cy="923330"/>
          </a:xfrm>
          <a:prstGeom prst="rect">
            <a:avLst/>
          </a:prstGeom>
          <a:noFill/>
        </p:spPr>
        <p:txBody>
          <a:bodyPr wrap="square" rtlCol="0">
            <a:spAutoFit/>
          </a:bodyPr>
          <a:lstStyle/>
          <a:p>
            <a:pPr algn="ctr"/>
            <a:r>
              <a:rPr lang="fr-FR" sz="5400" b="1" dirty="0" smtClean="0"/>
              <a:t>Service - </a:t>
            </a:r>
            <a:r>
              <a:rPr lang="fr-FR" sz="5400" b="1" dirty="0" err="1" smtClean="0"/>
              <a:t>Hotels</a:t>
            </a:r>
            <a:endParaRPr lang="fr-FR" sz="5400" b="1"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255986"/>
            <a:ext cx="6768752" cy="5487782"/>
          </a:xfrm>
          <a:prstGeom prst="rect">
            <a:avLst/>
          </a:prstGeom>
        </p:spPr>
      </p:pic>
    </p:spTree>
    <p:extLst>
      <p:ext uri="{BB962C8B-B14F-4D97-AF65-F5344CB8AC3E}">
        <p14:creationId xmlns:p14="http://schemas.microsoft.com/office/powerpoint/2010/main" val="2525793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2060848"/>
            <a:ext cx="6851104" cy="3463279"/>
          </a:xfrm>
        </p:spPr>
        <p:txBody>
          <a:bodyPr>
            <a:normAutofit/>
          </a:bodyPr>
          <a:lstStyle/>
          <a:p>
            <a:pPr marL="0" indent="0">
              <a:buNone/>
            </a:pPr>
            <a:r>
              <a:rPr lang="fr-FR" sz="3200" dirty="0"/>
              <a:t/>
            </a:r>
            <a:br>
              <a:rPr lang="fr-FR" sz="3200" dirty="0"/>
            </a:br>
            <a:r>
              <a:rPr lang="fr-FR" dirty="0"/>
              <a:t/>
            </a:r>
            <a:br>
              <a:rPr lang="fr-FR" dirty="0"/>
            </a:br>
            <a:endParaRPr lang="fr-FR" dirty="0"/>
          </a:p>
        </p:txBody>
      </p:sp>
      <p:sp>
        <p:nvSpPr>
          <p:cNvPr id="4" name="ZoneTexte 3"/>
          <p:cNvSpPr txBox="1"/>
          <p:nvPr/>
        </p:nvSpPr>
        <p:spPr>
          <a:xfrm>
            <a:off x="611560" y="332656"/>
            <a:ext cx="7776864" cy="923330"/>
          </a:xfrm>
          <a:prstGeom prst="rect">
            <a:avLst/>
          </a:prstGeom>
          <a:noFill/>
        </p:spPr>
        <p:txBody>
          <a:bodyPr wrap="square" rtlCol="0">
            <a:spAutoFit/>
          </a:bodyPr>
          <a:lstStyle/>
          <a:p>
            <a:pPr algn="ctr"/>
            <a:r>
              <a:rPr lang="fr-FR" sz="5400" b="1" dirty="0" smtClean="0"/>
              <a:t>Agent </a:t>
            </a:r>
            <a:r>
              <a:rPr lang="fr-FR" sz="5400" b="1" dirty="0" err="1" smtClean="0"/>
              <a:t>LookForHotel</a:t>
            </a:r>
            <a:endParaRPr lang="fr-FR" sz="5400" b="1"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1412776"/>
            <a:ext cx="4320480" cy="5276198"/>
          </a:xfrm>
          <a:prstGeom prst="rect">
            <a:avLst/>
          </a:prstGeom>
        </p:spPr>
      </p:pic>
    </p:spTree>
    <p:extLst>
      <p:ext uri="{BB962C8B-B14F-4D97-AF65-F5344CB8AC3E}">
        <p14:creationId xmlns:p14="http://schemas.microsoft.com/office/powerpoint/2010/main" val="3435396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830997"/>
          </a:xfrm>
          <a:prstGeom prst="rect">
            <a:avLst/>
          </a:prstGeom>
          <a:noFill/>
        </p:spPr>
        <p:txBody>
          <a:bodyPr wrap="square" rtlCol="0">
            <a:spAutoFit/>
          </a:bodyPr>
          <a:lstStyle/>
          <a:p>
            <a:pPr algn="ctr"/>
            <a:r>
              <a:rPr lang="fr-FR" sz="4800" b="1" dirty="0" err="1"/>
              <a:t>LookForHotel</a:t>
            </a:r>
            <a:r>
              <a:rPr lang="fr-FR" sz="4800" b="1" dirty="0"/>
              <a:t> – version RMI</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487089"/>
            <a:ext cx="7380312" cy="5013042"/>
          </a:xfrm>
          <a:prstGeom prst="rect">
            <a:avLst/>
          </a:prstGeom>
        </p:spPr>
      </p:pic>
    </p:spTree>
    <p:extLst>
      <p:ext uri="{BB962C8B-B14F-4D97-AF65-F5344CB8AC3E}">
        <p14:creationId xmlns:p14="http://schemas.microsoft.com/office/powerpoint/2010/main" val="279838168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147</TotalTime>
  <Words>321</Words>
  <Application>Microsoft Office PowerPoint</Application>
  <PresentationFormat>Affichage à l'écran (4:3)</PresentationFormat>
  <Paragraphs>62</Paragraphs>
  <Slides>20</Slides>
  <Notes>0</Notes>
  <HiddenSlides>0</HiddenSlides>
  <MMClips>0</MMClips>
  <ScaleCrop>false</ScaleCrop>
  <HeadingPairs>
    <vt:vector size="4" baseType="variant">
      <vt:variant>
        <vt:lpstr>Thème</vt:lpstr>
      </vt:variant>
      <vt:variant>
        <vt:i4>1</vt:i4>
      </vt:variant>
      <vt:variant>
        <vt:lpstr>Titres des diapositives</vt:lpstr>
      </vt:variant>
      <vt:variant>
        <vt:i4>20</vt:i4>
      </vt:variant>
    </vt:vector>
  </HeadingPairs>
  <TitlesOfParts>
    <vt:vector size="21" baseType="lpstr">
      <vt:lpstr>Composite</vt:lpstr>
      <vt:lpstr>Applications Réparties  Agents Mobiles - RMI</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Réparties  Agents Mobiles - RMI</dc:title>
  <dc:creator>Back 2night</dc:creator>
  <cp:lastModifiedBy>Back 2night</cp:lastModifiedBy>
  <cp:revision>21</cp:revision>
  <dcterms:created xsi:type="dcterms:W3CDTF">2015-03-31T11:15:06Z</dcterms:created>
  <dcterms:modified xsi:type="dcterms:W3CDTF">2015-04-01T13:15:06Z</dcterms:modified>
</cp:coreProperties>
</file>