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84" r:id="rId12"/>
    <p:sldId id="265" r:id="rId13"/>
    <p:sldId id="267" r:id="rId14"/>
    <p:sldId id="268" r:id="rId15"/>
    <p:sldId id="285" r:id="rId16"/>
    <p:sldId id="286" r:id="rId17"/>
    <p:sldId id="288" r:id="rId18"/>
    <p:sldId id="269" r:id="rId19"/>
    <p:sldId id="289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3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196752"/>
            <a:ext cx="7315200" cy="2595025"/>
          </a:xfrm>
        </p:spPr>
        <p:txBody>
          <a:bodyPr/>
          <a:lstStyle/>
          <a:p>
            <a:pPr algn="ctr"/>
            <a:r>
              <a:rPr lang="fr-FR" dirty="0" smtClean="0"/>
              <a:t>NACHOS</a:t>
            </a:r>
            <a:br>
              <a:rPr lang="fr-FR" dirty="0" smtClean="0"/>
            </a:br>
            <a:r>
              <a:rPr lang="fr-FR" dirty="0" smtClean="0"/>
              <a:t>- Simulation d’un OS -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BARTHELEMY Romain                    EUDES Robin</a:t>
            </a:r>
          </a:p>
          <a:p>
            <a:r>
              <a:rPr lang="fr-FR" dirty="0" smtClean="0"/>
              <a:t>MORISON </a:t>
            </a:r>
            <a:r>
              <a:rPr lang="fr-FR" dirty="0" err="1" smtClean="0"/>
              <a:t>Jake</a:t>
            </a:r>
            <a:r>
              <a:rPr lang="fr-FR" dirty="0" smtClean="0"/>
              <a:t>                                ROSSI Ombeline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8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le </a:t>
            </a:r>
            <a:r>
              <a:rPr lang="fr-FR" dirty="0" err="1" smtClean="0"/>
              <a:t>syscall</a:t>
            </a:r>
            <a:r>
              <a:rPr lang="fr-FR" dirty="0" smtClean="0"/>
              <a:t> </a:t>
            </a:r>
            <a:r>
              <a:rPr lang="fr-FR" dirty="0" err="1" smtClean="0"/>
              <a:t>PutString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804106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15553"/>
            <a:ext cx="7056784" cy="29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petit détour par MIPS…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6984776" cy="3561469"/>
          </a:xfrm>
        </p:spPr>
      </p:pic>
    </p:spTree>
    <p:extLst>
      <p:ext uri="{BB962C8B-B14F-4D97-AF65-F5344CB8AC3E}">
        <p14:creationId xmlns:p14="http://schemas.microsoft.com/office/powerpoint/2010/main" val="9097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Objectif 2 :</a:t>
            </a:r>
            <a:br>
              <a:rPr lang="fr-FR" dirty="0" smtClean="0"/>
            </a:br>
            <a:r>
              <a:rPr lang="fr-FR" dirty="0" smtClean="0"/>
              <a:t>Les  Threads Utilisateurs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est chargé un programme user en mémoire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80929"/>
            <a:ext cx="1465954" cy="3960440"/>
          </a:xfrm>
        </p:spPr>
      </p:pic>
    </p:spTree>
    <p:extLst>
      <p:ext uri="{BB962C8B-B14F-4D97-AF65-F5344CB8AC3E}">
        <p14:creationId xmlns:p14="http://schemas.microsoft.com/office/powerpoint/2010/main" val="10054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 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Encadré » par un thread Nachos</a:t>
            </a:r>
          </a:p>
          <a:p>
            <a:endParaRPr lang="fr-FR" dirty="0" smtClean="0"/>
          </a:p>
          <a:p>
            <a:r>
              <a:rPr lang="fr-FR" dirty="0" smtClean="0"/>
              <a:t>Paramètres du Fork : </a:t>
            </a:r>
            <a:r>
              <a:rPr lang="fr-FR" dirty="0" err="1" smtClean="0"/>
              <a:t>StartUserThread</a:t>
            </a:r>
            <a:r>
              <a:rPr lang="fr-FR" dirty="0" smtClean="0"/>
              <a:t>, </a:t>
            </a:r>
            <a:r>
              <a:rPr lang="fr-FR" dirty="0" err="1" smtClean="0"/>
              <a:t>params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StartUserThread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Initialise les registres</a:t>
            </a:r>
          </a:p>
          <a:p>
            <a:pPr lvl="1"/>
            <a:r>
              <a:rPr lang="fr-FR" dirty="0" smtClean="0"/>
              <a:t>Alloue l’espace dans la pile</a:t>
            </a:r>
          </a:p>
          <a:p>
            <a:pPr lvl="1"/>
            <a:r>
              <a:rPr lang="fr-FR" dirty="0" smtClean="0"/>
              <a:t>Assure la cohérence de la bitmap</a:t>
            </a:r>
          </a:p>
        </p:txBody>
      </p:sp>
    </p:spTree>
    <p:extLst>
      <p:ext uri="{BB962C8B-B14F-4D97-AF65-F5344CB8AC3E}">
        <p14:creationId xmlns:p14="http://schemas.microsoft.com/office/powerpoint/2010/main" val="37931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d’une bitmap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l’allocation de la pile</a:t>
            </a:r>
          </a:p>
          <a:p>
            <a:pPr lvl="1"/>
            <a:r>
              <a:rPr lang="fr-FR" dirty="0" smtClean="0"/>
              <a:t>Joue le rôle d’un index des pages utilisées par les threads du processus auquel est associé l’espace mémoire courant.</a:t>
            </a:r>
          </a:p>
        </p:txBody>
      </p:sp>
    </p:spTree>
    <p:extLst>
      <p:ext uri="{BB962C8B-B14F-4D97-AF65-F5344CB8AC3E}">
        <p14:creationId xmlns:p14="http://schemas.microsoft.com/office/powerpoint/2010/main" val="139903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15290"/>
              </p:ext>
            </p:extLst>
          </p:nvPr>
        </p:nvGraphicFramePr>
        <p:xfrm>
          <a:off x="914400" y="2770188"/>
          <a:ext cx="7315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1520" y="1340768"/>
            <a:ext cx="8424936" cy="518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12647"/>
              </p:ext>
            </p:extLst>
          </p:nvPr>
        </p:nvGraphicFramePr>
        <p:xfrm>
          <a:off x="1560004" y="1628800"/>
          <a:ext cx="6095999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69330" y="1340768"/>
            <a:ext cx="52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Bitmap initiale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309621"/>
            <a:ext cx="5316922" cy="2212632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/>
        </p:nvSpPr>
        <p:spPr>
          <a:xfrm>
            <a:off x="683568" y="186671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Initialisation de la bitmap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483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51806"/>
              </p:ext>
            </p:extLst>
          </p:nvPr>
        </p:nvGraphicFramePr>
        <p:xfrm>
          <a:off x="914400" y="2770188"/>
          <a:ext cx="7315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1520" y="1340768"/>
            <a:ext cx="8424936" cy="518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2333"/>
              </p:ext>
            </p:extLst>
          </p:nvPr>
        </p:nvGraphicFramePr>
        <p:xfrm>
          <a:off x="1415988" y="4300304"/>
          <a:ext cx="6095999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itre 1"/>
          <p:cNvSpPr txBox="1">
            <a:spLocks/>
          </p:cNvSpPr>
          <p:nvPr/>
        </p:nvSpPr>
        <p:spPr>
          <a:xfrm>
            <a:off x="683568" y="186671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Arrivée du thread principal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385133" cy="1671873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1835696" y="2924944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636168" y="2924944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068216" y="2928356"/>
            <a:ext cx="207640" cy="1364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347864" y="2924944"/>
            <a:ext cx="81630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9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5200" cy="1154097"/>
          </a:xfrm>
        </p:spPr>
        <p:txBody>
          <a:bodyPr/>
          <a:lstStyle/>
          <a:p>
            <a:r>
              <a:rPr lang="fr-FR" dirty="0" smtClean="0"/>
              <a:t>Allocation dans la pile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056784" cy="4741712"/>
          </a:xfrm>
        </p:spPr>
      </p:pic>
    </p:spTree>
    <p:extLst>
      <p:ext uri="{BB962C8B-B14F-4D97-AF65-F5344CB8AC3E}">
        <p14:creationId xmlns:p14="http://schemas.microsoft.com/office/powerpoint/2010/main" val="10280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1154097"/>
          </a:xfrm>
        </p:spPr>
        <p:txBody>
          <a:bodyPr/>
          <a:lstStyle/>
          <a:p>
            <a:r>
              <a:rPr lang="fr-FR" dirty="0" smtClean="0"/>
              <a:t>Attention au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 err="1" smtClean="0"/>
              <a:t>overflow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on utilise un index grand dans la bitmap, plus on remonte la pile ! Attention à ne pas dépasser les limites de l’espace mémoire…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30" y="4077072"/>
            <a:ext cx="6462805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9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NachOS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Objectif 1 : Comprendre le fonctionnement d’un SYSCALL</a:t>
            </a:r>
          </a:p>
          <a:p>
            <a:endParaRPr lang="fr-FR" dirty="0"/>
          </a:p>
          <a:p>
            <a:r>
              <a:rPr lang="fr-FR" dirty="0" smtClean="0"/>
              <a:t>Objectif  2 : Comprendre les threads utilisateur</a:t>
            </a:r>
          </a:p>
          <a:p>
            <a:endParaRPr lang="fr-FR" dirty="0"/>
          </a:p>
          <a:p>
            <a:r>
              <a:rPr lang="fr-FR" dirty="0" smtClean="0"/>
              <a:t>Objectif 3 : Comprendre la pagination</a:t>
            </a:r>
          </a:p>
          <a:p>
            <a:endParaRPr lang="fr-FR" dirty="0"/>
          </a:p>
          <a:p>
            <a:r>
              <a:rPr lang="fr-FR" dirty="0" smtClean="0"/>
              <a:t>Objectif 4 : Avoir une gestion </a:t>
            </a:r>
            <a:r>
              <a:rPr lang="fr-FR" dirty="0" err="1" smtClean="0"/>
              <a:t>multi-processus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27360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Plusieurs </a:t>
            </a:r>
            <a:r>
              <a:rPr lang="fr-FR" dirty="0" err="1" smtClean="0"/>
              <a:t>syscall</a:t>
            </a:r>
            <a:r>
              <a:rPr lang="fr-FR" dirty="0" smtClean="0"/>
              <a:t> pour manipuler les threads </a:t>
            </a:r>
            <a:r>
              <a:rPr lang="fr-FR" dirty="0" err="1" smtClean="0"/>
              <a:t>users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8659393" cy="3473729"/>
          </a:xfrm>
        </p:spPr>
      </p:pic>
    </p:spTree>
    <p:extLst>
      <p:ext uri="{BB962C8B-B14F-4D97-AF65-F5344CB8AC3E}">
        <p14:creationId xmlns:p14="http://schemas.microsoft.com/office/powerpoint/2010/main" val="12109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57"/>
            <a:ext cx="7992888" cy="6854043"/>
          </a:xfrm>
        </p:spPr>
      </p:pic>
    </p:spTree>
    <p:extLst>
      <p:ext uri="{BB962C8B-B14F-4D97-AF65-F5344CB8AC3E}">
        <p14:creationId xmlns:p14="http://schemas.microsoft.com/office/powerpoint/2010/main" val="797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 que le « Thread </a:t>
            </a:r>
            <a:r>
              <a:rPr lang="fr-FR" dirty="0" err="1" smtClean="0"/>
              <a:t>join</a:t>
            </a:r>
            <a:r>
              <a:rPr lang="fr-FR" dirty="0" smtClean="0"/>
              <a:t> »</a:t>
            </a:r>
            <a:br>
              <a:rPr lang="fr-FR" dirty="0" smtClean="0"/>
            </a:br>
            <a:r>
              <a:rPr lang="fr-FR" dirty="0" smtClean="0"/>
              <a:t>fonctionne…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Allocation dans la </a:t>
            </a:r>
            <a:r>
              <a:rPr lang="fr-FR" dirty="0" err="1" smtClean="0"/>
              <a:t>stack</a:t>
            </a:r>
            <a:r>
              <a:rPr lang="fr-FR" dirty="0" smtClean="0"/>
              <a:t> non concurrente</a:t>
            </a:r>
          </a:p>
          <a:p>
            <a:endParaRPr lang="fr-FR" dirty="0"/>
          </a:p>
          <a:p>
            <a:r>
              <a:rPr lang="fr-FR" dirty="0" smtClean="0"/>
              <a:t>Utilisation de sémaphores pour « mettre en attente »</a:t>
            </a:r>
          </a:p>
          <a:p>
            <a:endParaRPr lang="fr-FR" dirty="0"/>
          </a:p>
          <a:p>
            <a:r>
              <a:rPr lang="fr-FR" dirty="0" smtClean="0"/>
              <a:t>Libération des sémaphores lors de l’exit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7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15200" cy="1154097"/>
          </a:xfrm>
        </p:spPr>
        <p:txBody>
          <a:bodyPr/>
          <a:lstStyle/>
          <a:p>
            <a:r>
              <a:rPr lang="fr-FR" dirty="0" err="1" smtClean="0"/>
              <a:t>Syscall</a:t>
            </a:r>
            <a:r>
              <a:rPr lang="fr-FR" dirty="0" smtClean="0"/>
              <a:t> user </a:t>
            </a:r>
            <a:r>
              <a:rPr lang="fr-FR" dirty="0" err="1" smtClean="0"/>
              <a:t>join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776864" cy="4951735"/>
          </a:xfrm>
        </p:spPr>
      </p:pic>
    </p:spTree>
    <p:extLst>
      <p:ext uri="{BB962C8B-B14F-4D97-AF65-F5344CB8AC3E}">
        <p14:creationId xmlns:p14="http://schemas.microsoft.com/office/powerpoint/2010/main" val="630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15200" cy="1154097"/>
          </a:xfrm>
        </p:spPr>
        <p:txBody>
          <a:bodyPr/>
          <a:lstStyle/>
          <a:p>
            <a:r>
              <a:rPr lang="fr-FR" dirty="0" err="1" smtClean="0"/>
              <a:t>Syscall</a:t>
            </a:r>
            <a:r>
              <a:rPr lang="fr-FR" dirty="0" smtClean="0"/>
              <a:t> user exit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723042" cy="2758793"/>
          </a:xfrm>
        </p:spPr>
      </p:pic>
    </p:spTree>
    <p:extLst>
      <p:ext uri="{BB962C8B-B14F-4D97-AF65-F5344CB8AC3E}">
        <p14:creationId xmlns:p14="http://schemas.microsoft.com/office/powerpoint/2010/main" val="21206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3 : La pagination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3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Commencer passer d’une adresse virtuelle à une adresse physique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7981066" cy="3384376"/>
          </a:xfrm>
        </p:spPr>
      </p:pic>
    </p:spTree>
    <p:extLst>
      <p:ext uri="{BB962C8B-B14F-4D97-AF65-F5344CB8AC3E}">
        <p14:creationId xmlns:p14="http://schemas.microsoft.com/office/powerpoint/2010/main" val="29600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place d’un </a:t>
            </a:r>
            <a:r>
              <a:rPr lang="fr-FR" dirty="0" err="1" smtClean="0"/>
              <a:t>FrameProvider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l’allocation</a:t>
            </a:r>
          </a:p>
          <a:p>
            <a:r>
              <a:rPr lang="fr-FR" dirty="0" smtClean="0"/>
              <a:t>Utilisation d’une bitmap pour savoir quelles frames sont libres</a:t>
            </a:r>
          </a:p>
          <a:p>
            <a:r>
              <a:rPr lang="fr-FR" dirty="0" smtClean="0"/>
              <a:t>Diverses autres fonctions…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05064"/>
            <a:ext cx="6890303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Objectif 4 :</a:t>
            </a:r>
            <a:br>
              <a:rPr lang="fr-FR" dirty="0" smtClean="0"/>
            </a:br>
            <a:r>
              <a:rPr lang="fr-FR" dirty="0" smtClean="0"/>
              <a:t>Une gestion </a:t>
            </a:r>
            <a:r>
              <a:rPr lang="fr-FR" dirty="0" err="1" smtClean="0"/>
              <a:t>Multi-processus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6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processus…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espace mémoire isolé pour chaque processus.</a:t>
            </a:r>
          </a:p>
          <a:p>
            <a:endParaRPr lang="fr-FR" dirty="0" smtClean="0"/>
          </a:p>
          <a:p>
            <a:r>
              <a:rPr lang="fr-FR" dirty="0" smtClean="0"/>
              <a:t>Chaque processus peut lancer des threads dans son espace mémoire.</a:t>
            </a:r>
          </a:p>
          <a:p>
            <a:endParaRPr lang="fr-FR" dirty="0"/>
          </a:p>
          <a:p>
            <a:r>
              <a:rPr lang="fr-FR" dirty="0" err="1" smtClean="0"/>
              <a:t>NachOS</a:t>
            </a:r>
            <a:r>
              <a:rPr lang="fr-FR" dirty="0" smtClean="0"/>
              <a:t> s’arrêtera lorsque le dernier processus aura terminé.</a:t>
            </a:r>
          </a:p>
          <a:p>
            <a:endParaRPr lang="fr-FR" dirty="0"/>
          </a:p>
          <a:p>
            <a:pPr lvl="1"/>
            <a:r>
              <a:rPr lang="fr-FR" dirty="0" smtClean="0"/>
              <a:t>-&gt; un </a:t>
            </a:r>
            <a:r>
              <a:rPr lang="fr-FR" dirty="0" err="1" smtClean="0"/>
              <a:t>syscall</a:t>
            </a:r>
            <a:r>
              <a:rPr lang="fr-FR" dirty="0" smtClean="0"/>
              <a:t> </a:t>
            </a:r>
            <a:r>
              <a:rPr lang="fr-FR" dirty="0" err="1" smtClean="0"/>
              <a:t>ForkExec</a:t>
            </a:r>
            <a:r>
              <a:rPr lang="fr-FR" dirty="0" smtClean="0"/>
              <a:t> pour faire tout ça…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3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NachOS</a:t>
            </a:r>
            <a:r>
              <a:rPr lang="fr-FR" dirty="0" smtClean="0"/>
              <a:t>…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simulation d’OS</a:t>
            </a:r>
          </a:p>
          <a:p>
            <a:pPr lvl="1"/>
            <a:r>
              <a:rPr lang="fr-FR" dirty="0" smtClean="0"/>
              <a:t>Une machine MIPS</a:t>
            </a:r>
          </a:p>
          <a:p>
            <a:pPr lvl="1"/>
            <a:r>
              <a:rPr lang="fr-FR" dirty="0" smtClean="0"/>
              <a:t>« Nous » avons le contrôle d’un processeur MIPS, de la mémoire…</a:t>
            </a:r>
          </a:p>
          <a:p>
            <a:pPr lvl="1"/>
            <a:endParaRPr lang="fr-FR" sz="1800" b="1" i="1" dirty="0"/>
          </a:p>
          <a:p>
            <a:pPr lvl="1"/>
            <a:r>
              <a:rPr lang="fr-FR" sz="1800" b="1" i="1" dirty="0" smtClean="0"/>
              <a:t>Pour résumer, on contrôle la machine, nous voilà OS, alors même que </a:t>
            </a:r>
            <a:r>
              <a:rPr lang="fr-FR" sz="1800" b="1" i="1" dirty="0" err="1" smtClean="0"/>
              <a:t>nachOS</a:t>
            </a:r>
            <a:r>
              <a:rPr lang="fr-FR" sz="1800" b="1" i="1" dirty="0" smtClean="0"/>
              <a:t> n’est qu’un processus linux sur notre machine Host !</a:t>
            </a:r>
          </a:p>
        </p:txBody>
      </p:sp>
    </p:spTree>
    <p:extLst>
      <p:ext uri="{BB962C8B-B14F-4D97-AF65-F5344CB8AC3E}">
        <p14:creationId xmlns:p14="http://schemas.microsoft.com/office/powerpoint/2010/main" val="7482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0648"/>
            <a:ext cx="4710016" cy="6408712"/>
          </a:xfrm>
        </p:spPr>
      </p:pic>
    </p:spTree>
    <p:extLst>
      <p:ext uri="{BB962C8B-B14F-4D97-AF65-F5344CB8AC3E}">
        <p14:creationId xmlns:p14="http://schemas.microsoft.com/office/powerpoint/2010/main" val="30593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mise en pratique des notions vues au cours de l’année</a:t>
            </a:r>
          </a:p>
          <a:p>
            <a:endParaRPr lang="fr-FR" dirty="0"/>
          </a:p>
          <a:p>
            <a:r>
              <a:rPr lang="fr-FR" dirty="0" smtClean="0"/>
              <a:t>Un aperçut de la « complexité » d’un OS, même sur cette simulation « simplifiée  »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182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simulation… simplifiée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Bien entendu, de nombreux mécanismes présents dans les OS sont simplifiés :</a:t>
            </a:r>
          </a:p>
          <a:p>
            <a:pPr lvl="1"/>
            <a:r>
              <a:rPr lang="fr-FR" sz="1600" b="1" i="1" dirty="0" smtClean="0"/>
              <a:t>Gestion des fichiers</a:t>
            </a:r>
          </a:p>
          <a:p>
            <a:pPr lvl="1"/>
            <a:r>
              <a:rPr lang="fr-FR" sz="1600" b="1" i="1" dirty="0" smtClean="0"/>
              <a:t>Allocation mémoire</a:t>
            </a:r>
          </a:p>
          <a:p>
            <a:pPr lvl="1"/>
            <a:r>
              <a:rPr lang="fr-FR" sz="1600" b="1" i="1" dirty="0" smtClean="0"/>
              <a:t>Système de pagination « simple » et à un seul niveau…</a:t>
            </a:r>
          </a:p>
          <a:p>
            <a:pPr lvl="1"/>
            <a:r>
              <a:rPr lang="fr-FR" sz="1600" b="1" i="1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00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1 : Les SYSCALL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0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1154097"/>
          </a:xfrm>
        </p:spPr>
        <p:txBody>
          <a:bodyPr/>
          <a:lstStyle/>
          <a:p>
            <a:r>
              <a:rPr lang="fr-FR" dirty="0" smtClean="0"/>
              <a:t>Un SYSCALL… c’est quoi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8101716" cy="3971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86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1154097"/>
          </a:xfrm>
        </p:spPr>
        <p:txBody>
          <a:bodyPr/>
          <a:lstStyle/>
          <a:p>
            <a:r>
              <a:rPr lang="fr-FR" dirty="0" smtClean="0"/>
              <a:t>Comment apparait un </a:t>
            </a:r>
            <a:r>
              <a:rPr lang="fr-FR" dirty="0" err="1" smtClean="0"/>
              <a:t>syscall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instruction d’un programme utilisateur est compilé pour le processeur MIPS</a:t>
            </a:r>
          </a:p>
          <a:p>
            <a:pPr lvl="1"/>
            <a:r>
              <a:rPr lang="fr-FR" dirty="0" smtClean="0"/>
              <a:t>Le processeur décode chaque instruction</a:t>
            </a:r>
          </a:p>
          <a:p>
            <a:pPr lvl="1"/>
            <a:r>
              <a:rPr lang="fr-FR" dirty="0" smtClean="0"/>
              <a:t>Si le Code de l’instruction correspond à un </a:t>
            </a:r>
            <a:r>
              <a:rPr lang="fr-FR" dirty="0" err="1" smtClean="0"/>
              <a:t>syscall</a:t>
            </a:r>
            <a:r>
              <a:rPr lang="fr-FR" dirty="0" smtClean="0"/>
              <a:t>, une exception est levée !</a:t>
            </a:r>
          </a:p>
          <a:p>
            <a:pPr lvl="1"/>
            <a:r>
              <a:rPr lang="fr-FR" dirty="0" smtClean="0"/>
              <a:t>Exception récupérée par un Handler, qui exécutera un flot d’instruction associé au SYSCALL.</a:t>
            </a:r>
          </a:p>
          <a:p>
            <a:pPr lvl="1"/>
            <a:r>
              <a:rPr lang="fr-FR" dirty="0" smtClean="0"/>
              <a:t>Le SYSCALL terminé, retour au programme utilisateur, pc+4.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8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3956"/>
            <a:ext cx="7315200" cy="722049"/>
          </a:xfrm>
        </p:spPr>
        <p:txBody>
          <a:bodyPr/>
          <a:lstStyle/>
          <a:p>
            <a:r>
              <a:rPr lang="fr-FR" dirty="0" smtClean="0"/>
              <a:t>Autrement dit…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5"/>
            <a:ext cx="7056784" cy="6179257"/>
          </a:xfrm>
        </p:spPr>
      </p:pic>
    </p:spTree>
    <p:extLst>
      <p:ext uri="{BB962C8B-B14F-4D97-AF65-F5344CB8AC3E}">
        <p14:creationId xmlns:p14="http://schemas.microsoft.com/office/powerpoint/2010/main" val="11665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le </a:t>
            </a:r>
            <a:r>
              <a:rPr lang="fr-FR" dirty="0" err="1" smtClean="0"/>
              <a:t>syscall</a:t>
            </a:r>
            <a:r>
              <a:rPr lang="fr-FR" dirty="0" smtClean="0"/>
              <a:t> </a:t>
            </a:r>
            <a:r>
              <a:rPr lang="fr-FR" dirty="0" err="1" smtClean="0"/>
              <a:t>PutString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2"/>
            <a:ext cx="6336705" cy="2439034"/>
          </a:xfrm>
        </p:spPr>
      </p:pic>
    </p:spTree>
    <p:extLst>
      <p:ext uri="{BB962C8B-B14F-4D97-AF65-F5344CB8AC3E}">
        <p14:creationId xmlns:p14="http://schemas.microsoft.com/office/powerpoint/2010/main" val="18143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165</TotalTime>
  <Words>474</Words>
  <Application>Microsoft Office PowerPoint</Application>
  <PresentationFormat>Affichage à l'écran (4:3)</PresentationFormat>
  <Paragraphs>171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Perspective</vt:lpstr>
      <vt:lpstr>NACHOS - Simulation d’un OS -</vt:lpstr>
      <vt:lpstr>SOMMAIRE</vt:lpstr>
      <vt:lpstr>NachOS… c’est quoi ?</vt:lpstr>
      <vt:lpstr>Une simulation… simplifiée</vt:lpstr>
      <vt:lpstr>Objectif 1 : Les SYSCALL</vt:lpstr>
      <vt:lpstr>Un SYSCALL… c’est quoi ?</vt:lpstr>
      <vt:lpstr>Comment apparait un syscall ?</vt:lpstr>
      <vt:lpstr>Autrement dit…</vt:lpstr>
      <vt:lpstr>Etude de cas : le syscall PutString</vt:lpstr>
      <vt:lpstr>Etude de cas : le syscall PutString</vt:lpstr>
      <vt:lpstr>Un petit détour par MIPS…</vt:lpstr>
      <vt:lpstr>Objectif 2 : Les  Threads Utilisateurs</vt:lpstr>
      <vt:lpstr>Comment est chargé un programme user en mémoire ?</vt:lpstr>
      <vt:lpstr>Thread Utilisateur</vt:lpstr>
      <vt:lpstr>Utilisation d’une bitmap</vt:lpstr>
      <vt:lpstr>Présentation PowerPoint</vt:lpstr>
      <vt:lpstr>Présentation PowerPoint</vt:lpstr>
      <vt:lpstr>Allocation dans la pile</vt:lpstr>
      <vt:lpstr>Attention au stack overflow !</vt:lpstr>
      <vt:lpstr>Plusieurs syscall pour manipuler les threads users</vt:lpstr>
      <vt:lpstr>Présentation PowerPoint</vt:lpstr>
      <vt:lpstr>Pour que le « Thread join » fonctionne…</vt:lpstr>
      <vt:lpstr>Syscall user join</vt:lpstr>
      <vt:lpstr>Syscall user exit</vt:lpstr>
      <vt:lpstr>Objectif 3 : La pagination</vt:lpstr>
      <vt:lpstr>Commencer passer d’une adresse virtuelle à une adresse physique ?</vt:lpstr>
      <vt:lpstr>Mise en place d’un FrameProvider</vt:lpstr>
      <vt:lpstr>Objectif 4 : Une gestion Multi-processus</vt:lpstr>
      <vt:lpstr>Plusieurs processus…</vt:lpstr>
      <vt:lpstr>Présentation PowerPoint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NACHOS - Simulation d’un OS -</dc:title>
  <dc:creator>Eudes Robin</dc:creator>
  <cp:lastModifiedBy>Back 2night</cp:lastModifiedBy>
  <cp:revision>26</cp:revision>
  <dcterms:created xsi:type="dcterms:W3CDTF">2015-04-04T13:38:19Z</dcterms:created>
  <dcterms:modified xsi:type="dcterms:W3CDTF">2015-04-04T17:03:24Z</dcterms:modified>
</cp:coreProperties>
</file>