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_rels/data2.xml.rels" ContentType="application/vnd.openxmlformats-package.relationships+xml"/>
  <Override PartName="/ppt/diagrams/_rels/drawing2.xml.rels" ContentType="application/vnd.openxmlformats-package.relationships+xml"/>
  <Override PartName="/ppt/diagrams/layout3.xml" ContentType="application/vnd.openxmlformats-officedocument.drawingml.diagramLayout+xml"/>
  <Override PartName="/ppt/diagrams/drawing3.xml" ContentType="application/vnd.ms-office.drawingml.diagramDrawing+xml"/>
  <Override PartName="/ppt/diagrams/data1.xml" ContentType="application/vnd.openxmlformats-officedocument.drawingml.diagramData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quickStyle3.xml" ContentType="application/vnd.openxmlformats-officedocument.drawingml.diagramStyle+xml"/>
  <Override PartName="/ppt/diagrams/layout1.xml" ContentType="application/vnd.openxmlformats-officedocument.drawingml.diagramLayout+xml"/>
  <Override PartName="/ppt/diagrams/colors3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media/image1.png" ContentType="image/png"/>
  <Override PartName="/ppt/media/image2.svg" ContentType="image/svg"/>
  <Override PartName="/ppt/media/OOXDiagramDataRels2_2.png" ContentType="image/png"/>
  <Override PartName="/ppt/media/OOXDiagramDrawingRels2_2.png" ContentType="image/png"/>
  <Override PartName="/ppt/media/OOXDiagramDataRels2_0.png" ContentType="image/png"/>
  <Override PartName="/ppt/media/OOXDiagramDrawingRels2_0.png" ContentType="image/png"/>
  <Override PartName="/ppt/media/OOXDiagramDataRels2_1.svg" ContentType="image/svg"/>
  <Override PartName="/ppt/media/OOXDiagramDrawingRels2_1.svg" ContentType="image/svg"/>
  <Override PartName="/ppt/media/OOXDiagramDataRels2_3.svg" ContentType="image/svg"/>
  <Override PartName="/ppt/media/OOXDiagramDrawingRels2_3.svg" ContentType="image/sv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presProps" Target="presProps.xml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4112F2-C406-4D1C-B972-51081D62D9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3C6EF1-2540-4F31-B925-08BA589BD10A}">
      <dgm:prSet/>
      <dgm:spPr/>
      <dgm:t>
        <a:bodyPr/>
        <a:lstStyle/>
        <a:p>
          <a:r>
            <a:rPr lang="fr-FR" dirty="0"/>
            <a:t>styleprincipalv3.css</a:t>
          </a:r>
          <a:endParaRPr lang="en-US" dirty="0"/>
        </a:p>
      </dgm:t>
    </dgm:pt>
    <dgm:pt modelId="{66FFF465-1532-44CF-B40E-721EE2DB8C17}" type="parTrans" cxnId="{6B438B71-81BB-4C47-8591-2B5323A6B8E7}">
      <dgm:prSet/>
      <dgm:spPr/>
      <dgm:t>
        <a:bodyPr/>
        <a:lstStyle/>
        <a:p>
          <a:endParaRPr lang="en-US"/>
        </a:p>
      </dgm:t>
    </dgm:pt>
    <dgm:pt modelId="{474879DC-B8ED-4975-8697-21DCEDB9E0BD}" type="sibTrans" cxnId="{6B438B71-81BB-4C47-8591-2B5323A6B8E7}">
      <dgm:prSet/>
      <dgm:spPr/>
      <dgm:t>
        <a:bodyPr/>
        <a:lstStyle/>
        <a:p>
          <a:endParaRPr lang="en-US"/>
        </a:p>
      </dgm:t>
    </dgm:pt>
    <dgm:pt modelId="{3550924C-847A-4A0F-9B47-0FBC696398D4}">
      <dgm:prSet/>
      <dgm:spPr/>
      <dgm:t>
        <a:bodyPr/>
        <a:lstStyle/>
        <a:p>
          <a:r>
            <a:rPr lang="fr-FR"/>
            <a:t>Fichier portant sur le style de la page du site</a:t>
          </a:r>
          <a:endParaRPr lang="en-US"/>
        </a:p>
      </dgm:t>
    </dgm:pt>
    <dgm:pt modelId="{F70B78A2-3F6A-4E22-9D5B-A9942CC358F5}" type="parTrans" cxnId="{EE2DDC81-597A-4777-8894-BC7BAF97443B}">
      <dgm:prSet/>
      <dgm:spPr/>
      <dgm:t>
        <a:bodyPr/>
        <a:lstStyle/>
        <a:p>
          <a:endParaRPr lang="en-US"/>
        </a:p>
      </dgm:t>
    </dgm:pt>
    <dgm:pt modelId="{47A7CFAF-A8EE-4307-B1B3-6EC4521CCAFB}" type="sibTrans" cxnId="{EE2DDC81-597A-4777-8894-BC7BAF97443B}">
      <dgm:prSet/>
      <dgm:spPr/>
      <dgm:t>
        <a:bodyPr/>
        <a:lstStyle/>
        <a:p>
          <a:endParaRPr lang="en-US"/>
        </a:p>
      </dgm:t>
    </dgm:pt>
    <dgm:pt modelId="{9C48558D-3659-40F1-AEFA-6353BF171951}">
      <dgm:prSet/>
      <dgm:spPr/>
      <dgm:t>
        <a:bodyPr/>
        <a:lstStyle/>
        <a:p>
          <a:r>
            <a:rPr lang="fr-FR"/>
            <a:t>index.html</a:t>
          </a:r>
          <a:endParaRPr lang="en-US"/>
        </a:p>
      </dgm:t>
    </dgm:pt>
    <dgm:pt modelId="{FB592E82-A7CF-4D0B-9160-0D5B6E2427E4}" type="parTrans" cxnId="{A513F206-8322-4CCB-BE97-195378F82646}">
      <dgm:prSet/>
      <dgm:spPr/>
      <dgm:t>
        <a:bodyPr/>
        <a:lstStyle/>
        <a:p>
          <a:endParaRPr lang="en-US"/>
        </a:p>
      </dgm:t>
    </dgm:pt>
    <dgm:pt modelId="{D0E75E0B-7563-4534-93EE-3C74B56B1190}" type="sibTrans" cxnId="{A513F206-8322-4CCB-BE97-195378F82646}">
      <dgm:prSet/>
      <dgm:spPr/>
      <dgm:t>
        <a:bodyPr/>
        <a:lstStyle/>
        <a:p>
          <a:endParaRPr lang="en-US"/>
        </a:p>
      </dgm:t>
    </dgm:pt>
    <dgm:pt modelId="{3993124C-2096-4BF4-9CBC-5A99DEF59C30}">
      <dgm:prSet/>
      <dgm:spPr/>
      <dgm:t>
        <a:bodyPr/>
        <a:lstStyle/>
        <a:p>
          <a:r>
            <a:rPr lang="fr-FR"/>
            <a:t>Fichier portant sur la structure de la première page du site</a:t>
          </a:r>
          <a:endParaRPr lang="en-US"/>
        </a:p>
      </dgm:t>
    </dgm:pt>
    <dgm:pt modelId="{0E6FE5B7-8A4B-45A2-80FC-964470966F75}" type="parTrans" cxnId="{BB7BC7C5-F0E1-48AE-BE7B-CAB70F48EA65}">
      <dgm:prSet/>
      <dgm:spPr/>
      <dgm:t>
        <a:bodyPr/>
        <a:lstStyle/>
        <a:p>
          <a:endParaRPr lang="en-US"/>
        </a:p>
      </dgm:t>
    </dgm:pt>
    <dgm:pt modelId="{7EA06B16-1060-44D0-A9BF-156DB12D3163}" type="sibTrans" cxnId="{BB7BC7C5-F0E1-48AE-BE7B-CAB70F48EA65}">
      <dgm:prSet/>
      <dgm:spPr/>
      <dgm:t>
        <a:bodyPr/>
        <a:lstStyle/>
        <a:p>
          <a:endParaRPr lang="en-US"/>
        </a:p>
      </dgm:t>
    </dgm:pt>
    <dgm:pt modelId="{59212605-B7AD-4206-8485-268C885634E2}">
      <dgm:prSet/>
      <dgm:spPr/>
      <dgm:t>
        <a:bodyPr/>
        <a:lstStyle/>
        <a:p>
          <a:r>
            <a:rPr lang="fr-FR"/>
            <a:t>submit.html</a:t>
          </a:r>
          <a:endParaRPr lang="en-US"/>
        </a:p>
      </dgm:t>
    </dgm:pt>
    <dgm:pt modelId="{FCFE48ED-1510-421C-B68A-D2CD82A51374}" type="parTrans" cxnId="{8654C6DA-B07D-4BCE-96D4-EECACD0C9E8B}">
      <dgm:prSet/>
      <dgm:spPr/>
      <dgm:t>
        <a:bodyPr/>
        <a:lstStyle/>
        <a:p>
          <a:endParaRPr lang="en-US"/>
        </a:p>
      </dgm:t>
    </dgm:pt>
    <dgm:pt modelId="{053114AF-47B0-4952-9510-4C56D9934A62}" type="sibTrans" cxnId="{8654C6DA-B07D-4BCE-96D4-EECACD0C9E8B}">
      <dgm:prSet/>
      <dgm:spPr/>
      <dgm:t>
        <a:bodyPr/>
        <a:lstStyle/>
        <a:p>
          <a:endParaRPr lang="en-US"/>
        </a:p>
      </dgm:t>
    </dgm:pt>
    <dgm:pt modelId="{8D4E574F-FBF7-4824-9B07-D72354E1985C}">
      <dgm:prSet/>
      <dgm:spPr/>
      <dgm:t>
        <a:bodyPr/>
        <a:lstStyle/>
        <a:p>
          <a:r>
            <a:rPr lang="fr-FR"/>
            <a:t>Fichier portant sur la structure de la seconde page du site</a:t>
          </a:r>
          <a:endParaRPr lang="en-US"/>
        </a:p>
      </dgm:t>
    </dgm:pt>
    <dgm:pt modelId="{ED554502-84E8-434F-B5D6-B4CFC33B2761}" type="parTrans" cxnId="{DF7E3D0F-4B6F-453C-921F-A32C7ABB21E9}">
      <dgm:prSet/>
      <dgm:spPr/>
      <dgm:t>
        <a:bodyPr/>
        <a:lstStyle/>
        <a:p>
          <a:endParaRPr lang="en-US"/>
        </a:p>
      </dgm:t>
    </dgm:pt>
    <dgm:pt modelId="{7A3C8436-8B17-4D2A-AB45-4B2D2AF32B3C}" type="sibTrans" cxnId="{DF7E3D0F-4B6F-453C-921F-A32C7ABB21E9}">
      <dgm:prSet/>
      <dgm:spPr/>
      <dgm:t>
        <a:bodyPr/>
        <a:lstStyle/>
        <a:p>
          <a:endParaRPr lang="en-US"/>
        </a:p>
      </dgm:t>
    </dgm:pt>
    <dgm:pt modelId="{D2C580C6-D2F5-46B0-AFB1-C6B606A8ACC6}">
      <dgm:prSet/>
      <dgm:spPr/>
      <dgm:t>
        <a:bodyPr/>
        <a:lstStyle/>
        <a:p>
          <a:r>
            <a:rPr lang="fr-FR"/>
            <a:t>data.json</a:t>
          </a:r>
          <a:endParaRPr lang="en-US"/>
        </a:p>
      </dgm:t>
    </dgm:pt>
    <dgm:pt modelId="{B864DF2E-F2DF-4F52-A0AC-7EB6BDCC2EF2}" type="parTrans" cxnId="{339347F5-FD42-4781-A574-4A361A0E257C}">
      <dgm:prSet/>
      <dgm:spPr/>
      <dgm:t>
        <a:bodyPr/>
        <a:lstStyle/>
        <a:p>
          <a:endParaRPr lang="en-US"/>
        </a:p>
      </dgm:t>
    </dgm:pt>
    <dgm:pt modelId="{4FD104E3-7056-4428-A884-3F75FA091158}" type="sibTrans" cxnId="{339347F5-FD42-4781-A574-4A361A0E257C}">
      <dgm:prSet/>
      <dgm:spPr/>
      <dgm:t>
        <a:bodyPr/>
        <a:lstStyle/>
        <a:p>
          <a:endParaRPr lang="en-US"/>
        </a:p>
      </dgm:t>
    </dgm:pt>
    <dgm:pt modelId="{B023620E-38E4-4119-B743-992D91A83D6D}">
      <dgm:prSet/>
      <dgm:spPr/>
      <dgm:t>
        <a:bodyPr/>
        <a:lstStyle/>
        <a:p>
          <a:r>
            <a:rPr lang="fr-FR"/>
            <a:t>Fichier contenant les informations de l'utilisateur</a:t>
          </a:r>
          <a:endParaRPr lang="en-US"/>
        </a:p>
      </dgm:t>
    </dgm:pt>
    <dgm:pt modelId="{3AB09ACD-BB97-46F9-9243-6EFD8ECFF4FC}" type="parTrans" cxnId="{E2B3DD6D-C4F9-4184-98C0-B81785A5F1BA}">
      <dgm:prSet/>
      <dgm:spPr/>
      <dgm:t>
        <a:bodyPr/>
        <a:lstStyle/>
        <a:p>
          <a:endParaRPr lang="en-US"/>
        </a:p>
      </dgm:t>
    </dgm:pt>
    <dgm:pt modelId="{FD6FA9AC-A465-4556-AD33-288244F96361}" type="sibTrans" cxnId="{E2B3DD6D-C4F9-4184-98C0-B81785A5F1BA}">
      <dgm:prSet/>
      <dgm:spPr/>
      <dgm:t>
        <a:bodyPr/>
        <a:lstStyle/>
        <a:p>
          <a:endParaRPr lang="en-US"/>
        </a:p>
      </dgm:t>
    </dgm:pt>
    <dgm:pt modelId="{DE5F2317-44CA-4852-A9CA-97B663D0A6D2}">
      <dgm:prSet/>
      <dgm:spPr/>
      <dgm:t>
        <a:bodyPr/>
        <a:lstStyle/>
        <a:p>
          <a:r>
            <a:rPr lang="fr-FR"/>
            <a:t>routes.py</a:t>
          </a:r>
          <a:endParaRPr lang="en-US"/>
        </a:p>
      </dgm:t>
    </dgm:pt>
    <dgm:pt modelId="{242C6048-DCE9-4EDC-BBBA-6A45E9FCA29A}" type="parTrans" cxnId="{79DEF91E-0C9E-44EC-BD96-5516B4EA5BF3}">
      <dgm:prSet/>
      <dgm:spPr/>
      <dgm:t>
        <a:bodyPr/>
        <a:lstStyle/>
        <a:p>
          <a:endParaRPr lang="en-US"/>
        </a:p>
      </dgm:t>
    </dgm:pt>
    <dgm:pt modelId="{5D8BB208-AC46-4440-8D76-B92D95EBEEC9}" type="sibTrans" cxnId="{79DEF91E-0C9E-44EC-BD96-5516B4EA5BF3}">
      <dgm:prSet/>
      <dgm:spPr/>
      <dgm:t>
        <a:bodyPr/>
        <a:lstStyle/>
        <a:p>
          <a:endParaRPr lang="en-US"/>
        </a:p>
      </dgm:t>
    </dgm:pt>
    <dgm:pt modelId="{746F560D-9383-445A-8E89-D6137C02385B}">
      <dgm:prSet/>
      <dgm:spPr/>
      <dgm:t>
        <a:bodyPr/>
        <a:lstStyle/>
        <a:p>
          <a:r>
            <a:rPr lang="fr-FR"/>
            <a:t>Fichier enregistrant les données rentrées par l'utilisateur</a:t>
          </a:r>
          <a:endParaRPr lang="en-US"/>
        </a:p>
      </dgm:t>
    </dgm:pt>
    <dgm:pt modelId="{009FA620-C7EA-40A0-AF5D-613FB16E0132}" type="parTrans" cxnId="{80E01C02-DE99-4BD2-9B1B-3FA09B06CC0F}">
      <dgm:prSet/>
      <dgm:spPr/>
      <dgm:t>
        <a:bodyPr/>
        <a:lstStyle/>
        <a:p>
          <a:endParaRPr lang="en-US"/>
        </a:p>
      </dgm:t>
    </dgm:pt>
    <dgm:pt modelId="{9423140C-6693-44DD-9E02-7CA467E999DF}" type="sibTrans" cxnId="{80E01C02-DE99-4BD2-9B1B-3FA09B06CC0F}">
      <dgm:prSet/>
      <dgm:spPr/>
      <dgm:t>
        <a:bodyPr/>
        <a:lstStyle/>
        <a:p>
          <a:endParaRPr lang="en-US"/>
        </a:p>
      </dgm:t>
    </dgm:pt>
    <dgm:pt modelId="{94E9EE28-2E9E-4BF8-ADED-721A14903304}">
      <dgm:prSet/>
      <dgm:spPr/>
      <dgm:t>
        <a:bodyPr/>
        <a:lstStyle/>
        <a:p>
          <a:r>
            <a:rPr lang="fr-FR" dirty="0"/>
            <a:t>compare.py</a:t>
          </a:r>
          <a:endParaRPr lang="en-US" dirty="0"/>
        </a:p>
      </dgm:t>
    </dgm:pt>
    <dgm:pt modelId="{D91E9F69-B3D5-4C18-91BE-8115203C3158}" type="parTrans" cxnId="{6739C56F-740F-4DCC-AEA9-FAD567B499D0}">
      <dgm:prSet/>
      <dgm:spPr/>
      <dgm:t>
        <a:bodyPr/>
        <a:lstStyle/>
        <a:p>
          <a:endParaRPr lang="en-US"/>
        </a:p>
      </dgm:t>
    </dgm:pt>
    <dgm:pt modelId="{54798045-1EBF-40D7-A4E8-83F78E2ABCD8}" type="sibTrans" cxnId="{6739C56F-740F-4DCC-AEA9-FAD567B499D0}">
      <dgm:prSet/>
      <dgm:spPr/>
      <dgm:t>
        <a:bodyPr/>
        <a:lstStyle/>
        <a:p>
          <a:endParaRPr lang="en-US"/>
        </a:p>
      </dgm:t>
    </dgm:pt>
    <dgm:pt modelId="{5B37C159-16AD-48C2-85C1-4EA832D63F5B}">
      <dgm:prSet/>
      <dgm:spPr/>
      <dgm:t>
        <a:bodyPr/>
        <a:lstStyle/>
        <a:p>
          <a:r>
            <a:rPr lang="fr-FR"/>
            <a:t>Fichier contenant toutes les fonctions pour comparer par des calculs les données d'un utilisateur</a:t>
          </a:r>
          <a:endParaRPr lang="en-US"/>
        </a:p>
      </dgm:t>
    </dgm:pt>
    <dgm:pt modelId="{E30957FF-F6AB-474D-AFDE-27E0BF460346}" type="parTrans" cxnId="{67D2859C-12F1-4E22-9B77-80CE462153B5}">
      <dgm:prSet/>
      <dgm:spPr/>
      <dgm:t>
        <a:bodyPr/>
        <a:lstStyle/>
        <a:p>
          <a:endParaRPr lang="en-US"/>
        </a:p>
      </dgm:t>
    </dgm:pt>
    <dgm:pt modelId="{D4B7768E-F836-4751-ABD3-3FDE51130AB1}" type="sibTrans" cxnId="{67D2859C-12F1-4E22-9B77-80CE462153B5}">
      <dgm:prSet/>
      <dgm:spPr/>
      <dgm:t>
        <a:bodyPr/>
        <a:lstStyle/>
        <a:p>
          <a:endParaRPr lang="en-US"/>
        </a:p>
      </dgm:t>
    </dgm:pt>
    <dgm:pt modelId="{B93A6D6A-D9D0-49E1-AABE-B5E5576A3BBF}" type="pres">
      <dgm:prSet presAssocID="{794112F2-C406-4D1C-B972-51081D62D9F5}" presName="linear" presStyleCnt="0">
        <dgm:presLayoutVars>
          <dgm:animLvl val="lvl"/>
          <dgm:resizeHandles val="exact"/>
        </dgm:presLayoutVars>
      </dgm:prSet>
      <dgm:spPr/>
    </dgm:pt>
    <dgm:pt modelId="{CCEAD7E2-ABA7-42E4-B5FE-496EC44134CA}" type="pres">
      <dgm:prSet presAssocID="{F03C6EF1-2540-4F31-B925-08BA589BD10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D757B37-BD1C-46ED-8198-8B504E9FA8FF}" type="pres">
      <dgm:prSet presAssocID="{F03C6EF1-2540-4F31-B925-08BA589BD10A}" presName="childText" presStyleLbl="revTx" presStyleIdx="0" presStyleCnt="6">
        <dgm:presLayoutVars>
          <dgm:bulletEnabled val="1"/>
        </dgm:presLayoutVars>
      </dgm:prSet>
      <dgm:spPr/>
    </dgm:pt>
    <dgm:pt modelId="{285DA74B-4A9E-4614-A86F-A086DEC54C0A}" type="pres">
      <dgm:prSet presAssocID="{9C48558D-3659-40F1-AEFA-6353BF17195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B1C3E6F-EB39-42A3-8336-EF5BA2C7252E}" type="pres">
      <dgm:prSet presAssocID="{9C48558D-3659-40F1-AEFA-6353BF171951}" presName="childText" presStyleLbl="revTx" presStyleIdx="1" presStyleCnt="6">
        <dgm:presLayoutVars>
          <dgm:bulletEnabled val="1"/>
        </dgm:presLayoutVars>
      </dgm:prSet>
      <dgm:spPr/>
    </dgm:pt>
    <dgm:pt modelId="{035FE039-4BDC-4D50-A340-2EEB7D0DD4FA}" type="pres">
      <dgm:prSet presAssocID="{59212605-B7AD-4206-8485-268C885634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7CC6277-CA32-4DEF-9763-DE4CD98EF6CF}" type="pres">
      <dgm:prSet presAssocID="{59212605-B7AD-4206-8485-268C885634E2}" presName="childText" presStyleLbl="revTx" presStyleIdx="2" presStyleCnt="6">
        <dgm:presLayoutVars>
          <dgm:bulletEnabled val="1"/>
        </dgm:presLayoutVars>
      </dgm:prSet>
      <dgm:spPr/>
    </dgm:pt>
    <dgm:pt modelId="{DB4B0577-21AF-4E8C-89BF-F399C3D0AD8B}" type="pres">
      <dgm:prSet presAssocID="{D2C580C6-D2F5-46B0-AFB1-C6B606A8ACC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E56A22B-82F0-4E3F-BCFB-0EB04292CA9F}" type="pres">
      <dgm:prSet presAssocID="{D2C580C6-D2F5-46B0-AFB1-C6B606A8ACC6}" presName="childText" presStyleLbl="revTx" presStyleIdx="3" presStyleCnt="6">
        <dgm:presLayoutVars>
          <dgm:bulletEnabled val="1"/>
        </dgm:presLayoutVars>
      </dgm:prSet>
      <dgm:spPr/>
    </dgm:pt>
    <dgm:pt modelId="{756A9DB1-A451-478B-915F-C525CF05B3C9}" type="pres">
      <dgm:prSet presAssocID="{DE5F2317-44CA-4852-A9CA-97B663D0A6D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6B087D1-EF02-4F60-AC42-7452ED041A0D}" type="pres">
      <dgm:prSet presAssocID="{DE5F2317-44CA-4852-A9CA-97B663D0A6D2}" presName="childText" presStyleLbl="revTx" presStyleIdx="4" presStyleCnt="6">
        <dgm:presLayoutVars>
          <dgm:bulletEnabled val="1"/>
        </dgm:presLayoutVars>
      </dgm:prSet>
      <dgm:spPr/>
    </dgm:pt>
    <dgm:pt modelId="{FBA5AE62-5DF5-4E16-BFE5-BC876D02C672}" type="pres">
      <dgm:prSet presAssocID="{94E9EE28-2E9E-4BF8-ADED-721A14903304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1DF2EC0-8974-4790-9215-0BE2EAFDFD7C}" type="pres">
      <dgm:prSet presAssocID="{94E9EE28-2E9E-4BF8-ADED-721A14903304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80E01C02-DE99-4BD2-9B1B-3FA09B06CC0F}" srcId="{DE5F2317-44CA-4852-A9CA-97B663D0A6D2}" destId="{746F560D-9383-445A-8E89-D6137C02385B}" srcOrd="0" destOrd="0" parTransId="{009FA620-C7EA-40A0-AF5D-613FB16E0132}" sibTransId="{9423140C-6693-44DD-9E02-7CA467E999DF}"/>
    <dgm:cxn modelId="{B49DB704-341D-4CD6-8358-73DD953AF4D8}" type="presOf" srcId="{DE5F2317-44CA-4852-A9CA-97B663D0A6D2}" destId="{756A9DB1-A451-478B-915F-C525CF05B3C9}" srcOrd="0" destOrd="0" presId="urn:microsoft.com/office/officeart/2005/8/layout/vList2"/>
    <dgm:cxn modelId="{82BCEA05-192D-45CB-8277-C4333380B0E6}" type="presOf" srcId="{F03C6EF1-2540-4F31-B925-08BA589BD10A}" destId="{CCEAD7E2-ABA7-42E4-B5FE-496EC44134CA}" srcOrd="0" destOrd="0" presId="urn:microsoft.com/office/officeart/2005/8/layout/vList2"/>
    <dgm:cxn modelId="{A513F206-8322-4CCB-BE97-195378F82646}" srcId="{794112F2-C406-4D1C-B972-51081D62D9F5}" destId="{9C48558D-3659-40F1-AEFA-6353BF171951}" srcOrd="1" destOrd="0" parTransId="{FB592E82-A7CF-4D0B-9160-0D5B6E2427E4}" sibTransId="{D0E75E0B-7563-4534-93EE-3C74B56B1190}"/>
    <dgm:cxn modelId="{DF7E3D0F-4B6F-453C-921F-A32C7ABB21E9}" srcId="{59212605-B7AD-4206-8485-268C885634E2}" destId="{8D4E574F-FBF7-4824-9B07-D72354E1985C}" srcOrd="0" destOrd="0" parTransId="{ED554502-84E8-434F-B5D6-B4CFC33B2761}" sibTransId="{7A3C8436-8B17-4D2A-AB45-4B2D2AF32B3C}"/>
    <dgm:cxn modelId="{79DEF91E-0C9E-44EC-BD96-5516B4EA5BF3}" srcId="{794112F2-C406-4D1C-B972-51081D62D9F5}" destId="{DE5F2317-44CA-4852-A9CA-97B663D0A6D2}" srcOrd="4" destOrd="0" parTransId="{242C6048-DCE9-4EDC-BBBA-6A45E9FCA29A}" sibTransId="{5D8BB208-AC46-4440-8D76-B92D95EBEEC9}"/>
    <dgm:cxn modelId="{4680AE3C-34D8-433D-9EA9-B4D013792D89}" type="presOf" srcId="{746F560D-9383-445A-8E89-D6137C02385B}" destId="{F6B087D1-EF02-4F60-AC42-7452ED041A0D}" srcOrd="0" destOrd="0" presId="urn:microsoft.com/office/officeart/2005/8/layout/vList2"/>
    <dgm:cxn modelId="{AD53F965-6F55-476E-B1E1-5FA1947FFDE6}" type="presOf" srcId="{794112F2-C406-4D1C-B972-51081D62D9F5}" destId="{B93A6D6A-D9D0-49E1-AABE-B5E5576A3BBF}" srcOrd="0" destOrd="0" presId="urn:microsoft.com/office/officeart/2005/8/layout/vList2"/>
    <dgm:cxn modelId="{E2B3DD6D-C4F9-4184-98C0-B81785A5F1BA}" srcId="{D2C580C6-D2F5-46B0-AFB1-C6B606A8ACC6}" destId="{B023620E-38E4-4119-B743-992D91A83D6D}" srcOrd="0" destOrd="0" parTransId="{3AB09ACD-BB97-46F9-9243-6EFD8ECFF4FC}" sibTransId="{FD6FA9AC-A465-4556-AD33-288244F96361}"/>
    <dgm:cxn modelId="{6739C56F-740F-4DCC-AEA9-FAD567B499D0}" srcId="{794112F2-C406-4D1C-B972-51081D62D9F5}" destId="{94E9EE28-2E9E-4BF8-ADED-721A14903304}" srcOrd="5" destOrd="0" parTransId="{D91E9F69-B3D5-4C18-91BE-8115203C3158}" sibTransId="{54798045-1EBF-40D7-A4E8-83F78E2ABCD8}"/>
    <dgm:cxn modelId="{55E08071-4B6D-44AC-8547-05B05CC39C15}" type="presOf" srcId="{59212605-B7AD-4206-8485-268C885634E2}" destId="{035FE039-4BDC-4D50-A340-2EEB7D0DD4FA}" srcOrd="0" destOrd="0" presId="urn:microsoft.com/office/officeart/2005/8/layout/vList2"/>
    <dgm:cxn modelId="{6B438B71-81BB-4C47-8591-2B5323A6B8E7}" srcId="{794112F2-C406-4D1C-B972-51081D62D9F5}" destId="{F03C6EF1-2540-4F31-B925-08BA589BD10A}" srcOrd="0" destOrd="0" parTransId="{66FFF465-1532-44CF-B40E-721EE2DB8C17}" sibTransId="{474879DC-B8ED-4975-8697-21DCEDB9E0BD}"/>
    <dgm:cxn modelId="{53115177-20FA-4E2E-97D5-E7AC67047547}" type="presOf" srcId="{9C48558D-3659-40F1-AEFA-6353BF171951}" destId="{285DA74B-4A9E-4614-A86F-A086DEC54C0A}" srcOrd="0" destOrd="0" presId="urn:microsoft.com/office/officeart/2005/8/layout/vList2"/>
    <dgm:cxn modelId="{EE2DDC81-597A-4777-8894-BC7BAF97443B}" srcId="{F03C6EF1-2540-4F31-B925-08BA589BD10A}" destId="{3550924C-847A-4A0F-9B47-0FBC696398D4}" srcOrd="0" destOrd="0" parTransId="{F70B78A2-3F6A-4E22-9D5B-A9942CC358F5}" sibTransId="{47A7CFAF-A8EE-4307-B1B3-6EC4521CCAFB}"/>
    <dgm:cxn modelId="{EDD6B285-15EF-4227-A43E-05CD5647171A}" type="presOf" srcId="{94E9EE28-2E9E-4BF8-ADED-721A14903304}" destId="{FBA5AE62-5DF5-4E16-BFE5-BC876D02C672}" srcOrd="0" destOrd="0" presId="urn:microsoft.com/office/officeart/2005/8/layout/vList2"/>
    <dgm:cxn modelId="{B26E348D-70E0-47B3-80AF-2C8B90EBB8E6}" type="presOf" srcId="{B023620E-38E4-4119-B743-992D91A83D6D}" destId="{2E56A22B-82F0-4E3F-BCFB-0EB04292CA9F}" srcOrd="0" destOrd="0" presId="urn:microsoft.com/office/officeart/2005/8/layout/vList2"/>
    <dgm:cxn modelId="{67D2859C-12F1-4E22-9B77-80CE462153B5}" srcId="{94E9EE28-2E9E-4BF8-ADED-721A14903304}" destId="{5B37C159-16AD-48C2-85C1-4EA832D63F5B}" srcOrd="0" destOrd="0" parTransId="{E30957FF-F6AB-474D-AFDE-27E0BF460346}" sibTransId="{D4B7768E-F836-4751-ABD3-3FDE51130AB1}"/>
    <dgm:cxn modelId="{2A30D1A5-6EC5-48B2-9462-FFC15081292C}" type="presOf" srcId="{5B37C159-16AD-48C2-85C1-4EA832D63F5B}" destId="{51DF2EC0-8974-4790-9215-0BE2EAFDFD7C}" srcOrd="0" destOrd="0" presId="urn:microsoft.com/office/officeart/2005/8/layout/vList2"/>
    <dgm:cxn modelId="{F35B3DAA-E4F3-4049-A314-1B875C3BA105}" type="presOf" srcId="{3993124C-2096-4BF4-9CBC-5A99DEF59C30}" destId="{8B1C3E6F-EB39-42A3-8336-EF5BA2C7252E}" srcOrd="0" destOrd="0" presId="urn:microsoft.com/office/officeart/2005/8/layout/vList2"/>
    <dgm:cxn modelId="{BB7BC7C5-F0E1-48AE-BE7B-CAB70F48EA65}" srcId="{9C48558D-3659-40F1-AEFA-6353BF171951}" destId="{3993124C-2096-4BF4-9CBC-5A99DEF59C30}" srcOrd="0" destOrd="0" parTransId="{0E6FE5B7-8A4B-45A2-80FC-964470966F75}" sibTransId="{7EA06B16-1060-44D0-A9BF-156DB12D3163}"/>
    <dgm:cxn modelId="{56976ED9-9C16-4D66-9D75-5F4A2DD005E5}" type="presOf" srcId="{3550924C-847A-4A0F-9B47-0FBC696398D4}" destId="{5D757B37-BD1C-46ED-8198-8B504E9FA8FF}" srcOrd="0" destOrd="0" presId="urn:microsoft.com/office/officeart/2005/8/layout/vList2"/>
    <dgm:cxn modelId="{8654C6DA-B07D-4BCE-96D4-EECACD0C9E8B}" srcId="{794112F2-C406-4D1C-B972-51081D62D9F5}" destId="{59212605-B7AD-4206-8485-268C885634E2}" srcOrd="2" destOrd="0" parTransId="{FCFE48ED-1510-421C-B68A-D2CD82A51374}" sibTransId="{053114AF-47B0-4952-9510-4C56D9934A62}"/>
    <dgm:cxn modelId="{3859D2E7-701C-4C6C-88F1-04F7CD2F0F7A}" type="presOf" srcId="{8D4E574F-FBF7-4824-9B07-D72354E1985C}" destId="{07CC6277-CA32-4DEF-9763-DE4CD98EF6CF}" srcOrd="0" destOrd="0" presId="urn:microsoft.com/office/officeart/2005/8/layout/vList2"/>
    <dgm:cxn modelId="{339347F5-FD42-4781-A574-4A361A0E257C}" srcId="{794112F2-C406-4D1C-B972-51081D62D9F5}" destId="{D2C580C6-D2F5-46B0-AFB1-C6B606A8ACC6}" srcOrd="3" destOrd="0" parTransId="{B864DF2E-F2DF-4F52-A0AC-7EB6BDCC2EF2}" sibTransId="{4FD104E3-7056-4428-A884-3F75FA091158}"/>
    <dgm:cxn modelId="{277DCEFA-2413-4D72-958A-F5D0840987B9}" type="presOf" srcId="{D2C580C6-D2F5-46B0-AFB1-C6B606A8ACC6}" destId="{DB4B0577-21AF-4E8C-89BF-F399C3D0AD8B}" srcOrd="0" destOrd="0" presId="urn:microsoft.com/office/officeart/2005/8/layout/vList2"/>
    <dgm:cxn modelId="{0959C233-54B8-44A3-99E6-C6425972138C}" type="presParOf" srcId="{B93A6D6A-D9D0-49E1-AABE-B5E5576A3BBF}" destId="{CCEAD7E2-ABA7-42E4-B5FE-496EC44134CA}" srcOrd="0" destOrd="0" presId="urn:microsoft.com/office/officeart/2005/8/layout/vList2"/>
    <dgm:cxn modelId="{693E77A4-D79D-48B0-8D7E-25B5CF255E50}" type="presParOf" srcId="{B93A6D6A-D9D0-49E1-AABE-B5E5576A3BBF}" destId="{5D757B37-BD1C-46ED-8198-8B504E9FA8FF}" srcOrd="1" destOrd="0" presId="urn:microsoft.com/office/officeart/2005/8/layout/vList2"/>
    <dgm:cxn modelId="{1E22534D-F4AF-49C0-AD67-25B75141B712}" type="presParOf" srcId="{B93A6D6A-D9D0-49E1-AABE-B5E5576A3BBF}" destId="{285DA74B-4A9E-4614-A86F-A086DEC54C0A}" srcOrd="2" destOrd="0" presId="urn:microsoft.com/office/officeart/2005/8/layout/vList2"/>
    <dgm:cxn modelId="{8D1D5A10-7474-4E32-B0ED-7DAAAB9C7F88}" type="presParOf" srcId="{B93A6D6A-D9D0-49E1-AABE-B5E5576A3BBF}" destId="{8B1C3E6F-EB39-42A3-8336-EF5BA2C7252E}" srcOrd="3" destOrd="0" presId="urn:microsoft.com/office/officeart/2005/8/layout/vList2"/>
    <dgm:cxn modelId="{94B87338-4A83-4840-B3F8-2CAD32C44E6A}" type="presParOf" srcId="{B93A6D6A-D9D0-49E1-AABE-B5E5576A3BBF}" destId="{035FE039-4BDC-4D50-A340-2EEB7D0DD4FA}" srcOrd="4" destOrd="0" presId="urn:microsoft.com/office/officeart/2005/8/layout/vList2"/>
    <dgm:cxn modelId="{A664E5EC-870D-420F-8BB3-42D092111E24}" type="presParOf" srcId="{B93A6D6A-D9D0-49E1-AABE-B5E5576A3BBF}" destId="{07CC6277-CA32-4DEF-9763-DE4CD98EF6CF}" srcOrd="5" destOrd="0" presId="urn:microsoft.com/office/officeart/2005/8/layout/vList2"/>
    <dgm:cxn modelId="{43A5FDFB-0BEA-4BDF-915A-51BC83E6B41F}" type="presParOf" srcId="{B93A6D6A-D9D0-49E1-AABE-B5E5576A3BBF}" destId="{DB4B0577-21AF-4E8C-89BF-F399C3D0AD8B}" srcOrd="6" destOrd="0" presId="urn:microsoft.com/office/officeart/2005/8/layout/vList2"/>
    <dgm:cxn modelId="{7805977A-E3BD-462F-91DE-F3A904625943}" type="presParOf" srcId="{B93A6D6A-D9D0-49E1-AABE-B5E5576A3BBF}" destId="{2E56A22B-82F0-4E3F-BCFB-0EB04292CA9F}" srcOrd="7" destOrd="0" presId="urn:microsoft.com/office/officeart/2005/8/layout/vList2"/>
    <dgm:cxn modelId="{E94491CA-7ED9-4608-8EFC-F7EC52B8CAE3}" type="presParOf" srcId="{B93A6D6A-D9D0-49E1-AABE-B5E5576A3BBF}" destId="{756A9DB1-A451-478B-915F-C525CF05B3C9}" srcOrd="8" destOrd="0" presId="urn:microsoft.com/office/officeart/2005/8/layout/vList2"/>
    <dgm:cxn modelId="{1C8B33AF-F9E1-4514-B9CD-EA02AD485A9A}" type="presParOf" srcId="{B93A6D6A-D9D0-49E1-AABE-B5E5576A3BBF}" destId="{F6B087D1-EF02-4F60-AC42-7452ED041A0D}" srcOrd="9" destOrd="0" presId="urn:microsoft.com/office/officeart/2005/8/layout/vList2"/>
    <dgm:cxn modelId="{3B456683-36A6-4FC7-8AA5-1A879CC0DC84}" type="presParOf" srcId="{B93A6D6A-D9D0-49E1-AABE-B5E5576A3BBF}" destId="{FBA5AE62-5DF5-4E16-BFE5-BC876D02C672}" srcOrd="10" destOrd="0" presId="urn:microsoft.com/office/officeart/2005/8/layout/vList2"/>
    <dgm:cxn modelId="{7D5D6C97-399E-41C3-902C-7D3F04A23C03}" type="presParOf" srcId="{B93A6D6A-D9D0-49E1-AABE-B5E5576A3BBF}" destId="{51DF2EC0-8974-4790-9215-0BE2EAFDFD7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D6EFFF-F705-494D-8DC0-B99D228A3F7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5CE0D7B-09E1-4989-B767-0F7CB011F1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/>
            <a:t>route.py</a:t>
          </a:r>
          <a:endParaRPr lang="en-US"/>
        </a:p>
      </dgm:t>
    </dgm:pt>
    <dgm:pt modelId="{80AED70D-354B-4863-B56C-D828CCAF04E2}" type="parTrans" cxnId="{4BBA0E0E-CE18-4EF7-A4A5-EBBD113B0463}">
      <dgm:prSet/>
      <dgm:spPr/>
      <dgm:t>
        <a:bodyPr/>
        <a:lstStyle/>
        <a:p>
          <a:endParaRPr lang="en-US"/>
        </a:p>
      </dgm:t>
    </dgm:pt>
    <dgm:pt modelId="{FCED3B66-D7DF-47BE-ABD6-94224A438517}" type="sibTrans" cxnId="{4BBA0E0E-CE18-4EF7-A4A5-EBBD113B0463}">
      <dgm:prSet/>
      <dgm:spPr/>
      <dgm:t>
        <a:bodyPr/>
        <a:lstStyle/>
        <a:p>
          <a:endParaRPr lang="en-US"/>
        </a:p>
      </dgm:t>
    </dgm:pt>
    <dgm:pt modelId="{C4ACD78E-1466-49D7-8CD4-F55B3E4C4BA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save_info : Enregistre les données de l'utilisateur dans la base de données data.json</a:t>
          </a:r>
          <a:endParaRPr lang="en-US"/>
        </a:p>
      </dgm:t>
    </dgm:pt>
    <dgm:pt modelId="{55DC60B9-281B-4AE4-8C31-E7EA9A55211D}" type="parTrans" cxnId="{D6007B5F-5364-43CA-BEE0-CB7D2F59CF9D}">
      <dgm:prSet/>
      <dgm:spPr/>
      <dgm:t>
        <a:bodyPr/>
        <a:lstStyle/>
        <a:p>
          <a:endParaRPr lang="en-US"/>
        </a:p>
      </dgm:t>
    </dgm:pt>
    <dgm:pt modelId="{7368C95F-8EAD-40B3-A9F2-499C26CCE8E5}" type="sibTrans" cxnId="{D6007B5F-5364-43CA-BEE0-CB7D2F59CF9D}">
      <dgm:prSet/>
      <dgm:spPr/>
      <dgm:t>
        <a:bodyPr/>
        <a:lstStyle/>
        <a:p>
          <a:endParaRPr lang="en-US"/>
        </a:p>
      </dgm:t>
    </dgm:pt>
    <dgm:pt modelId="{41B9261A-64E1-46A6-9AB8-308265F74A3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submit_and_verify : Vérifie que l'utilisateur ait bien rempli tous les champs du site</a:t>
          </a:r>
          <a:endParaRPr lang="en-US"/>
        </a:p>
      </dgm:t>
    </dgm:pt>
    <dgm:pt modelId="{8F0CDEE0-199B-4E04-BA37-A092C8BB6966}" type="parTrans" cxnId="{1E5CDE7B-D255-472C-B40A-431EB6AC39EA}">
      <dgm:prSet/>
      <dgm:spPr/>
      <dgm:t>
        <a:bodyPr/>
        <a:lstStyle/>
        <a:p>
          <a:endParaRPr lang="en-US"/>
        </a:p>
      </dgm:t>
    </dgm:pt>
    <dgm:pt modelId="{3DC0BF11-2459-4393-B567-BF54E17FD11F}" type="sibTrans" cxnId="{1E5CDE7B-D255-472C-B40A-431EB6AC39EA}">
      <dgm:prSet/>
      <dgm:spPr/>
      <dgm:t>
        <a:bodyPr/>
        <a:lstStyle/>
        <a:p>
          <a:endParaRPr lang="en-US"/>
        </a:p>
      </dgm:t>
    </dgm:pt>
    <dgm:pt modelId="{D020867E-370C-4814-909C-C626538C9CA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FR" dirty="0"/>
            <a:t>compare.py</a:t>
          </a:r>
          <a:endParaRPr lang="en-US" dirty="0"/>
        </a:p>
      </dgm:t>
    </dgm:pt>
    <dgm:pt modelId="{AB6438F8-D492-4EA1-8656-54463613CB1F}" type="parTrans" cxnId="{485D9671-7B3E-491A-8038-45789467032E}">
      <dgm:prSet/>
      <dgm:spPr/>
      <dgm:t>
        <a:bodyPr/>
        <a:lstStyle/>
        <a:p>
          <a:endParaRPr lang="en-US"/>
        </a:p>
      </dgm:t>
    </dgm:pt>
    <dgm:pt modelId="{29001DAA-2828-4D39-905A-CDB2A904D556}" type="sibTrans" cxnId="{485D9671-7B3E-491A-8038-45789467032E}">
      <dgm:prSet/>
      <dgm:spPr/>
      <dgm:t>
        <a:bodyPr/>
        <a:lstStyle/>
        <a:p>
          <a:endParaRPr lang="en-US"/>
        </a:p>
      </dgm:t>
    </dgm:pt>
    <dgm:pt modelId="{9048C962-C0CB-44BC-8C64-55A3E4D1823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compare_proximity : Récupère les données de deux utilisateurs afin d'obtenir un chiffre selon leur point commun</a:t>
          </a:r>
          <a:endParaRPr lang="en-US"/>
        </a:p>
      </dgm:t>
    </dgm:pt>
    <dgm:pt modelId="{93AC5B59-8A16-4731-BF2E-61EA9996117B}" type="parTrans" cxnId="{EE84EA5A-9909-491A-B56E-6897BEB17F3A}">
      <dgm:prSet/>
      <dgm:spPr/>
      <dgm:t>
        <a:bodyPr/>
        <a:lstStyle/>
        <a:p>
          <a:endParaRPr lang="en-US"/>
        </a:p>
      </dgm:t>
    </dgm:pt>
    <dgm:pt modelId="{183154A0-581C-43AE-8AE6-A75A427795C0}" type="sibTrans" cxnId="{EE84EA5A-9909-491A-B56E-6897BEB17F3A}">
      <dgm:prSet/>
      <dgm:spPr/>
      <dgm:t>
        <a:bodyPr/>
        <a:lstStyle/>
        <a:p>
          <a:endParaRPr lang="en-US"/>
        </a:p>
      </dgm:t>
    </dgm:pt>
    <dgm:pt modelId="{CA5947BD-7A0D-41A8-8BCB-51B351E2E67E}" type="pres">
      <dgm:prSet presAssocID="{94D6EFFF-F705-494D-8DC0-B99D228A3F7D}" presName="root" presStyleCnt="0">
        <dgm:presLayoutVars>
          <dgm:dir/>
          <dgm:resizeHandles val="exact"/>
        </dgm:presLayoutVars>
      </dgm:prSet>
      <dgm:spPr/>
    </dgm:pt>
    <dgm:pt modelId="{96024C95-8608-4EFD-80D6-7DAE46D7522A}" type="pres">
      <dgm:prSet presAssocID="{A5CE0D7B-09E1-4989-B767-0F7CB011F11B}" presName="compNode" presStyleCnt="0"/>
      <dgm:spPr/>
    </dgm:pt>
    <dgm:pt modelId="{FBA7D1BC-B67E-4673-B49D-D2A2CDBCB14F}" type="pres">
      <dgm:prSet presAssocID="{A5CE0D7B-09E1-4989-B767-0F7CB011F1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FC26D135-07B9-445C-B707-EB9D8E2EB684}" type="pres">
      <dgm:prSet presAssocID="{A5CE0D7B-09E1-4989-B767-0F7CB011F11B}" presName="iconSpace" presStyleCnt="0"/>
      <dgm:spPr/>
    </dgm:pt>
    <dgm:pt modelId="{0B75B2B7-4D59-4A43-B855-C2205CBD7286}" type="pres">
      <dgm:prSet presAssocID="{A5CE0D7B-09E1-4989-B767-0F7CB011F11B}" presName="parTx" presStyleLbl="revTx" presStyleIdx="0" presStyleCnt="4">
        <dgm:presLayoutVars>
          <dgm:chMax val="0"/>
          <dgm:chPref val="0"/>
        </dgm:presLayoutVars>
      </dgm:prSet>
      <dgm:spPr/>
    </dgm:pt>
    <dgm:pt modelId="{7A3C7148-41B3-4BBE-93B7-166696CFD661}" type="pres">
      <dgm:prSet presAssocID="{A5CE0D7B-09E1-4989-B767-0F7CB011F11B}" presName="txSpace" presStyleCnt="0"/>
      <dgm:spPr/>
    </dgm:pt>
    <dgm:pt modelId="{3D0D0BC0-CCDB-4D55-81E2-9C2A5D066A86}" type="pres">
      <dgm:prSet presAssocID="{A5CE0D7B-09E1-4989-B767-0F7CB011F11B}" presName="desTx" presStyleLbl="revTx" presStyleIdx="1" presStyleCnt="4">
        <dgm:presLayoutVars/>
      </dgm:prSet>
      <dgm:spPr/>
    </dgm:pt>
    <dgm:pt modelId="{D72A6BCB-BF39-48C5-8FD6-6A30EE535009}" type="pres">
      <dgm:prSet presAssocID="{FCED3B66-D7DF-47BE-ABD6-94224A438517}" presName="sibTrans" presStyleCnt="0"/>
      <dgm:spPr/>
    </dgm:pt>
    <dgm:pt modelId="{09F3F06B-3980-4547-9245-D09E63BE0F71}" type="pres">
      <dgm:prSet presAssocID="{D020867E-370C-4814-909C-C626538C9CA0}" presName="compNode" presStyleCnt="0"/>
      <dgm:spPr/>
    </dgm:pt>
    <dgm:pt modelId="{F6E45D4F-C412-4C8D-8EBB-2039DE66A00D}" type="pres">
      <dgm:prSet presAssocID="{D020867E-370C-4814-909C-C626538C9CA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éconnecté"/>
        </a:ext>
      </dgm:extLst>
    </dgm:pt>
    <dgm:pt modelId="{6E1286F4-DB29-4A8A-9459-9D5B5EB2E187}" type="pres">
      <dgm:prSet presAssocID="{D020867E-370C-4814-909C-C626538C9CA0}" presName="iconSpace" presStyleCnt="0"/>
      <dgm:spPr/>
    </dgm:pt>
    <dgm:pt modelId="{43291DCA-48BD-4E75-BE6F-50D858282172}" type="pres">
      <dgm:prSet presAssocID="{D020867E-370C-4814-909C-C626538C9CA0}" presName="parTx" presStyleLbl="revTx" presStyleIdx="2" presStyleCnt="4">
        <dgm:presLayoutVars>
          <dgm:chMax val="0"/>
          <dgm:chPref val="0"/>
        </dgm:presLayoutVars>
      </dgm:prSet>
      <dgm:spPr/>
    </dgm:pt>
    <dgm:pt modelId="{4D5436CE-6683-43E2-B9D3-D07A9649EFE9}" type="pres">
      <dgm:prSet presAssocID="{D020867E-370C-4814-909C-C626538C9CA0}" presName="txSpace" presStyleCnt="0"/>
      <dgm:spPr/>
    </dgm:pt>
    <dgm:pt modelId="{216CE3C9-0EFE-465F-8FC9-F2271D167ABC}" type="pres">
      <dgm:prSet presAssocID="{D020867E-370C-4814-909C-C626538C9CA0}" presName="desTx" presStyleLbl="revTx" presStyleIdx="3" presStyleCnt="4">
        <dgm:presLayoutVars/>
      </dgm:prSet>
      <dgm:spPr/>
    </dgm:pt>
  </dgm:ptLst>
  <dgm:cxnLst>
    <dgm:cxn modelId="{4BBA0E0E-CE18-4EF7-A4A5-EBBD113B0463}" srcId="{94D6EFFF-F705-494D-8DC0-B99D228A3F7D}" destId="{A5CE0D7B-09E1-4989-B767-0F7CB011F11B}" srcOrd="0" destOrd="0" parTransId="{80AED70D-354B-4863-B56C-D828CCAF04E2}" sibTransId="{FCED3B66-D7DF-47BE-ABD6-94224A438517}"/>
    <dgm:cxn modelId="{049D812A-D1CA-477C-A110-ABC04D155202}" type="presOf" srcId="{41B9261A-64E1-46A6-9AB8-308265F74A37}" destId="{3D0D0BC0-CCDB-4D55-81E2-9C2A5D066A86}" srcOrd="0" destOrd="1" presId="urn:microsoft.com/office/officeart/2018/5/layout/CenteredIconLabelDescriptionList"/>
    <dgm:cxn modelId="{75DBFD5D-BA04-4C3F-A775-8C6E97F7FC03}" type="presOf" srcId="{C4ACD78E-1466-49D7-8CD4-F55B3E4C4BA4}" destId="{3D0D0BC0-CCDB-4D55-81E2-9C2A5D066A86}" srcOrd="0" destOrd="0" presId="urn:microsoft.com/office/officeart/2018/5/layout/CenteredIconLabelDescriptionList"/>
    <dgm:cxn modelId="{A246CB5E-BBA3-4CDF-9EA7-8D273BC54A75}" type="presOf" srcId="{A5CE0D7B-09E1-4989-B767-0F7CB011F11B}" destId="{0B75B2B7-4D59-4A43-B855-C2205CBD7286}" srcOrd="0" destOrd="0" presId="urn:microsoft.com/office/officeart/2018/5/layout/CenteredIconLabelDescriptionList"/>
    <dgm:cxn modelId="{D6007B5F-5364-43CA-BEE0-CB7D2F59CF9D}" srcId="{A5CE0D7B-09E1-4989-B767-0F7CB011F11B}" destId="{C4ACD78E-1466-49D7-8CD4-F55B3E4C4BA4}" srcOrd="0" destOrd="0" parTransId="{55DC60B9-281B-4AE4-8C31-E7EA9A55211D}" sibTransId="{7368C95F-8EAD-40B3-A9F2-499C26CCE8E5}"/>
    <dgm:cxn modelId="{0F9B6747-17BD-4371-B321-0CFDFD6C2A69}" type="presOf" srcId="{94D6EFFF-F705-494D-8DC0-B99D228A3F7D}" destId="{CA5947BD-7A0D-41A8-8BCB-51B351E2E67E}" srcOrd="0" destOrd="0" presId="urn:microsoft.com/office/officeart/2018/5/layout/CenteredIconLabelDescriptionList"/>
    <dgm:cxn modelId="{485D9671-7B3E-491A-8038-45789467032E}" srcId="{94D6EFFF-F705-494D-8DC0-B99D228A3F7D}" destId="{D020867E-370C-4814-909C-C626538C9CA0}" srcOrd="1" destOrd="0" parTransId="{AB6438F8-D492-4EA1-8656-54463613CB1F}" sibTransId="{29001DAA-2828-4D39-905A-CDB2A904D556}"/>
    <dgm:cxn modelId="{EE84EA5A-9909-491A-B56E-6897BEB17F3A}" srcId="{D020867E-370C-4814-909C-C626538C9CA0}" destId="{9048C962-C0CB-44BC-8C64-55A3E4D1823D}" srcOrd="0" destOrd="0" parTransId="{93AC5B59-8A16-4731-BF2E-61EA9996117B}" sibTransId="{183154A0-581C-43AE-8AE6-A75A427795C0}"/>
    <dgm:cxn modelId="{1E5CDE7B-D255-472C-B40A-431EB6AC39EA}" srcId="{A5CE0D7B-09E1-4989-B767-0F7CB011F11B}" destId="{41B9261A-64E1-46A6-9AB8-308265F74A37}" srcOrd="1" destOrd="0" parTransId="{8F0CDEE0-199B-4E04-BA37-A092C8BB6966}" sibTransId="{3DC0BF11-2459-4393-B567-BF54E17FD11F}"/>
    <dgm:cxn modelId="{A14C258E-FDFC-462D-8914-4F3742C64E23}" type="presOf" srcId="{9048C962-C0CB-44BC-8C64-55A3E4D1823D}" destId="{216CE3C9-0EFE-465F-8FC9-F2271D167ABC}" srcOrd="0" destOrd="0" presId="urn:microsoft.com/office/officeart/2018/5/layout/CenteredIconLabelDescriptionList"/>
    <dgm:cxn modelId="{0D2A9AFF-5AC3-4C0E-8769-E2EDE139A617}" type="presOf" srcId="{D020867E-370C-4814-909C-C626538C9CA0}" destId="{43291DCA-48BD-4E75-BE6F-50D858282172}" srcOrd="0" destOrd="0" presId="urn:microsoft.com/office/officeart/2018/5/layout/CenteredIconLabelDescriptionList"/>
    <dgm:cxn modelId="{3508EAB2-EB94-4241-9DB8-DF9CBCBB5DDB}" type="presParOf" srcId="{CA5947BD-7A0D-41A8-8BCB-51B351E2E67E}" destId="{96024C95-8608-4EFD-80D6-7DAE46D7522A}" srcOrd="0" destOrd="0" presId="urn:microsoft.com/office/officeart/2018/5/layout/CenteredIconLabelDescriptionList"/>
    <dgm:cxn modelId="{8CDBCB99-D251-496C-B62C-8F177F49C288}" type="presParOf" srcId="{96024C95-8608-4EFD-80D6-7DAE46D7522A}" destId="{FBA7D1BC-B67E-4673-B49D-D2A2CDBCB14F}" srcOrd="0" destOrd="0" presId="urn:microsoft.com/office/officeart/2018/5/layout/CenteredIconLabelDescriptionList"/>
    <dgm:cxn modelId="{D4B53876-9A83-474F-A543-D941A76A0986}" type="presParOf" srcId="{96024C95-8608-4EFD-80D6-7DAE46D7522A}" destId="{FC26D135-07B9-445C-B707-EB9D8E2EB684}" srcOrd="1" destOrd="0" presId="urn:microsoft.com/office/officeart/2018/5/layout/CenteredIconLabelDescriptionList"/>
    <dgm:cxn modelId="{A56291FD-22B8-4C35-A04F-96906B68651D}" type="presParOf" srcId="{96024C95-8608-4EFD-80D6-7DAE46D7522A}" destId="{0B75B2B7-4D59-4A43-B855-C2205CBD7286}" srcOrd="2" destOrd="0" presId="urn:microsoft.com/office/officeart/2018/5/layout/CenteredIconLabelDescriptionList"/>
    <dgm:cxn modelId="{781C2BA0-BD40-44FE-9C6D-562200907182}" type="presParOf" srcId="{96024C95-8608-4EFD-80D6-7DAE46D7522A}" destId="{7A3C7148-41B3-4BBE-93B7-166696CFD661}" srcOrd="3" destOrd="0" presId="urn:microsoft.com/office/officeart/2018/5/layout/CenteredIconLabelDescriptionList"/>
    <dgm:cxn modelId="{D2324307-E074-4BA2-9A69-AE5A8F024B5B}" type="presParOf" srcId="{96024C95-8608-4EFD-80D6-7DAE46D7522A}" destId="{3D0D0BC0-CCDB-4D55-81E2-9C2A5D066A86}" srcOrd="4" destOrd="0" presId="urn:microsoft.com/office/officeart/2018/5/layout/CenteredIconLabelDescriptionList"/>
    <dgm:cxn modelId="{89235EF8-65C6-43A2-8D74-D7322D7AAC91}" type="presParOf" srcId="{CA5947BD-7A0D-41A8-8BCB-51B351E2E67E}" destId="{D72A6BCB-BF39-48C5-8FD6-6A30EE535009}" srcOrd="1" destOrd="0" presId="urn:microsoft.com/office/officeart/2018/5/layout/CenteredIconLabelDescriptionList"/>
    <dgm:cxn modelId="{3CB7AE50-1482-45E7-A826-D837A7ECC178}" type="presParOf" srcId="{CA5947BD-7A0D-41A8-8BCB-51B351E2E67E}" destId="{09F3F06B-3980-4547-9245-D09E63BE0F71}" srcOrd="2" destOrd="0" presId="urn:microsoft.com/office/officeart/2018/5/layout/CenteredIconLabelDescriptionList"/>
    <dgm:cxn modelId="{3645484B-759E-41AE-8AC2-22D6E338A77E}" type="presParOf" srcId="{09F3F06B-3980-4547-9245-D09E63BE0F71}" destId="{F6E45D4F-C412-4C8D-8EBB-2039DE66A00D}" srcOrd="0" destOrd="0" presId="urn:microsoft.com/office/officeart/2018/5/layout/CenteredIconLabelDescriptionList"/>
    <dgm:cxn modelId="{5D1ADFFD-1F7D-4BCA-8ECE-5A916D651201}" type="presParOf" srcId="{09F3F06B-3980-4547-9245-D09E63BE0F71}" destId="{6E1286F4-DB29-4A8A-9459-9D5B5EB2E187}" srcOrd="1" destOrd="0" presId="urn:microsoft.com/office/officeart/2018/5/layout/CenteredIconLabelDescriptionList"/>
    <dgm:cxn modelId="{F1DD477E-19A6-4572-9FD4-39162119DA1C}" type="presParOf" srcId="{09F3F06B-3980-4547-9245-D09E63BE0F71}" destId="{43291DCA-48BD-4E75-BE6F-50D858282172}" srcOrd="2" destOrd="0" presId="urn:microsoft.com/office/officeart/2018/5/layout/CenteredIconLabelDescriptionList"/>
    <dgm:cxn modelId="{C528263B-CFCE-4974-ACBE-46915DDBDED2}" type="presParOf" srcId="{09F3F06B-3980-4547-9245-D09E63BE0F71}" destId="{4D5436CE-6683-43E2-B9D3-D07A9649EFE9}" srcOrd="3" destOrd="0" presId="urn:microsoft.com/office/officeart/2018/5/layout/CenteredIconLabelDescriptionList"/>
    <dgm:cxn modelId="{1D4C7655-5332-4901-9BEE-3579361A28D5}" type="presParOf" srcId="{09F3F06B-3980-4547-9245-D09E63BE0F71}" destId="{216CE3C9-0EFE-465F-8FC9-F2271D167AB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5B5402-5697-4E86-B7FA-FFF2659E8AC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D9C6C0-E6D4-4DF1-B3BC-739DCBE997BB}">
      <dgm:prSet/>
      <dgm:spPr/>
      <dgm:t>
        <a:bodyPr/>
        <a:lstStyle/>
        <a:p>
          <a:r>
            <a:rPr lang="fr-FR"/>
            <a:t>Développement du projet</a:t>
          </a:r>
          <a:endParaRPr lang="en-US"/>
        </a:p>
      </dgm:t>
    </dgm:pt>
    <dgm:pt modelId="{6A5667F7-C488-4D2F-ACCF-C81F8F13C6D8}" type="parTrans" cxnId="{F57939F7-BB0D-49AD-AA4D-7F26B75E1752}">
      <dgm:prSet/>
      <dgm:spPr/>
      <dgm:t>
        <a:bodyPr/>
        <a:lstStyle/>
        <a:p>
          <a:endParaRPr lang="en-US"/>
        </a:p>
      </dgm:t>
    </dgm:pt>
    <dgm:pt modelId="{D1B8D620-6634-40C5-8228-3907C120642F}" type="sibTrans" cxnId="{F57939F7-BB0D-49AD-AA4D-7F26B75E1752}">
      <dgm:prSet/>
      <dgm:spPr/>
      <dgm:t>
        <a:bodyPr/>
        <a:lstStyle/>
        <a:p>
          <a:endParaRPr lang="en-US"/>
        </a:p>
      </dgm:t>
    </dgm:pt>
    <dgm:pt modelId="{F18B596A-8E84-4EC5-ADA2-2A48B521B2CE}">
      <dgm:prSet/>
      <dgm:spPr/>
      <dgm:t>
        <a:bodyPr/>
        <a:lstStyle/>
        <a:p>
          <a:r>
            <a:rPr lang="fr-FR"/>
            <a:t>Louise Christophe, Eudocie de Khovrine, Marine Fraboulet, Wael Belhaddad</a:t>
          </a:r>
          <a:endParaRPr lang="en-US"/>
        </a:p>
      </dgm:t>
    </dgm:pt>
    <dgm:pt modelId="{C499D710-3742-44E9-8F57-A63ECBF6D58A}" type="parTrans" cxnId="{DC9D169D-A231-446C-912A-9380FC07F9D5}">
      <dgm:prSet/>
      <dgm:spPr/>
      <dgm:t>
        <a:bodyPr/>
        <a:lstStyle/>
        <a:p>
          <a:endParaRPr lang="en-US"/>
        </a:p>
      </dgm:t>
    </dgm:pt>
    <dgm:pt modelId="{1438224A-A31D-45E5-BCFF-8EC7261B0752}" type="sibTrans" cxnId="{DC9D169D-A231-446C-912A-9380FC07F9D5}">
      <dgm:prSet/>
      <dgm:spPr/>
      <dgm:t>
        <a:bodyPr/>
        <a:lstStyle/>
        <a:p>
          <a:endParaRPr lang="en-US"/>
        </a:p>
      </dgm:t>
    </dgm:pt>
    <dgm:pt modelId="{D05AF0C8-F706-4E76-AAF3-6DABFE44E1F7}">
      <dgm:prSet/>
      <dgm:spPr/>
      <dgm:t>
        <a:bodyPr/>
        <a:lstStyle/>
        <a:p>
          <a:r>
            <a:rPr lang="fr-FR"/>
            <a:t>Création des fonctions et de l'interface</a:t>
          </a:r>
          <a:endParaRPr lang="en-US"/>
        </a:p>
      </dgm:t>
    </dgm:pt>
    <dgm:pt modelId="{20B39CA2-29D8-47D8-9892-8FAA0BA15362}" type="parTrans" cxnId="{424E431D-5530-44D0-A327-E59A2DEB8D31}">
      <dgm:prSet/>
      <dgm:spPr/>
      <dgm:t>
        <a:bodyPr/>
        <a:lstStyle/>
        <a:p>
          <a:endParaRPr lang="en-US"/>
        </a:p>
      </dgm:t>
    </dgm:pt>
    <dgm:pt modelId="{BDAC78F4-563E-453D-ABFC-ECCAAE3622E5}" type="sibTrans" cxnId="{424E431D-5530-44D0-A327-E59A2DEB8D31}">
      <dgm:prSet/>
      <dgm:spPr/>
      <dgm:t>
        <a:bodyPr/>
        <a:lstStyle/>
        <a:p>
          <a:endParaRPr lang="en-US"/>
        </a:p>
      </dgm:t>
    </dgm:pt>
    <dgm:pt modelId="{2167EDA4-FF45-4508-917C-6CC6E8BDDD19}">
      <dgm:prSet/>
      <dgm:spPr/>
      <dgm:t>
        <a:bodyPr/>
        <a:lstStyle/>
        <a:p>
          <a:r>
            <a:rPr lang="fr-FR"/>
            <a:t>Site hébergé sur l'ordinateur</a:t>
          </a:r>
          <a:endParaRPr lang="en-US"/>
        </a:p>
      </dgm:t>
    </dgm:pt>
    <dgm:pt modelId="{4B03DC98-4DE6-4407-9FA2-3C7AE05425E7}" type="parTrans" cxnId="{21B33C71-C2AA-40D6-9982-78C1AC9192B2}">
      <dgm:prSet/>
      <dgm:spPr/>
      <dgm:t>
        <a:bodyPr/>
        <a:lstStyle/>
        <a:p>
          <a:endParaRPr lang="en-US"/>
        </a:p>
      </dgm:t>
    </dgm:pt>
    <dgm:pt modelId="{2ACAE871-4A3F-4B0F-822E-0E52899BCF67}" type="sibTrans" cxnId="{21B33C71-C2AA-40D6-9982-78C1AC9192B2}">
      <dgm:prSet/>
      <dgm:spPr/>
      <dgm:t>
        <a:bodyPr/>
        <a:lstStyle/>
        <a:p>
          <a:endParaRPr lang="en-US"/>
        </a:p>
      </dgm:t>
    </dgm:pt>
    <dgm:pt modelId="{E67BED3A-8F49-4EE3-8899-E009FCA73286}">
      <dgm:prSet/>
      <dgm:spPr/>
      <dgm:t>
        <a:bodyPr/>
        <a:lstStyle/>
        <a:p>
          <a:r>
            <a:rPr lang="fr-FR"/>
            <a:t>Assistance pour les corrections de code</a:t>
          </a:r>
          <a:endParaRPr lang="en-US"/>
        </a:p>
      </dgm:t>
    </dgm:pt>
    <dgm:pt modelId="{4DF0CD60-F4B8-4D49-A382-8598CEBC1E7F}" type="parTrans" cxnId="{24D54BC0-C5DB-4610-9BEB-6128658C2531}">
      <dgm:prSet/>
      <dgm:spPr/>
      <dgm:t>
        <a:bodyPr/>
        <a:lstStyle/>
        <a:p>
          <a:endParaRPr lang="en-US"/>
        </a:p>
      </dgm:t>
    </dgm:pt>
    <dgm:pt modelId="{5534C8A2-8F13-42D2-B41E-2F3CD6F67A9D}" type="sibTrans" cxnId="{24D54BC0-C5DB-4610-9BEB-6128658C2531}">
      <dgm:prSet/>
      <dgm:spPr/>
      <dgm:t>
        <a:bodyPr/>
        <a:lstStyle/>
        <a:p>
          <a:endParaRPr lang="en-US"/>
        </a:p>
      </dgm:t>
    </dgm:pt>
    <dgm:pt modelId="{BA1D07FE-210B-4C6D-93B2-8CCB732C5181}">
      <dgm:prSet/>
      <dgm:spPr/>
      <dgm:t>
        <a:bodyPr/>
        <a:lstStyle/>
        <a:p>
          <a:r>
            <a:rPr lang="fr-FR"/>
            <a:t>ChatGPT</a:t>
          </a:r>
          <a:endParaRPr lang="en-US"/>
        </a:p>
      </dgm:t>
    </dgm:pt>
    <dgm:pt modelId="{9B2ADF16-3A00-4E42-8B3E-B907C66A343C}" type="parTrans" cxnId="{2D65344F-F7F3-4B28-94FE-CED96E535C70}">
      <dgm:prSet/>
      <dgm:spPr/>
      <dgm:t>
        <a:bodyPr/>
        <a:lstStyle/>
        <a:p>
          <a:endParaRPr lang="en-US"/>
        </a:p>
      </dgm:t>
    </dgm:pt>
    <dgm:pt modelId="{CD89DD2D-9E6A-4B7C-A6AF-A81ACF2F81FD}" type="sibTrans" cxnId="{2D65344F-F7F3-4B28-94FE-CED96E535C70}">
      <dgm:prSet/>
      <dgm:spPr/>
      <dgm:t>
        <a:bodyPr/>
        <a:lstStyle/>
        <a:p>
          <a:endParaRPr lang="en-US"/>
        </a:p>
      </dgm:t>
    </dgm:pt>
    <dgm:pt modelId="{86001EE5-DEF0-4E77-9191-97BC145B6B6E}">
      <dgm:prSet/>
      <dgm:spPr/>
      <dgm:t>
        <a:bodyPr/>
        <a:lstStyle/>
        <a:p>
          <a:r>
            <a:rPr lang="fr-FR"/>
            <a:t>Licence</a:t>
          </a:r>
          <a:endParaRPr lang="en-US"/>
        </a:p>
      </dgm:t>
    </dgm:pt>
    <dgm:pt modelId="{100D73B5-C0E7-4EBC-B6A2-2843EA48A677}" type="parTrans" cxnId="{75BD5FDD-15E3-4D71-9C6A-4122B47FCA64}">
      <dgm:prSet/>
      <dgm:spPr/>
      <dgm:t>
        <a:bodyPr/>
        <a:lstStyle/>
        <a:p>
          <a:endParaRPr lang="en-US"/>
        </a:p>
      </dgm:t>
    </dgm:pt>
    <dgm:pt modelId="{0D2D0A69-D673-41BC-BE48-AA6D7E9DBB70}" type="sibTrans" cxnId="{75BD5FDD-15E3-4D71-9C6A-4122B47FCA64}">
      <dgm:prSet/>
      <dgm:spPr/>
      <dgm:t>
        <a:bodyPr/>
        <a:lstStyle/>
        <a:p>
          <a:endParaRPr lang="en-US"/>
        </a:p>
      </dgm:t>
    </dgm:pt>
    <dgm:pt modelId="{9BF59E01-E58F-4B5A-A135-086BB2AB3AAA}">
      <dgm:prSet/>
      <dgm:spPr/>
      <dgm:t>
        <a:bodyPr/>
        <a:lstStyle/>
        <a:p>
          <a:r>
            <a:rPr lang="fr-FR"/>
            <a:t>Projet sous licence MIT</a:t>
          </a:r>
          <a:endParaRPr lang="en-US"/>
        </a:p>
      </dgm:t>
    </dgm:pt>
    <dgm:pt modelId="{C05341AA-7915-426E-8460-DAC30B7348CC}" type="parTrans" cxnId="{2D5C6812-AD56-410B-A43E-FD2012EF6911}">
      <dgm:prSet/>
      <dgm:spPr/>
      <dgm:t>
        <a:bodyPr/>
        <a:lstStyle/>
        <a:p>
          <a:endParaRPr lang="en-US"/>
        </a:p>
      </dgm:t>
    </dgm:pt>
    <dgm:pt modelId="{AB3BC108-5A59-47D3-98A6-27E117131DC1}" type="sibTrans" cxnId="{2D5C6812-AD56-410B-A43E-FD2012EF6911}">
      <dgm:prSet/>
      <dgm:spPr/>
      <dgm:t>
        <a:bodyPr/>
        <a:lstStyle/>
        <a:p>
          <a:endParaRPr lang="en-US"/>
        </a:p>
      </dgm:t>
    </dgm:pt>
    <dgm:pt modelId="{8C87CCE6-26B3-4AA8-BA35-D5A7B05F51B0}" type="pres">
      <dgm:prSet presAssocID="{E45B5402-5697-4E86-B7FA-FFF2659E8AC9}" presName="Name0" presStyleCnt="0">
        <dgm:presLayoutVars>
          <dgm:dir/>
          <dgm:animLvl val="lvl"/>
          <dgm:resizeHandles val="exact"/>
        </dgm:presLayoutVars>
      </dgm:prSet>
      <dgm:spPr/>
    </dgm:pt>
    <dgm:pt modelId="{6869089A-08E2-4131-8026-C492ED0F295E}" type="pres">
      <dgm:prSet presAssocID="{3AD9C6C0-E6D4-4DF1-B3BC-739DCBE997BB}" presName="linNode" presStyleCnt="0"/>
      <dgm:spPr/>
    </dgm:pt>
    <dgm:pt modelId="{3FD62452-50C2-4EF8-B933-5C39C45EB4C3}" type="pres">
      <dgm:prSet presAssocID="{3AD9C6C0-E6D4-4DF1-B3BC-739DCBE997BB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DB1905C-7E40-4DF9-B572-9EE4B9F2E024}" type="pres">
      <dgm:prSet presAssocID="{3AD9C6C0-E6D4-4DF1-B3BC-739DCBE997BB}" presName="descendantText" presStyleLbl="alignAccFollowNode1" presStyleIdx="0" presStyleCnt="3">
        <dgm:presLayoutVars>
          <dgm:bulletEnabled val="1"/>
        </dgm:presLayoutVars>
      </dgm:prSet>
      <dgm:spPr/>
    </dgm:pt>
    <dgm:pt modelId="{7DACA968-9FFB-42D0-8788-A5D762B6F5BC}" type="pres">
      <dgm:prSet presAssocID="{D1B8D620-6634-40C5-8228-3907C120642F}" presName="sp" presStyleCnt="0"/>
      <dgm:spPr/>
    </dgm:pt>
    <dgm:pt modelId="{043C6B52-3D49-4E64-B772-CA9E11A58C9A}" type="pres">
      <dgm:prSet presAssocID="{E67BED3A-8F49-4EE3-8899-E009FCA73286}" presName="linNode" presStyleCnt="0"/>
      <dgm:spPr/>
    </dgm:pt>
    <dgm:pt modelId="{4174E8A9-9A43-4D9E-8EAF-D9188F0259B3}" type="pres">
      <dgm:prSet presAssocID="{E67BED3A-8F49-4EE3-8899-E009FCA7328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FCF45A7-488E-4789-BF79-41D20CA66D6F}" type="pres">
      <dgm:prSet presAssocID="{E67BED3A-8F49-4EE3-8899-E009FCA73286}" presName="descendantText" presStyleLbl="alignAccFollowNode1" presStyleIdx="1" presStyleCnt="3">
        <dgm:presLayoutVars>
          <dgm:bulletEnabled val="1"/>
        </dgm:presLayoutVars>
      </dgm:prSet>
      <dgm:spPr/>
    </dgm:pt>
    <dgm:pt modelId="{D5E2F6C6-04F0-4BA3-A7A2-E2F2DE8C958E}" type="pres">
      <dgm:prSet presAssocID="{5534C8A2-8F13-42D2-B41E-2F3CD6F67A9D}" presName="sp" presStyleCnt="0"/>
      <dgm:spPr/>
    </dgm:pt>
    <dgm:pt modelId="{18FB87DE-5002-47D1-8C1F-E0B4FC9547F3}" type="pres">
      <dgm:prSet presAssocID="{86001EE5-DEF0-4E77-9191-97BC145B6B6E}" presName="linNode" presStyleCnt="0"/>
      <dgm:spPr/>
    </dgm:pt>
    <dgm:pt modelId="{6AC341F3-B837-49B1-AB4C-90D767F74125}" type="pres">
      <dgm:prSet presAssocID="{86001EE5-DEF0-4E77-9191-97BC145B6B6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82BCFD7-8950-4ECC-AF0C-385F723DD184}" type="pres">
      <dgm:prSet presAssocID="{86001EE5-DEF0-4E77-9191-97BC145B6B6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92DC90E-92AB-4AF2-A214-78DEEC7A03DF}" type="presOf" srcId="{E45B5402-5697-4E86-B7FA-FFF2659E8AC9}" destId="{8C87CCE6-26B3-4AA8-BA35-D5A7B05F51B0}" srcOrd="0" destOrd="0" presId="urn:microsoft.com/office/officeart/2005/8/layout/vList5"/>
    <dgm:cxn modelId="{2D5C6812-AD56-410B-A43E-FD2012EF6911}" srcId="{86001EE5-DEF0-4E77-9191-97BC145B6B6E}" destId="{9BF59E01-E58F-4B5A-A135-086BB2AB3AAA}" srcOrd="0" destOrd="0" parTransId="{C05341AA-7915-426E-8460-DAC30B7348CC}" sibTransId="{AB3BC108-5A59-47D3-98A6-27E117131DC1}"/>
    <dgm:cxn modelId="{424E431D-5530-44D0-A327-E59A2DEB8D31}" srcId="{3AD9C6C0-E6D4-4DF1-B3BC-739DCBE997BB}" destId="{D05AF0C8-F706-4E76-AAF3-6DABFE44E1F7}" srcOrd="1" destOrd="0" parTransId="{20B39CA2-29D8-47D8-9892-8FAA0BA15362}" sibTransId="{BDAC78F4-563E-453D-ABFC-ECCAAE3622E5}"/>
    <dgm:cxn modelId="{27E35225-AC7C-4045-9E80-623F08A8FB3F}" type="presOf" srcId="{3AD9C6C0-E6D4-4DF1-B3BC-739DCBE997BB}" destId="{3FD62452-50C2-4EF8-B933-5C39C45EB4C3}" srcOrd="0" destOrd="0" presId="urn:microsoft.com/office/officeart/2005/8/layout/vList5"/>
    <dgm:cxn modelId="{B6AACA2D-D6AA-4341-8083-11F6F42AF1CF}" type="presOf" srcId="{F18B596A-8E84-4EC5-ADA2-2A48B521B2CE}" destId="{EDB1905C-7E40-4DF9-B572-9EE4B9F2E024}" srcOrd="0" destOrd="0" presId="urn:microsoft.com/office/officeart/2005/8/layout/vList5"/>
    <dgm:cxn modelId="{858C4B3B-88BD-4055-9DE5-2A9D4556C33C}" type="presOf" srcId="{E67BED3A-8F49-4EE3-8899-E009FCA73286}" destId="{4174E8A9-9A43-4D9E-8EAF-D9188F0259B3}" srcOrd="0" destOrd="0" presId="urn:microsoft.com/office/officeart/2005/8/layout/vList5"/>
    <dgm:cxn modelId="{2D65344F-F7F3-4B28-94FE-CED96E535C70}" srcId="{E67BED3A-8F49-4EE3-8899-E009FCA73286}" destId="{BA1D07FE-210B-4C6D-93B2-8CCB732C5181}" srcOrd="0" destOrd="0" parTransId="{9B2ADF16-3A00-4E42-8B3E-B907C66A343C}" sibTransId="{CD89DD2D-9E6A-4B7C-A6AF-A81ACF2F81FD}"/>
    <dgm:cxn modelId="{21B33C71-C2AA-40D6-9982-78C1AC9192B2}" srcId="{3AD9C6C0-E6D4-4DF1-B3BC-739DCBE997BB}" destId="{2167EDA4-FF45-4508-917C-6CC6E8BDDD19}" srcOrd="2" destOrd="0" parTransId="{4B03DC98-4DE6-4407-9FA2-3C7AE05425E7}" sibTransId="{2ACAE871-4A3F-4B0F-822E-0E52899BCF67}"/>
    <dgm:cxn modelId="{1BAF4A51-DEA6-4C76-9992-77503A602C40}" type="presOf" srcId="{2167EDA4-FF45-4508-917C-6CC6E8BDDD19}" destId="{EDB1905C-7E40-4DF9-B572-9EE4B9F2E024}" srcOrd="0" destOrd="2" presId="urn:microsoft.com/office/officeart/2005/8/layout/vList5"/>
    <dgm:cxn modelId="{03FFA65A-5D9B-4660-82D1-80D6AACDF859}" type="presOf" srcId="{86001EE5-DEF0-4E77-9191-97BC145B6B6E}" destId="{6AC341F3-B837-49B1-AB4C-90D767F74125}" srcOrd="0" destOrd="0" presId="urn:microsoft.com/office/officeart/2005/8/layout/vList5"/>
    <dgm:cxn modelId="{45B26596-CB23-4954-B460-1D4B1D0FC905}" type="presOf" srcId="{D05AF0C8-F706-4E76-AAF3-6DABFE44E1F7}" destId="{EDB1905C-7E40-4DF9-B572-9EE4B9F2E024}" srcOrd="0" destOrd="1" presId="urn:microsoft.com/office/officeart/2005/8/layout/vList5"/>
    <dgm:cxn modelId="{DC9D169D-A231-446C-912A-9380FC07F9D5}" srcId="{3AD9C6C0-E6D4-4DF1-B3BC-739DCBE997BB}" destId="{F18B596A-8E84-4EC5-ADA2-2A48B521B2CE}" srcOrd="0" destOrd="0" parTransId="{C499D710-3742-44E9-8F57-A63ECBF6D58A}" sibTransId="{1438224A-A31D-45E5-BCFF-8EC7261B0752}"/>
    <dgm:cxn modelId="{42B6ADA5-D257-45ED-A6D8-60B9D82E45F2}" type="presOf" srcId="{9BF59E01-E58F-4B5A-A135-086BB2AB3AAA}" destId="{A82BCFD7-8950-4ECC-AF0C-385F723DD184}" srcOrd="0" destOrd="0" presId="urn:microsoft.com/office/officeart/2005/8/layout/vList5"/>
    <dgm:cxn modelId="{EBE114B6-EDFF-4A34-B99D-0B845606D584}" type="presOf" srcId="{BA1D07FE-210B-4C6D-93B2-8CCB732C5181}" destId="{BFCF45A7-488E-4789-BF79-41D20CA66D6F}" srcOrd="0" destOrd="0" presId="urn:microsoft.com/office/officeart/2005/8/layout/vList5"/>
    <dgm:cxn modelId="{24D54BC0-C5DB-4610-9BEB-6128658C2531}" srcId="{E45B5402-5697-4E86-B7FA-FFF2659E8AC9}" destId="{E67BED3A-8F49-4EE3-8899-E009FCA73286}" srcOrd="1" destOrd="0" parTransId="{4DF0CD60-F4B8-4D49-A382-8598CEBC1E7F}" sibTransId="{5534C8A2-8F13-42D2-B41E-2F3CD6F67A9D}"/>
    <dgm:cxn modelId="{75BD5FDD-15E3-4D71-9C6A-4122B47FCA64}" srcId="{E45B5402-5697-4E86-B7FA-FFF2659E8AC9}" destId="{86001EE5-DEF0-4E77-9191-97BC145B6B6E}" srcOrd="2" destOrd="0" parTransId="{100D73B5-C0E7-4EBC-B6A2-2843EA48A677}" sibTransId="{0D2D0A69-D673-41BC-BE48-AA6D7E9DBB70}"/>
    <dgm:cxn modelId="{F57939F7-BB0D-49AD-AA4D-7F26B75E1752}" srcId="{E45B5402-5697-4E86-B7FA-FFF2659E8AC9}" destId="{3AD9C6C0-E6D4-4DF1-B3BC-739DCBE997BB}" srcOrd="0" destOrd="0" parTransId="{6A5667F7-C488-4D2F-ACCF-C81F8F13C6D8}" sibTransId="{D1B8D620-6634-40C5-8228-3907C120642F}"/>
    <dgm:cxn modelId="{385782EA-3760-458F-98DC-6CA157E22852}" type="presParOf" srcId="{8C87CCE6-26B3-4AA8-BA35-D5A7B05F51B0}" destId="{6869089A-08E2-4131-8026-C492ED0F295E}" srcOrd="0" destOrd="0" presId="urn:microsoft.com/office/officeart/2005/8/layout/vList5"/>
    <dgm:cxn modelId="{A1C726E5-54E9-470F-82B9-D65DD605E3D8}" type="presParOf" srcId="{6869089A-08E2-4131-8026-C492ED0F295E}" destId="{3FD62452-50C2-4EF8-B933-5C39C45EB4C3}" srcOrd="0" destOrd="0" presId="urn:microsoft.com/office/officeart/2005/8/layout/vList5"/>
    <dgm:cxn modelId="{0253D1DE-1BA9-4357-A293-AE9EAE91189F}" type="presParOf" srcId="{6869089A-08E2-4131-8026-C492ED0F295E}" destId="{EDB1905C-7E40-4DF9-B572-9EE4B9F2E024}" srcOrd="1" destOrd="0" presId="urn:microsoft.com/office/officeart/2005/8/layout/vList5"/>
    <dgm:cxn modelId="{66940601-A511-433A-8B62-A4D17E1D98A5}" type="presParOf" srcId="{8C87CCE6-26B3-4AA8-BA35-D5A7B05F51B0}" destId="{7DACA968-9FFB-42D0-8788-A5D762B6F5BC}" srcOrd="1" destOrd="0" presId="urn:microsoft.com/office/officeart/2005/8/layout/vList5"/>
    <dgm:cxn modelId="{A71A425E-8C88-47D1-A52C-D768AE1AE515}" type="presParOf" srcId="{8C87CCE6-26B3-4AA8-BA35-D5A7B05F51B0}" destId="{043C6B52-3D49-4E64-B772-CA9E11A58C9A}" srcOrd="2" destOrd="0" presId="urn:microsoft.com/office/officeart/2005/8/layout/vList5"/>
    <dgm:cxn modelId="{6F9F9DD9-6E27-4EF8-8C61-9A9FF4E58585}" type="presParOf" srcId="{043C6B52-3D49-4E64-B772-CA9E11A58C9A}" destId="{4174E8A9-9A43-4D9E-8EAF-D9188F0259B3}" srcOrd="0" destOrd="0" presId="urn:microsoft.com/office/officeart/2005/8/layout/vList5"/>
    <dgm:cxn modelId="{31D8F95B-6A04-4CE5-B2FC-D5A3F9791D42}" type="presParOf" srcId="{043C6B52-3D49-4E64-B772-CA9E11A58C9A}" destId="{BFCF45A7-488E-4789-BF79-41D20CA66D6F}" srcOrd="1" destOrd="0" presId="urn:microsoft.com/office/officeart/2005/8/layout/vList5"/>
    <dgm:cxn modelId="{21F4F3F8-659B-46BC-BEEC-FDD1E9E6BC8D}" type="presParOf" srcId="{8C87CCE6-26B3-4AA8-BA35-D5A7B05F51B0}" destId="{D5E2F6C6-04F0-4BA3-A7A2-E2F2DE8C958E}" srcOrd="3" destOrd="0" presId="urn:microsoft.com/office/officeart/2005/8/layout/vList5"/>
    <dgm:cxn modelId="{B9881DE1-F972-421C-B1EA-D76CA8AC6B79}" type="presParOf" srcId="{8C87CCE6-26B3-4AA8-BA35-D5A7B05F51B0}" destId="{18FB87DE-5002-47D1-8C1F-E0B4FC9547F3}" srcOrd="4" destOrd="0" presId="urn:microsoft.com/office/officeart/2005/8/layout/vList5"/>
    <dgm:cxn modelId="{3E47B0B4-12B0-4242-8CC9-300DD1F9828E}" type="presParOf" srcId="{18FB87DE-5002-47D1-8C1F-E0B4FC9547F3}" destId="{6AC341F3-B837-49B1-AB4C-90D767F74125}" srcOrd="0" destOrd="0" presId="urn:microsoft.com/office/officeart/2005/8/layout/vList5"/>
    <dgm:cxn modelId="{B441E886-009A-4527-8318-808A1B4A1FA5}" type="presParOf" srcId="{18FB87DE-5002-47D1-8C1F-E0B4FC9547F3}" destId="{A82BCFD7-8950-4ECC-AF0C-385F723DD18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AD7E2-ABA7-42E4-B5FE-496EC44134CA}">
      <dsp:nvSpPr>
        <dsp:cNvPr id="0" name=""/>
        <dsp:cNvSpPr/>
      </dsp:nvSpPr>
      <dsp:spPr>
        <a:xfrm>
          <a:off x="0" y="108271"/>
          <a:ext cx="6484091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styleprincipalv3.css</a:t>
          </a:r>
          <a:endParaRPr lang="en-US" sz="2000" kern="1200" dirty="0"/>
        </a:p>
      </dsp:txBody>
      <dsp:txXfrm>
        <a:off x="22846" y="131117"/>
        <a:ext cx="6438399" cy="422308"/>
      </dsp:txXfrm>
    </dsp:sp>
    <dsp:sp modelId="{5D757B37-BD1C-46ED-8198-8B504E9FA8FF}">
      <dsp:nvSpPr>
        <dsp:cNvPr id="0" name=""/>
        <dsp:cNvSpPr/>
      </dsp:nvSpPr>
      <dsp:spPr>
        <a:xfrm>
          <a:off x="0" y="576271"/>
          <a:ext cx="6484091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Fichier portant sur le style de la page du site</a:t>
          </a:r>
          <a:endParaRPr lang="en-US" sz="1600" kern="1200"/>
        </a:p>
      </dsp:txBody>
      <dsp:txXfrm>
        <a:off x="0" y="576271"/>
        <a:ext cx="6484091" cy="331200"/>
      </dsp:txXfrm>
    </dsp:sp>
    <dsp:sp modelId="{285DA74B-4A9E-4614-A86F-A086DEC54C0A}">
      <dsp:nvSpPr>
        <dsp:cNvPr id="0" name=""/>
        <dsp:cNvSpPr/>
      </dsp:nvSpPr>
      <dsp:spPr>
        <a:xfrm>
          <a:off x="0" y="907471"/>
          <a:ext cx="6484091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index.html</a:t>
          </a:r>
          <a:endParaRPr lang="en-US" sz="2000" kern="1200"/>
        </a:p>
      </dsp:txBody>
      <dsp:txXfrm>
        <a:off x="22846" y="930317"/>
        <a:ext cx="6438399" cy="422308"/>
      </dsp:txXfrm>
    </dsp:sp>
    <dsp:sp modelId="{8B1C3E6F-EB39-42A3-8336-EF5BA2C7252E}">
      <dsp:nvSpPr>
        <dsp:cNvPr id="0" name=""/>
        <dsp:cNvSpPr/>
      </dsp:nvSpPr>
      <dsp:spPr>
        <a:xfrm>
          <a:off x="0" y="1375471"/>
          <a:ext cx="6484091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Fichier portant sur la structure de la première page du site</a:t>
          </a:r>
          <a:endParaRPr lang="en-US" sz="1600" kern="1200"/>
        </a:p>
      </dsp:txBody>
      <dsp:txXfrm>
        <a:off x="0" y="1375471"/>
        <a:ext cx="6484091" cy="331200"/>
      </dsp:txXfrm>
    </dsp:sp>
    <dsp:sp modelId="{035FE039-4BDC-4D50-A340-2EEB7D0DD4FA}">
      <dsp:nvSpPr>
        <dsp:cNvPr id="0" name=""/>
        <dsp:cNvSpPr/>
      </dsp:nvSpPr>
      <dsp:spPr>
        <a:xfrm>
          <a:off x="0" y="1706671"/>
          <a:ext cx="6484091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submit.html</a:t>
          </a:r>
          <a:endParaRPr lang="en-US" sz="2000" kern="1200"/>
        </a:p>
      </dsp:txBody>
      <dsp:txXfrm>
        <a:off x="22846" y="1729517"/>
        <a:ext cx="6438399" cy="422308"/>
      </dsp:txXfrm>
    </dsp:sp>
    <dsp:sp modelId="{07CC6277-CA32-4DEF-9763-DE4CD98EF6CF}">
      <dsp:nvSpPr>
        <dsp:cNvPr id="0" name=""/>
        <dsp:cNvSpPr/>
      </dsp:nvSpPr>
      <dsp:spPr>
        <a:xfrm>
          <a:off x="0" y="2174671"/>
          <a:ext cx="6484091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Fichier portant sur la structure de la seconde page du site</a:t>
          </a:r>
          <a:endParaRPr lang="en-US" sz="1600" kern="1200"/>
        </a:p>
      </dsp:txBody>
      <dsp:txXfrm>
        <a:off x="0" y="2174671"/>
        <a:ext cx="6484091" cy="331200"/>
      </dsp:txXfrm>
    </dsp:sp>
    <dsp:sp modelId="{DB4B0577-21AF-4E8C-89BF-F399C3D0AD8B}">
      <dsp:nvSpPr>
        <dsp:cNvPr id="0" name=""/>
        <dsp:cNvSpPr/>
      </dsp:nvSpPr>
      <dsp:spPr>
        <a:xfrm>
          <a:off x="0" y="2505871"/>
          <a:ext cx="6484091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data.json</a:t>
          </a:r>
          <a:endParaRPr lang="en-US" sz="2000" kern="1200"/>
        </a:p>
      </dsp:txBody>
      <dsp:txXfrm>
        <a:off x="22846" y="2528717"/>
        <a:ext cx="6438399" cy="422308"/>
      </dsp:txXfrm>
    </dsp:sp>
    <dsp:sp modelId="{2E56A22B-82F0-4E3F-BCFB-0EB04292CA9F}">
      <dsp:nvSpPr>
        <dsp:cNvPr id="0" name=""/>
        <dsp:cNvSpPr/>
      </dsp:nvSpPr>
      <dsp:spPr>
        <a:xfrm>
          <a:off x="0" y="2973871"/>
          <a:ext cx="6484091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Fichier contenant les informations de l'utilisateur</a:t>
          </a:r>
          <a:endParaRPr lang="en-US" sz="1600" kern="1200"/>
        </a:p>
      </dsp:txBody>
      <dsp:txXfrm>
        <a:off x="0" y="2973871"/>
        <a:ext cx="6484091" cy="331200"/>
      </dsp:txXfrm>
    </dsp:sp>
    <dsp:sp modelId="{756A9DB1-A451-478B-915F-C525CF05B3C9}">
      <dsp:nvSpPr>
        <dsp:cNvPr id="0" name=""/>
        <dsp:cNvSpPr/>
      </dsp:nvSpPr>
      <dsp:spPr>
        <a:xfrm>
          <a:off x="0" y="3305071"/>
          <a:ext cx="6484091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/>
            <a:t>routes.py</a:t>
          </a:r>
          <a:endParaRPr lang="en-US" sz="2000" kern="1200"/>
        </a:p>
      </dsp:txBody>
      <dsp:txXfrm>
        <a:off x="22846" y="3327917"/>
        <a:ext cx="6438399" cy="422308"/>
      </dsp:txXfrm>
    </dsp:sp>
    <dsp:sp modelId="{F6B087D1-EF02-4F60-AC42-7452ED041A0D}">
      <dsp:nvSpPr>
        <dsp:cNvPr id="0" name=""/>
        <dsp:cNvSpPr/>
      </dsp:nvSpPr>
      <dsp:spPr>
        <a:xfrm>
          <a:off x="0" y="3773071"/>
          <a:ext cx="6484091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Fichier enregistrant les données rentrées par l'utilisateur</a:t>
          </a:r>
          <a:endParaRPr lang="en-US" sz="1600" kern="1200"/>
        </a:p>
      </dsp:txBody>
      <dsp:txXfrm>
        <a:off x="0" y="3773071"/>
        <a:ext cx="6484091" cy="331200"/>
      </dsp:txXfrm>
    </dsp:sp>
    <dsp:sp modelId="{FBA5AE62-5DF5-4E16-BFE5-BC876D02C672}">
      <dsp:nvSpPr>
        <dsp:cNvPr id="0" name=""/>
        <dsp:cNvSpPr/>
      </dsp:nvSpPr>
      <dsp:spPr>
        <a:xfrm>
          <a:off x="0" y="4104271"/>
          <a:ext cx="6484091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compare.py</a:t>
          </a:r>
          <a:endParaRPr lang="en-US" sz="2000" kern="1200" dirty="0"/>
        </a:p>
      </dsp:txBody>
      <dsp:txXfrm>
        <a:off x="22846" y="4127117"/>
        <a:ext cx="6438399" cy="422308"/>
      </dsp:txXfrm>
    </dsp:sp>
    <dsp:sp modelId="{51DF2EC0-8974-4790-9215-0BE2EAFDFD7C}">
      <dsp:nvSpPr>
        <dsp:cNvPr id="0" name=""/>
        <dsp:cNvSpPr/>
      </dsp:nvSpPr>
      <dsp:spPr>
        <a:xfrm>
          <a:off x="0" y="4572271"/>
          <a:ext cx="6484091" cy="47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870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600" kern="1200"/>
            <a:t>Fichier contenant toutes les fonctions pour comparer par des calculs les données d'un utilisateur</a:t>
          </a:r>
          <a:endParaRPr lang="en-US" sz="1600" kern="1200"/>
        </a:p>
      </dsp:txBody>
      <dsp:txXfrm>
        <a:off x="0" y="4572271"/>
        <a:ext cx="6484091" cy="476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7D1BC-B67E-4673-B49D-D2A2CDBCB14F}">
      <dsp:nvSpPr>
        <dsp:cNvPr id="0" name=""/>
        <dsp:cNvSpPr/>
      </dsp:nvSpPr>
      <dsp:spPr>
        <a:xfrm>
          <a:off x="1005037" y="725125"/>
          <a:ext cx="1082320" cy="1082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5B2B7-4D59-4A43-B855-C2205CBD7286}">
      <dsp:nvSpPr>
        <dsp:cNvPr id="0" name=""/>
        <dsp:cNvSpPr/>
      </dsp:nvSpPr>
      <dsp:spPr>
        <a:xfrm>
          <a:off x="25" y="1952380"/>
          <a:ext cx="3092343" cy="46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100" kern="1200"/>
            <a:t>route.py</a:t>
          </a:r>
          <a:endParaRPr lang="en-US" sz="3100" kern="1200"/>
        </a:p>
      </dsp:txBody>
      <dsp:txXfrm>
        <a:off x="25" y="1952380"/>
        <a:ext cx="3092343" cy="463851"/>
      </dsp:txXfrm>
    </dsp:sp>
    <dsp:sp modelId="{3D0D0BC0-CCDB-4D55-81E2-9C2A5D066A86}">
      <dsp:nvSpPr>
        <dsp:cNvPr id="0" name=""/>
        <dsp:cNvSpPr/>
      </dsp:nvSpPr>
      <dsp:spPr>
        <a:xfrm>
          <a:off x="25" y="2483644"/>
          <a:ext cx="3092343" cy="16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save_info : Enregistre les données de l'utilisateur dans la base de données data.json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submit_and_verify : Vérifie que l'utilisateur ait bien rempli tous les champs du site</a:t>
          </a:r>
          <a:endParaRPr lang="en-US" sz="1700" kern="1200"/>
        </a:p>
      </dsp:txBody>
      <dsp:txXfrm>
        <a:off x="25" y="2483644"/>
        <a:ext cx="3092343" cy="1612062"/>
      </dsp:txXfrm>
    </dsp:sp>
    <dsp:sp modelId="{F6E45D4F-C412-4C8D-8EBB-2039DE66A00D}">
      <dsp:nvSpPr>
        <dsp:cNvPr id="0" name=""/>
        <dsp:cNvSpPr/>
      </dsp:nvSpPr>
      <dsp:spPr>
        <a:xfrm>
          <a:off x="4638541" y="725125"/>
          <a:ext cx="1082320" cy="1082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91DCA-48BD-4E75-BE6F-50D858282172}">
      <dsp:nvSpPr>
        <dsp:cNvPr id="0" name=""/>
        <dsp:cNvSpPr/>
      </dsp:nvSpPr>
      <dsp:spPr>
        <a:xfrm>
          <a:off x="3633529" y="1952380"/>
          <a:ext cx="3092343" cy="4638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FR" sz="3100" kern="1200" dirty="0"/>
            <a:t>compare.py</a:t>
          </a:r>
          <a:endParaRPr lang="en-US" sz="3100" kern="1200" dirty="0"/>
        </a:p>
      </dsp:txBody>
      <dsp:txXfrm>
        <a:off x="3633529" y="1952380"/>
        <a:ext cx="3092343" cy="463851"/>
      </dsp:txXfrm>
    </dsp:sp>
    <dsp:sp modelId="{216CE3C9-0EFE-465F-8FC9-F2271D167ABC}">
      <dsp:nvSpPr>
        <dsp:cNvPr id="0" name=""/>
        <dsp:cNvSpPr/>
      </dsp:nvSpPr>
      <dsp:spPr>
        <a:xfrm>
          <a:off x="3633529" y="2483644"/>
          <a:ext cx="3092343" cy="1612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compare_proximity : Récupère les données de deux utilisateurs afin d'obtenir un chiffre selon leur point commun</a:t>
          </a:r>
          <a:endParaRPr lang="en-US" sz="1700" kern="1200"/>
        </a:p>
      </dsp:txBody>
      <dsp:txXfrm>
        <a:off x="3633529" y="2483644"/>
        <a:ext cx="3092343" cy="1612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1905C-7E40-4DF9-B572-9EE4B9F2E024}">
      <dsp:nvSpPr>
        <dsp:cNvPr id="0" name=""/>
        <dsp:cNvSpPr/>
      </dsp:nvSpPr>
      <dsp:spPr>
        <a:xfrm rot="5400000">
          <a:off x="4161375" y="-1482863"/>
          <a:ext cx="1214072" cy="44879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Louise Christophe, Eudocie de Khovrine, Marine Fraboulet, Wael Belhaddad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Création des fonctions et de l'interface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Site hébergé sur l'ordinateur</a:t>
          </a:r>
          <a:endParaRPr lang="en-US" sz="1700" kern="1200"/>
        </a:p>
      </dsp:txBody>
      <dsp:txXfrm rot="-5400000">
        <a:off x="2524453" y="213325"/>
        <a:ext cx="4428650" cy="1095540"/>
      </dsp:txXfrm>
    </dsp:sp>
    <dsp:sp modelId="{3FD62452-50C2-4EF8-B933-5C39C45EB4C3}">
      <dsp:nvSpPr>
        <dsp:cNvPr id="0" name=""/>
        <dsp:cNvSpPr/>
      </dsp:nvSpPr>
      <dsp:spPr>
        <a:xfrm>
          <a:off x="0" y="2299"/>
          <a:ext cx="2524453" cy="1517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Développement du projet</a:t>
          </a:r>
          <a:endParaRPr lang="en-US" sz="2500" kern="1200"/>
        </a:p>
      </dsp:txBody>
      <dsp:txXfrm>
        <a:off x="74083" y="76382"/>
        <a:ext cx="2376287" cy="1369425"/>
      </dsp:txXfrm>
    </dsp:sp>
    <dsp:sp modelId="{BFCF45A7-488E-4789-BF79-41D20CA66D6F}">
      <dsp:nvSpPr>
        <dsp:cNvPr id="0" name=""/>
        <dsp:cNvSpPr/>
      </dsp:nvSpPr>
      <dsp:spPr>
        <a:xfrm rot="5400000">
          <a:off x="4161375" y="110607"/>
          <a:ext cx="1214072" cy="44879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ChatGPT</a:t>
          </a:r>
          <a:endParaRPr lang="en-US" sz="1700" kern="1200"/>
        </a:p>
      </dsp:txBody>
      <dsp:txXfrm rot="-5400000">
        <a:off x="2524453" y="1806795"/>
        <a:ext cx="4428650" cy="1095540"/>
      </dsp:txXfrm>
    </dsp:sp>
    <dsp:sp modelId="{4174E8A9-9A43-4D9E-8EAF-D9188F0259B3}">
      <dsp:nvSpPr>
        <dsp:cNvPr id="0" name=""/>
        <dsp:cNvSpPr/>
      </dsp:nvSpPr>
      <dsp:spPr>
        <a:xfrm>
          <a:off x="0" y="1595769"/>
          <a:ext cx="2524453" cy="1517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Assistance pour les corrections de code</a:t>
          </a:r>
          <a:endParaRPr lang="en-US" sz="2500" kern="1200"/>
        </a:p>
      </dsp:txBody>
      <dsp:txXfrm>
        <a:off x="74083" y="1669852"/>
        <a:ext cx="2376287" cy="1369425"/>
      </dsp:txXfrm>
    </dsp:sp>
    <dsp:sp modelId="{A82BCFD7-8950-4ECC-AF0C-385F723DD184}">
      <dsp:nvSpPr>
        <dsp:cNvPr id="0" name=""/>
        <dsp:cNvSpPr/>
      </dsp:nvSpPr>
      <dsp:spPr>
        <a:xfrm rot="5400000">
          <a:off x="4161375" y="1704077"/>
          <a:ext cx="1214072" cy="448791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/>
            <a:t>Projet sous licence MIT</a:t>
          </a:r>
          <a:endParaRPr lang="en-US" sz="1700" kern="1200"/>
        </a:p>
      </dsp:txBody>
      <dsp:txXfrm rot="-5400000">
        <a:off x="2524453" y="3400265"/>
        <a:ext cx="4428650" cy="1095540"/>
      </dsp:txXfrm>
    </dsp:sp>
    <dsp:sp modelId="{6AC341F3-B837-49B1-AB4C-90D767F74125}">
      <dsp:nvSpPr>
        <dsp:cNvPr id="0" name=""/>
        <dsp:cNvSpPr/>
      </dsp:nvSpPr>
      <dsp:spPr>
        <a:xfrm>
          <a:off x="0" y="3189240"/>
          <a:ext cx="2524453" cy="15175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Licence</a:t>
          </a:r>
          <a:endParaRPr lang="en-US" sz="2500" kern="1200"/>
        </a:p>
      </dsp:txBody>
      <dsp:txXfrm>
        <a:off x="74083" y="3263323"/>
        <a:ext cx="2376287" cy="1369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fr-FR" sz="1800" spc="-1" strike="noStrike">
                <a:solidFill>
                  <a:schemeClr val="dk1"/>
                </a:solidFill>
                <a:latin typeface="Gill Sans MT"/>
              </a:rPr>
              <a:t>Cliquez pour déplacer la diapo</a:t>
            </a:r>
            <a:endParaRPr b="0" lang="fr-FR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fld id="{F8024085-98F7-4D6C-81F9-E5D3C9C798FA}" type="slidenum">
              <a:rPr b="0" lang="fr-FR" sz="1400" spc="-1" strike="noStrike">
                <a:solidFill>
                  <a:srgbClr val="000000"/>
                </a:solidFill>
                <a:latin typeface="Calibri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Cette présentation a été générée automatiquement par PowerPoint Copilot sur la base du contenu trouvé dans ce document :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https://1drv.ms/w/c/3dabd27753f5ab00/ER46Em-y8QJLgo3-GR9s2ogB1O7dld2Ibjor3KUPJiR3WQ?e=tFrCj3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 contenu généré par l'IA peut être incorrect.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43834F0-1EA5-4080-B9A3-DFDB8F48B9AD}" type="slidenum">
              <a:rPr b="0" lang="fr-FR" sz="1200" spc="-1" strike="noStrike">
                <a:solidFill>
                  <a:srgbClr val="000000"/>
                </a:solidFill>
                <a:latin typeface="Calibri"/>
              </a:rPr>
              <a:t>6</a:t>
            </a:fld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Ce projet comprend plusieurs fichiers clés : styleprincipalv3.css pour le style, index.html et submit.html pour la structure des pages, data.json pour les informations utilisateur, routes.py pour l'enregistrement des données, et compare_proximity.py pour les fonctions de comparaison.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Original Content: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Structure du Projet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styleprincipalv3.css : Fichier portant sur le style de la page du site.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index.html : Ficher portant sur la structure de la première page du site.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submit.html : Ficher portant sur la structure de la seconde page du site.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data.json : Fichier contennant les informations de l'utilisateur.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routes.py : Fichier enregistrant les donées rentrée par l'utilisateur.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compare_proximity.py : Fichier contennant toutes les fonctions qui permettent de comparer par des calculs les données d'un utilisateur.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4C6AB7-D0D3-4630-ABF8-69C96B443798}" type="slidenum">
              <a:rPr b="0" lang="fr-FR" sz="1200" spc="-1" strike="noStrike">
                <a:solidFill>
                  <a:srgbClr val="000000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Pour installer lndb_proximite_sans_firebase, vous aurez besoin de Python 3.x et Flask. Clonez le repository, assurez-vous que Python est installé, téléchargez-le si nécessaire, et installez Flask via le terminal.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Original Content: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Prérequis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Python 3.x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Flask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Installation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Clonez le repository :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https://github.com/Eudo08/lndb_proximite_sans_firebase.git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Assurez-vous que Python est installé. Vous pouvez le télécharger depuis python.org.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Installez à partir du terminal Flask.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4FBF044-404D-43DA-BCAA-13DB40CD83CA}" type="slidenum">
              <a:rPr b="0" lang="fr-FR" sz="1200" spc="-1" strike="noStrike">
                <a:solidFill>
                  <a:srgbClr val="000000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Nous récupérons les données des utilisateurs, les regroupons avec celles déjà enregistrées, puis comparons les utilisateurs entre eux selon leurs informations.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Original Content: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Récupère les données d'un utilisateur.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Les regroupe avec celles de d'autres utilisateurs enregistrées précedemment.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Compare les utilisateur entre eux selon leurs informations.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0734527-FC93-4D28-8A4E-C120DE669E3C}" type="slidenum">
              <a:rPr b="0" lang="fr-FR" sz="1200" spc="-1" strike="noStrike">
                <a:solidFill>
                  <a:srgbClr val="000000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Dans ce projet, le fichier route.py contient les fonctions save_info et submit_and_verify. Le fichier main.py inclut la fonction compare_proximity pour comparer les données des utilisateurs.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Original Content: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Modules et fonctions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route.py :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save_info : Enregistre les données de l'utilisateur dans la base de données data.json. submit_and_verify : Vérifie que l'utilisateur ait bien rempli tous les champs du site.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main.py :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compare_proximity : Récupère les données de deux utilisateurs afin d'obtenir un chiffre selon leur point cummun pour 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C9E80F3-0B98-4EA2-9564-F199965115A2}" type="slidenum">
              <a:rPr b="0" lang="fr-FR" sz="1200" spc="-1" strike="noStrike">
                <a:solidFill>
                  <a:srgbClr val="000000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Louise Christophe, Eudocie de Khovrine, Marine Fraboulet, et Wael Belhaddad ont développé le projet et créé les fonctions et l'interface. ChatGPT a assisté pour les corrections de code. Le projet est sous licence MIT.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Original Content: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Contribution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Louise Christophe, Eudocie de Khovrine, Marine Fraboulet, Wael Belhaddad : Développement du projet, création des fonctions et de l'interface sous forme de site hebergé sur l'ordinateur.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ChatGPT : Assistance pour les corrections de code.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Licence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Ce projet est sous licence MIT.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fr-FR" sz="12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1A20836-0DD7-429B-BB64-7FF6E1870F37}" type="slidenum">
              <a:rPr b="0" lang="fr-FR" sz="1200" spc="-1" strike="noStrike">
                <a:solidFill>
                  <a:srgbClr val="000000"/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D46421-84E2-459E-98D1-E9A0704A49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286786F-577D-47A8-94DE-66661F6FDA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0731A63-C554-4234-8665-7D3D2CA9C0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93FD00-F973-47F6-AC17-076E4DE826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630623B-3DA6-4149-B027-861E367C34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767E8C-AE1A-40AD-A366-F5EAE632D0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A4A355B-B80C-4428-8BD5-ECC128E1D4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80EA972-6D2F-4B11-B844-3D141CFD6D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2A0BE06-D776-4ACA-9FAD-48DFC66F5D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E3CADCF-A2C0-427E-AAB3-B576324FE3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141830E8-A78E-4684-9D47-1B8EEF358A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title style</a:t>
            </a:r>
            <a:endParaRPr b="0" lang="fr-FR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&lt;date/heure&gt;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9DB448-54A4-427F-9307-91A1FB3764C9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Cliquez pour éditer le format du plan de texte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Second niveau de plan</a:t>
            </a:r>
            <a:endParaRPr b="0" lang="fr-F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Troisième niveau de plan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Quatrième niveau de plan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Cinquième niveau de plan</a:t>
            </a:r>
            <a:endParaRPr b="0" lang="fr-F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Sixième niveau de plan</a:t>
            </a:r>
            <a:endParaRPr b="0" lang="fr-F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Septième niveau de plan</a:t>
            </a:r>
            <a:endParaRPr b="0" lang="fr-F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Rectangle 8"/>
          <p:cNvSpPr/>
          <p:nvPr/>
        </p:nvSpPr>
        <p:spPr>
          <a:xfrm>
            <a:off x="447840" y="601200"/>
            <a:ext cx="3682440" cy="58150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67880" y="933480"/>
            <a:ext cx="3031560" cy="1721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fr-FR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01040" y="1179720"/>
            <a:ext cx="6650640" cy="4657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2000" spc="-1" strike="noStrike">
                <a:solidFill>
                  <a:schemeClr val="dk2"/>
                </a:solidFill>
                <a:latin typeface="Gill Sans MT"/>
              </a:rPr>
              <a:t>Click to edit Master text styles</a:t>
            </a:r>
            <a:endParaRPr b="0" lang="fr-F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2"/>
                </a:solidFill>
                <a:latin typeface="Gill Sans MT"/>
              </a:rPr>
              <a:t>Second level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2"/>
                </a:solidFill>
                <a:latin typeface="Gill Sans MT"/>
              </a:rPr>
              <a:t>Third level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Fourth level</a:t>
            </a:r>
            <a:endParaRPr b="0" lang="fr-F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2"/>
                </a:solidFill>
                <a:latin typeface="Gill Sans MT"/>
              </a:rPr>
              <a:t>Fifth level</a:t>
            </a:r>
            <a:endParaRPr b="0" lang="fr-F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67880" y="2836800"/>
            <a:ext cx="3031560" cy="300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ffffff"/>
                </a:solidFill>
                <a:latin typeface="Gill Sans MT"/>
              </a:rPr>
              <a:t>Click to edit Master text styles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28"/>
          </p:nvPr>
        </p:nvSpPr>
        <p:spPr>
          <a:xfrm>
            <a:off x="7606080" y="645696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&lt;date/heure&gt;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29"/>
          </p:nvPr>
        </p:nvSpPr>
        <p:spPr>
          <a:xfrm>
            <a:off x="581040" y="64526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30"/>
          </p:nvPr>
        </p:nvSpPr>
        <p:spPr>
          <a:xfrm>
            <a:off x="10558440" y="645696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0F6DB72-B348-4C0D-8225-8B71BC4F745F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1102932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4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title style</a:t>
            </a:r>
            <a:endParaRPr b="0" lang="fr-FR" sz="24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47840" y="641520"/>
            <a:ext cx="11290320" cy="3650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Gill Sans MT"/>
              </a:rPr>
              <a:t>Click icon to add picture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81040" y="5259960"/>
            <a:ext cx="11029320" cy="997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text styles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dt" idx="31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&lt;date/heure&gt;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32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 idx="33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E6C270-3991-4572-9A09-F2F532B9FFAF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013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title style</a:t>
            </a:r>
            <a:endParaRPr b="0" lang="fr-FR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81040" y="2336040"/>
            <a:ext cx="11029320" cy="3651840"/>
          </a:xfrm>
          <a:prstGeom prst="rect">
            <a:avLst/>
          </a:prstGeom>
          <a:noFill/>
          <a:ln w="0">
            <a:noFill/>
          </a:ln>
        </p:spPr>
        <p:txBody>
          <a:bodyPr anchor="t" vert="eaVer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text styles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Second level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Third level</a:t>
            </a:r>
            <a:endParaRPr b="0" lang="fr-F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Fourth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Fifth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&lt;date/heure&gt;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F0FF84-FCEA-46B3-85AE-1CD61B2880B1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 hidden="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Rectangle 9" hidden="1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Rectangle 10" hidden="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8058240" y="599760"/>
            <a:ext cx="3687120" cy="58165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204040" y="863640"/>
            <a:ext cx="3123720" cy="4807080"/>
          </a:xfrm>
          <a:prstGeom prst="rect">
            <a:avLst/>
          </a:prstGeom>
          <a:noFill/>
          <a:ln w="0">
            <a:noFill/>
          </a:ln>
        </p:spPr>
        <p:txBody>
          <a:bodyPr anchor="ctr" vert="eaVer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rgbClr val="ffffff"/>
                </a:solidFill>
                <a:latin typeface="Gill Sans MT"/>
              </a:rPr>
              <a:t>Click to edit Master title style</a:t>
            </a:r>
            <a:endParaRPr b="0" lang="fr-FR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75080" y="863640"/>
            <a:ext cx="7161120" cy="4807080"/>
          </a:xfrm>
          <a:prstGeom prst="rect">
            <a:avLst/>
          </a:prstGeom>
          <a:noFill/>
          <a:ln w="0">
            <a:noFill/>
          </a:ln>
        </p:spPr>
        <p:txBody>
          <a:bodyPr anchor="t" vert="eaVer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text styles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Second level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Third level</a:t>
            </a:r>
            <a:endParaRPr b="0" lang="fr-F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Fourth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Fifth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25" name="Rectangle 7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Rectangle 8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Rectangle 9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7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&lt;date/heure&gt;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8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9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136455-5846-4446-BEC4-0A63E738369D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title style</a:t>
            </a:r>
            <a:endParaRPr b="0" lang="fr-FR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text styles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Second level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Third level</a:t>
            </a:r>
            <a:endParaRPr b="0" lang="fr-F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Fourth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Fifth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0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&lt;date/heure&gt;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11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12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5E137DD-9A9C-482B-A27B-7B7994C10866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Rectangle 7"/>
          <p:cNvSpPr/>
          <p:nvPr/>
        </p:nvSpPr>
        <p:spPr>
          <a:xfrm>
            <a:off x="447840" y="5141880"/>
            <a:ext cx="11290680" cy="12585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81040" y="2394000"/>
            <a:ext cx="11029320" cy="2147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title style</a:t>
            </a:r>
            <a:endParaRPr b="0" lang="fr-FR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11029320" cy="600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pc="-1" strike="noStrike" cap="all">
                <a:solidFill>
                  <a:schemeClr val="accent1"/>
                </a:solidFill>
                <a:latin typeface="Gill Sans MT"/>
              </a:rPr>
              <a:t>Click to edit Master text styles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13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&lt;date/heure&gt;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4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5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8BD066-4589-4BD6-942A-1AE74B9D51C8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title style</a:t>
            </a:r>
            <a:endParaRPr b="0" lang="fr-FR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5194440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text styles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Second level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Third level</a:t>
            </a:r>
            <a:endParaRPr b="0" lang="fr-F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Fourth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Fifth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415920" y="2228040"/>
            <a:ext cx="5194440" cy="3632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text styles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Second level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Third level</a:t>
            </a:r>
            <a:endParaRPr b="0" lang="fr-F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Fourth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Fifth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16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&lt;date/heure&gt;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17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18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D2931D-0F1F-42BB-B788-A3F89927D91A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8104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title style</a:t>
            </a:r>
            <a:endParaRPr b="0" lang="fr-FR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81040" y="2250720"/>
            <a:ext cx="5194440" cy="55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text styles</a:t>
            </a:r>
            <a:endParaRPr b="0" lang="fr-F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81040" y="2926080"/>
            <a:ext cx="5194440" cy="293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text styles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Second level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Third level</a:t>
            </a:r>
            <a:endParaRPr b="0" lang="fr-F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Fourth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Fifth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415920" y="2250720"/>
            <a:ext cx="5194440" cy="552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text styles</a:t>
            </a:r>
            <a:endParaRPr b="0" lang="fr-F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415920" y="2926080"/>
            <a:ext cx="5194440" cy="2934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text styles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Second level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Third level</a:t>
            </a:r>
            <a:endParaRPr b="0" lang="fr-F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Fourth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en-US" sz="12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Fifth level</a:t>
            </a:r>
            <a:endParaRPr b="0" lang="fr-FR" sz="12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dt" idx="19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&lt;date/heure&gt;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7"/>
          <p:cNvSpPr>
            <a:spLocks noGrp="1"/>
          </p:cNvSpPr>
          <p:nvPr>
            <p:ph type="ftr" idx="20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8"/>
          <p:cNvSpPr>
            <a:spLocks noGrp="1"/>
          </p:cNvSpPr>
          <p:nvPr>
            <p:ph type="sldNum" idx="21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205A67-3CB7-4020-8344-6F326A133EA9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76000" y="729720"/>
            <a:ext cx="11029320" cy="987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Click to edit Master title style</a:t>
            </a:r>
            <a:endParaRPr b="0" lang="fr-FR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dt" idx="22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&lt;date/heure&gt;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ftr" idx="23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 idx="24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C85538F-806F-40F9-B2D7-878C1F07D92C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Rectangle 9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Rectangle 1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dt" idx="25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&lt;date/heure&gt;</a:t>
            </a:r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ftr" idx="26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Calibri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27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122E77-24C1-49D2-ABFD-A976FA381CD5}" type="slidenum">
              <a:rPr b="0" lang="en-US" sz="9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&lt;numéro&gt;</a:t>
            </a:fld>
            <a:endParaRPr b="0" lang="fr-FR" sz="9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3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13" name="Rectangle 37"/>
          <p:cNvSpPr/>
          <p:nvPr/>
        </p:nvSpPr>
        <p:spPr>
          <a:xfrm>
            <a:off x="446400" y="457200"/>
            <a:ext cx="619920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14" name="Rectangle 39"/>
          <p:cNvSpPr/>
          <p:nvPr/>
        </p:nvSpPr>
        <p:spPr>
          <a:xfrm>
            <a:off x="6735960" y="453600"/>
            <a:ext cx="5010480" cy="982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 useBgFill="1">
        <p:nvSpPr>
          <p:cNvPr id="115" name="Rectangle 41"/>
          <p:cNvSpPr/>
          <p:nvPr/>
        </p:nvSpPr>
        <p:spPr>
          <a:xfrm>
            <a:off x="0" y="638280"/>
            <a:ext cx="12191760" cy="621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pic>
        <p:nvPicPr>
          <p:cNvPr id="116" name="Graphique 4" descr="Cycle avec des personnes contour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96840" y="959760"/>
            <a:ext cx="5098680" cy="5098680"/>
          </a:xfrm>
          <a:prstGeom prst="rect">
            <a:avLst/>
          </a:prstGeom>
          <a:ln w="0">
            <a:noFill/>
          </a:ln>
        </p:spPr>
      </p:pic>
      <p:sp>
        <p:nvSpPr>
          <p:cNvPr id="117" name="Rectangle 43"/>
          <p:cNvSpPr/>
          <p:nvPr/>
        </p:nvSpPr>
        <p:spPr>
          <a:xfrm>
            <a:off x="6735960" y="601200"/>
            <a:ext cx="5009040" cy="578916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61920" y="1419120"/>
            <a:ext cx="4115520" cy="2085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600" spc="-1" strike="noStrike" cap="all">
                <a:solidFill>
                  <a:srgbClr val="ffffff"/>
                </a:solidFill>
                <a:latin typeface="Gill Sans MT"/>
              </a:rPr>
              <a:t>Outil de Proximité</a:t>
            </a:r>
            <a:endParaRPr b="0" lang="fr-FR" sz="36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19" name="ZoneTexte 2"/>
          <p:cNvSpPr/>
          <p:nvPr/>
        </p:nvSpPr>
        <p:spPr>
          <a:xfrm>
            <a:off x="7261920" y="3690720"/>
            <a:ext cx="4115520" cy="15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</a:pPr>
            <a:r>
              <a:rPr b="0" lang="en-US" sz="1600" spc="-1" strike="noStrike" cap="all">
                <a:solidFill>
                  <a:srgbClr val="ffffff">
                    <a:alpha val="75000"/>
                  </a:srgbClr>
                </a:solidFill>
                <a:latin typeface="Gill Sans MT"/>
              </a:rPr>
              <a:t>Louise Christophe, Eudocie de Khovrine, Marine Fraboulet et Wael Belhaddad</a:t>
            </a:r>
            <a:endParaRPr b="0" lang="fr-FR" sz="1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46400" y="702000"/>
            <a:ext cx="4329720" cy="5156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fr-FR" sz="3000" spc="-1" strike="noStrike" cap="all">
                <a:solidFill>
                  <a:schemeClr val="dk2"/>
                </a:solidFill>
                <a:latin typeface="Gill Sans MT"/>
              </a:rPr>
              <a:t>Structure du Projet</a:t>
            </a:r>
            <a:endParaRPr b="0" lang="fr-FR" sz="30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22" name="Rectangle 9"/>
          <p:cNvSpPr/>
          <p:nvPr/>
        </p:nvSpPr>
        <p:spPr>
          <a:xfrm>
            <a:off x="446400" y="457200"/>
            <a:ext cx="4210560" cy="946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23" name="Rectangle 11"/>
          <p:cNvSpPr/>
          <p:nvPr/>
        </p:nvSpPr>
        <p:spPr>
          <a:xfrm>
            <a:off x="4776840" y="457200"/>
            <a:ext cx="6833880" cy="94680"/>
          </a:xfrm>
          <a:prstGeom prst="rect">
            <a:avLst/>
          </a:prstGeom>
          <a:solidFill>
            <a:srgbClr val="3c474c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429672523"/>
              </p:ext>
            </p:extLst>
          </p:nvPr>
        </p:nvGraphicFramePr>
        <p:xfrm>
          <a:off x="4776840" y="702000"/>
          <a:ext cx="6483600" cy="515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25" name="Rectangle 18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26" name="Rectangle 20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27" name="Rectangle 2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28" name="Rectangle 24"/>
          <p:cNvSpPr/>
          <p:nvPr/>
        </p:nvSpPr>
        <p:spPr>
          <a:xfrm>
            <a:off x="446400" y="597600"/>
            <a:ext cx="3702960" cy="57924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71120" y="1037880"/>
            <a:ext cx="3053880" cy="4708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fr-FR" sz="2800" spc="-1" strike="noStrike" cap="all">
                <a:solidFill>
                  <a:srgbClr val="fffeff"/>
                </a:solidFill>
                <a:latin typeface="Gill Sans MT"/>
              </a:rPr>
              <a:t>Prérequis et Installation</a:t>
            </a:r>
            <a:endParaRPr b="0" lang="fr-FR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34920" y="1037880"/>
            <a:ext cx="6725520" cy="4820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Gill Sans MT"/>
              </a:rPr>
              <a:t>Prérequis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Python 3.x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Flask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 u="sng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Gill Sans MT"/>
              </a:rPr>
              <a:t>Installation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Clonez le repository : https://github.com/Eudo08/lndb_proximite_sans_firebase.git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Assurez-vous que Python est installé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Téléchargez Python depuis python.org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Installez Flask à partir du terminal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20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08480" y="1073160"/>
            <a:ext cx="3431520" cy="4711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fr-FR" sz="2800" spc="-1" strike="noStrike" cap="all">
                <a:solidFill>
                  <a:schemeClr val="lt1">
                    <a:lumMod val="85000"/>
                    <a:lumOff val="15000"/>
                  </a:schemeClr>
                </a:solidFill>
                <a:latin typeface="Gill Sans MT"/>
              </a:rPr>
              <a:t>FONCTIONNALITES</a:t>
            </a:r>
            <a:endParaRPr b="0" lang="fr-FR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33" name="Rectangle 22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34" name="Rectangle 24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35" name="Rectangle 26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36" name="Rectangle 28"/>
          <p:cNvSpPr/>
          <p:nvPr/>
        </p:nvSpPr>
        <p:spPr>
          <a:xfrm>
            <a:off x="4246920" y="601200"/>
            <a:ext cx="7498080" cy="579924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702680" y="1073160"/>
            <a:ext cx="6541560" cy="4711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Récupération des données utilisateur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600" spc="-1" strike="noStrike">
                <a:solidFill>
                  <a:srgbClr val="ffffff"/>
                </a:solidFill>
                <a:latin typeface="Gill Sans MT"/>
              </a:rPr>
              <a:t>Collecte des informations personnelles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600" spc="-1" strike="noStrike">
                <a:solidFill>
                  <a:srgbClr val="ffffff"/>
                </a:solidFill>
                <a:latin typeface="Gill Sans MT"/>
              </a:rPr>
              <a:t>Utilisation de méthodes sécurisées pour la collecte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Regroupement des données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600" spc="-1" strike="noStrike">
                <a:solidFill>
                  <a:srgbClr val="ffffff"/>
                </a:solidFill>
                <a:latin typeface="Gill Sans MT"/>
              </a:rPr>
              <a:t>Fusion des nouvelles données avec celles existantes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600" spc="-1" strike="noStrike">
                <a:solidFill>
                  <a:srgbClr val="ffffff"/>
                </a:solidFill>
                <a:latin typeface="Gill Sans MT"/>
              </a:rPr>
              <a:t>Organisation des données pour une analyse efficace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800" spc="-1" strike="noStrike">
                <a:solidFill>
                  <a:srgbClr val="ffffff"/>
                </a:solidFill>
                <a:latin typeface="Gill Sans MT"/>
              </a:rPr>
              <a:t>Comparaison des utilisateurs</a:t>
            </a:r>
            <a:endParaRPr b="0" lang="fr-F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600" spc="-1" strike="noStrike">
                <a:solidFill>
                  <a:srgbClr val="ffffff"/>
                </a:solidFill>
                <a:latin typeface="Gill Sans MT"/>
              </a:rPr>
              <a:t>Analyse des informations pour identifier les similitudes et différences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ed8428"/>
              </a:buClr>
              <a:buSzPct val="92000"/>
              <a:buFont typeface="Wingdings 2" charset="2"/>
              <a:buChar char=""/>
            </a:pPr>
            <a:r>
              <a:rPr b="0" lang="fr-FR" sz="1600" spc="-1" strike="noStrike">
                <a:solidFill>
                  <a:srgbClr val="ffffff"/>
                </a:solidFill>
                <a:latin typeface="Gill Sans MT"/>
              </a:rPr>
              <a:t>Utilisation de critères spécifiques pour la comparaison</a:t>
            </a:r>
            <a:endParaRPr b="0" lang="fr-F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39" name="Rectangle 9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40" name="Rectangle 11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41" name="Rectangle 13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42" name="Rectangle 15"/>
          <p:cNvSpPr/>
          <p:nvPr/>
        </p:nvSpPr>
        <p:spPr>
          <a:xfrm>
            <a:off x="446400" y="597600"/>
            <a:ext cx="3702960" cy="579240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771120" y="1037880"/>
            <a:ext cx="3053880" cy="4708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fr-FR" sz="2800" spc="-1" strike="noStrike" cap="all">
                <a:solidFill>
                  <a:srgbClr val="fffeff"/>
                </a:solidFill>
                <a:latin typeface="Gill Sans MT"/>
              </a:rPr>
              <a:t>Modules et fonctions</a:t>
            </a:r>
            <a:endParaRPr b="0" lang="fr-FR" sz="2800" spc="-1" strike="noStrike">
              <a:solidFill>
                <a:schemeClr val="dk1"/>
              </a:solidFill>
              <a:latin typeface="Gill Sans MT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3831354470"/>
              </p:ext>
            </p:extLst>
          </p:nvPr>
        </p:nvGraphicFramePr>
        <p:xfrm>
          <a:off x="4534920" y="1037880"/>
          <a:ext cx="6725520" cy="482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46280" y="1037880"/>
            <a:ext cx="3053880" cy="4708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fr-FR" sz="2800" spc="-1" strike="noStrike" cap="all">
                <a:solidFill>
                  <a:schemeClr val="dk1">
                    <a:lumMod val="75000"/>
                    <a:lumOff val="25000"/>
                  </a:schemeClr>
                </a:solidFill>
                <a:latin typeface="Gill Sans MT"/>
              </a:rPr>
              <a:t>Contribution et Licence</a:t>
            </a:r>
            <a:endParaRPr b="0" lang="fr-FR" sz="2800" spc="-1" strike="noStrike">
              <a:solidFill>
                <a:schemeClr val="dk1"/>
              </a:solidFill>
              <a:latin typeface="Gill Sans MT"/>
            </a:endParaRPr>
          </a:p>
        </p:txBody>
      </p:sp>
      <p:sp>
        <p:nvSpPr>
          <p:cNvPr id="146" name="Rectangle 20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sp>
        <p:nvSpPr>
          <p:cNvPr id="147" name="Rectangle 22"/>
          <p:cNvSpPr/>
          <p:nvPr/>
        </p:nvSpPr>
        <p:spPr>
          <a:xfrm>
            <a:off x="4241880" y="457200"/>
            <a:ext cx="749772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Gill Sans MT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1656378559"/>
              </p:ext>
            </p:extLst>
          </p:nvPr>
        </p:nvGraphicFramePr>
        <p:xfrm>
          <a:off x="4598280" y="1207800"/>
          <a:ext cx="7012080" cy="470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Collabora_Office/23.05.10.1$Linux_X86_64 LibreOffice_project/c8fa7c01aa8a3e263c07b5cf4f72ace70f1d9308</Application>
  <AppVersion>15.0000</AppVersion>
  <Words>902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2025-03-03T20:52:18Z</dcterms:created>
  <dc:creator>Marine Fraboulet</dc:creator>
  <dc:description/>
  <dc:language>fr-FR</dc:language>
  <cp:lastModifiedBy/>
  <dcterms:modified xsi:type="dcterms:W3CDTF">2025-03-07T12:33:23Z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Grand écran</vt:lpwstr>
  </property>
  <property fmtid="{D5CDD505-2E9C-101B-9397-08002B2CF9AE}" pid="4" name="Slides">
    <vt:i4>6</vt:i4>
  </property>
</Properties>
</file>