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99" d="100"/>
          <a:sy n="99" d="100"/>
        </p:scale>
        <p:origin x="4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A0579B-3FD3-45F8-9A35-12AAD0E67F39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79DC691-4DD8-46FE-B102-CECFED65C6EF}">
      <dgm:prSet/>
      <dgm:spPr/>
      <dgm:t>
        <a:bodyPr/>
        <a:lstStyle/>
        <a:p>
          <a:r>
            <a:rPr lang="es-ES"/>
            <a:t>1999 - febrero de 2018 se han producido 1354 víctimas mortales de violencia de género.</a:t>
          </a:r>
          <a:endParaRPr lang="en-US"/>
        </a:p>
      </dgm:t>
    </dgm:pt>
    <dgm:pt modelId="{5727FC62-C976-4F7E-ABEE-07070CF36233}" type="parTrans" cxnId="{BB442897-CBEA-4EB2-813B-90F594A61399}">
      <dgm:prSet/>
      <dgm:spPr/>
      <dgm:t>
        <a:bodyPr/>
        <a:lstStyle/>
        <a:p>
          <a:endParaRPr lang="en-US"/>
        </a:p>
      </dgm:t>
    </dgm:pt>
    <dgm:pt modelId="{C674D0DC-6CEE-4AF6-A3D1-8A63FA42CEAC}" type="sibTrans" cxnId="{BB442897-CBEA-4EB2-813B-90F594A61399}">
      <dgm:prSet/>
      <dgm:spPr/>
      <dgm:t>
        <a:bodyPr/>
        <a:lstStyle/>
        <a:p>
          <a:endParaRPr lang="en-US"/>
        </a:p>
      </dgm:t>
    </dgm:pt>
    <dgm:pt modelId="{1C3E5A64-87A9-4035-A2F8-7DE66B041AF4}">
      <dgm:prSet/>
      <dgm:spPr/>
      <dgm:t>
        <a:bodyPr/>
        <a:lstStyle/>
        <a:p>
          <a:r>
            <a:rPr lang="es-ES"/>
            <a:t>En 2016 se produjeron 85.318 llamadas al 016</a:t>
          </a:r>
          <a:endParaRPr lang="en-US"/>
        </a:p>
      </dgm:t>
    </dgm:pt>
    <dgm:pt modelId="{F65F573F-BB59-4E70-8BE3-EE797DEC0831}" type="parTrans" cxnId="{9A64EF7F-EC34-47BD-A768-351999E88B18}">
      <dgm:prSet/>
      <dgm:spPr/>
      <dgm:t>
        <a:bodyPr/>
        <a:lstStyle/>
        <a:p>
          <a:endParaRPr lang="en-US"/>
        </a:p>
      </dgm:t>
    </dgm:pt>
    <dgm:pt modelId="{B4D53629-B076-482F-90FA-E245F9B9D087}" type="sibTrans" cxnId="{9A64EF7F-EC34-47BD-A768-351999E88B18}">
      <dgm:prSet/>
      <dgm:spPr/>
      <dgm:t>
        <a:bodyPr/>
        <a:lstStyle/>
        <a:p>
          <a:endParaRPr lang="en-US"/>
        </a:p>
      </dgm:t>
    </dgm:pt>
    <dgm:pt modelId="{8659CCF8-649E-40C0-BF55-A8CB66975737}">
      <dgm:prSet/>
      <dgm:spPr/>
      <dgm:t>
        <a:bodyPr/>
        <a:lstStyle/>
        <a:p>
          <a:r>
            <a:rPr lang="es-ES"/>
            <a:t>Aumento progresivo de casos a lo largo de los años</a:t>
          </a:r>
          <a:endParaRPr lang="en-US"/>
        </a:p>
      </dgm:t>
    </dgm:pt>
    <dgm:pt modelId="{49798F6A-C404-4E36-B4E9-221C0059222A}" type="parTrans" cxnId="{25AEFD97-7B1E-4D1A-BFF6-86EBBA26B794}">
      <dgm:prSet/>
      <dgm:spPr/>
      <dgm:t>
        <a:bodyPr/>
        <a:lstStyle/>
        <a:p>
          <a:endParaRPr lang="en-US"/>
        </a:p>
      </dgm:t>
    </dgm:pt>
    <dgm:pt modelId="{35CB0C7F-FC33-4BEF-82A2-794D003DCED2}" type="sibTrans" cxnId="{25AEFD97-7B1E-4D1A-BFF6-86EBBA26B794}">
      <dgm:prSet/>
      <dgm:spPr/>
      <dgm:t>
        <a:bodyPr/>
        <a:lstStyle/>
        <a:p>
          <a:endParaRPr lang="en-US"/>
        </a:p>
      </dgm:t>
    </dgm:pt>
    <dgm:pt modelId="{9814EBB8-2A6E-4667-A5A2-4AD45CD4F5F1}" type="pres">
      <dgm:prSet presAssocID="{67A0579B-3FD3-45F8-9A35-12AAD0E67F3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_tradnl"/>
        </a:p>
      </dgm:t>
    </dgm:pt>
    <dgm:pt modelId="{5DFEB102-EA76-4413-866F-C6C678A9D087}" type="pres">
      <dgm:prSet presAssocID="{379DC691-4DD8-46FE-B102-CECFED65C6EF}" presName="hierRoot1" presStyleCnt="0"/>
      <dgm:spPr/>
    </dgm:pt>
    <dgm:pt modelId="{EEC863E5-3012-4ACC-8747-2C329961F357}" type="pres">
      <dgm:prSet presAssocID="{379DC691-4DD8-46FE-B102-CECFED65C6EF}" presName="composite" presStyleCnt="0"/>
      <dgm:spPr/>
    </dgm:pt>
    <dgm:pt modelId="{9A7EB388-919C-457D-99F3-6B5413DCAB5A}" type="pres">
      <dgm:prSet presAssocID="{379DC691-4DD8-46FE-B102-CECFED65C6EF}" presName="background" presStyleLbl="node0" presStyleIdx="0" presStyleCnt="3"/>
      <dgm:spPr/>
    </dgm:pt>
    <dgm:pt modelId="{2BF31B40-57C7-480E-B342-381BBFDF38BD}" type="pres">
      <dgm:prSet presAssocID="{379DC691-4DD8-46FE-B102-CECFED65C6EF}" presName="text" presStyleLbl="fgAcc0" presStyleIdx="0" presStyleCnt="3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415A6B07-7692-4B37-99BD-2FD249A80FF8}" type="pres">
      <dgm:prSet presAssocID="{379DC691-4DD8-46FE-B102-CECFED65C6EF}" presName="hierChild2" presStyleCnt="0"/>
      <dgm:spPr/>
    </dgm:pt>
    <dgm:pt modelId="{A36F3AF6-D0DE-4592-AF3F-3ED515047143}" type="pres">
      <dgm:prSet presAssocID="{1C3E5A64-87A9-4035-A2F8-7DE66B041AF4}" presName="hierRoot1" presStyleCnt="0"/>
      <dgm:spPr/>
    </dgm:pt>
    <dgm:pt modelId="{4AAC4ED8-1645-4116-9548-DAA5EFB92DF5}" type="pres">
      <dgm:prSet presAssocID="{1C3E5A64-87A9-4035-A2F8-7DE66B041AF4}" presName="composite" presStyleCnt="0"/>
      <dgm:spPr/>
    </dgm:pt>
    <dgm:pt modelId="{283C0AB8-529F-4F52-946A-4EABD3321611}" type="pres">
      <dgm:prSet presAssocID="{1C3E5A64-87A9-4035-A2F8-7DE66B041AF4}" presName="background" presStyleLbl="node0" presStyleIdx="1" presStyleCnt="3"/>
      <dgm:spPr/>
    </dgm:pt>
    <dgm:pt modelId="{C1729898-3041-4033-A11B-0403444CA1B0}" type="pres">
      <dgm:prSet presAssocID="{1C3E5A64-87A9-4035-A2F8-7DE66B041AF4}" presName="text" presStyleLbl="fgAcc0" presStyleIdx="1" presStyleCnt="3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8DD909C9-855F-4CCA-9C13-57DADB816ABB}" type="pres">
      <dgm:prSet presAssocID="{1C3E5A64-87A9-4035-A2F8-7DE66B041AF4}" presName="hierChild2" presStyleCnt="0"/>
      <dgm:spPr/>
    </dgm:pt>
    <dgm:pt modelId="{E0EEE91C-C675-4AA8-A92A-FA7C8AD035D6}" type="pres">
      <dgm:prSet presAssocID="{8659CCF8-649E-40C0-BF55-A8CB66975737}" presName="hierRoot1" presStyleCnt="0"/>
      <dgm:spPr/>
    </dgm:pt>
    <dgm:pt modelId="{417A7D97-1B9F-4158-8A3A-D38D817047CB}" type="pres">
      <dgm:prSet presAssocID="{8659CCF8-649E-40C0-BF55-A8CB66975737}" presName="composite" presStyleCnt="0"/>
      <dgm:spPr/>
    </dgm:pt>
    <dgm:pt modelId="{EDE28237-8E4A-4810-B7D9-180C202D50FF}" type="pres">
      <dgm:prSet presAssocID="{8659CCF8-649E-40C0-BF55-A8CB66975737}" presName="background" presStyleLbl="node0" presStyleIdx="2" presStyleCnt="3"/>
      <dgm:spPr/>
    </dgm:pt>
    <dgm:pt modelId="{7D5BC370-AC66-4BA4-8578-B1426E473F3E}" type="pres">
      <dgm:prSet presAssocID="{8659CCF8-649E-40C0-BF55-A8CB66975737}" presName="text" presStyleLbl="fgAcc0" presStyleIdx="2" presStyleCnt="3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1FAFF30E-54E5-4DB8-9FE4-AE5C0FA74534}" type="pres">
      <dgm:prSet presAssocID="{8659CCF8-649E-40C0-BF55-A8CB66975737}" presName="hierChild2" presStyleCnt="0"/>
      <dgm:spPr/>
    </dgm:pt>
  </dgm:ptLst>
  <dgm:cxnLst>
    <dgm:cxn modelId="{25AEFD97-7B1E-4D1A-BFF6-86EBBA26B794}" srcId="{67A0579B-3FD3-45F8-9A35-12AAD0E67F39}" destId="{8659CCF8-649E-40C0-BF55-A8CB66975737}" srcOrd="2" destOrd="0" parTransId="{49798F6A-C404-4E36-B4E9-221C0059222A}" sibTransId="{35CB0C7F-FC33-4BEF-82A2-794D003DCED2}"/>
    <dgm:cxn modelId="{BB442897-CBEA-4EB2-813B-90F594A61399}" srcId="{67A0579B-3FD3-45F8-9A35-12AAD0E67F39}" destId="{379DC691-4DD8-46FE-B102-CECFED65C6EF}" srcOrd="0" destOrd="0" parTransId="{5727FC62-C976-4F7E-ABEE-07070CF36233}" sibTransId="{C674D0DC-6CEE-4AF6-A3D1-8A63FA42CEAC}"/>
    <dgm:cxn modelId="{70B9C85C-A219-4059-AC3F-4C8BE546E547}" type="presOf" srcId="{8659CCF8-649E-40C0-BF55-A8CB66975737}" destId="{7D5BC370-AC66-4BA4-8578-B1426E473F3E}" srcOrd="0" destOrd="0" presId="urn:microsoft.com/office/officeart/2005/8/layout/hierarchy1"/>
    <dgm:cxn modelId="{7EFACC57-E5CD-4FF5-AABA-88C55D83B98C}" type="presOf" srcId="{1C3E5A64-87A9-4035-A2F8-7DE66B041AF4}" destId="{C1729898-3041-4033-A11B-0403444CA1B0}" srcOrd="0" destOrd="0" presId="urn:microsoft.com/office/officeart/2005/8/layout/hierarchy1"/>
    <dgm:cxn modelId="{9A64EF7F-EC34-47BD-A768-351999E88B18}" srcId="{67A0579B-3FD3-45F8-9A35-12AAD0E67F39}" destId="{1C3E5A64-87A9-4035-A2F8-7DE66B041AF4}" srcOrd="1" destOrd="0" parTransId="{F65F573F-BB59-4E70-8BE3-EE797DEC0831}" sibTransId="{B4D53629-B076-482F-90FA-E245F9B9D087}"/>
    <dgm:cxn modelId="{98B9625D-55A6-45E4-AB36-DE0863F52BB1}" type="presOf" srcId="{379DC691-4DD8-46FE-B102-CECFED65C6EF}" destId="{2BF31B40-57C7-480E-B342-381BBFDF38BD}" srcOrd="0" destOrd="0" presId="urn:microsoft.com/office/officeart/2005/8/layout/hierarchy1"/>
    <dgm:cxn modelId="{7007C1F8-F813-4C30-B9FF-AE1D2A5435C1}" type="presOf" srcId="{67A0579B-3FD3-45F8-9A35-12AAD0E67F39}" destId="{9814EBB8-2A6E-4667-A5A2-4AD45CD4F5F1}" srcOrd="0" destOrd="0" presId="urn:microsoft.com/office/officeart/2005/8/layout/hierarchy1"/>
    <dgm:cxn modelId="{399AA685-95AE-4E67-99F1-390295E534AD}" type="presParOf" srcId="{9814EBB8-2A6E-4667-A5A2-4AD45CD4F5F1}" destId="{5DFEB102-EA76-4413-866F-C6C678A9D087}" srcOrd="0" destOrd="0" presId="urn:microsoft.com/office/officeart/2005/8/layout/hierarchy1"/>
    <dgm:cxn modelId="{72FBE9A8-6CB2-4F62-9655-1AC88E0C47FE}" type="presParOf" srcId="{5DFEB102-EA76-4413-866F-C6C678A9D087}" destId="{EEC863E5-3012-4ACC-8747-2C329961F357}" srcOrd="0" destOrd="0" presId="urn:microsoft.com/office/officeart/2005/8/layout/hierarchy1"/>
    <dgm:cxn modelId="{34C315D4-4B5F-4345-AA8B-9B7F73F4C464}" type="presParOf" srcId="{EEC863E5-3012-4ACC-8747-2C329961F357}" destId="{9A7EB388-919C-457D-99F3-6B5413DCAB5A}" srcOrd="0" destOrd="0" presId="urn:microsoft.com/office/officeart/2005/8/layout/hierarchy1"/>
    <dgm:cxn modelId="{BC6B43E0-80B9-465D-BC42-CB1F95D089B7}" type="presParOf" srcId="{EEC863E5-3012-4ACC-8747-2C329961F357}" destId="{2BF31B40-57C7-480E-B342-381BBFDF38BD}" srcOrd="1" destOrd="0" presId="urn:microsoft.com/office/officeart/2005/8/layout/hierarchy1"/>
    <dgm:cxn modelId="{CF6CC8C6-41DC-4A91-B9F1-A6CBE3172886}" type="presParOf" srcId="{5DFEB102-EA76-4413-866F-C6C678A9D087}" destId="{415A6B07-7692-4B37-99BD-2FD249A80FF8}" srcOrd="1" destOrd="0" presId="urn:microsoft.com/office/officeart/2005/8/layout/hierarchy1"/>
    <dgm:cxn modelId="{1AB5876A-E1B0-46A4-A2F1-137B3B92E8F0}" type="presParOf" srcId="{9814EBB8-2A6E-4667-A5A2-4AD45CD4F5F1}" destId="{A36F3AF6-D0DE-4592-AF3F-3ED515047143}" srcOrd="1" destOrd="0" presId="urn:microsoft.com/office/officeart/2005/8/layout/hierarchy1"/>
    <dgm:cxn modelId="{B5BFD618-33D4-4CE9-A363-F90C8D431A7A}" type="presParOf" srcId="{A36F3AF6-D0DE-4592-AF3F-3ED515047143}" destId="{4AAC4ED8-1645-4116-9548-DAA5EFB92DF5}" srcOrd="0" destOrd="0" presId="urn:microsoft.com/office/officeart/2005/8/layout/hierarchy1"/>
    <dgm:cxn modelId="{E6E3DD6E-A91B-4482-89EF-736CED3C5416}" type="presParOf" srcId="{4AAC4ED8-1645-4116-9548-DAA5EFB92DF5}" destId="{283C0AB8-529F-4F52-946A-4EABD3321611}" srcOrd="0" destOrd="0" presId="urn:microsoft.com/office/officeart/2005/8/layout/hierarchy1"/>
    <dgm:cxn modelId="{797A5916-E085-44DB-9924-F35C2DEA2B9B}" type="presParOf" srcId="{4AAC4ED8-1645-4116-9548-DAA5EFB92DF5}" destId="{C1729898-3041-4033-A11B-0403444CA1B0}" srcOrd="1" destOrd="0" presId="urn:microsoft.com/office/officeart/2005/8/layout/hierarchy1"/>
    <dgm:cxn modelId="{41BAD414-3241-480D-92D2-2FF0A70F83A1}" type="presParOf" srcId="{A36F3AF6-D0DE-4592-AF3F-3ED515047143}" destId="{8DD909C9-855F-4CCA-9C13-57DADB816ABB}" srcOrd="1" destOrd="0" presId="urn:microsoft.com/office/officeart/2005/8/layout/hierarchy1"/>
    <dgm:cxn modelId="{4269249A-03EC-4C8D-94FA-287DA207FB61}" type="presParOf" srcId="{9814EBB8-2A6E-4667-A5A2-4AD45CD4F5F1}" destId="{E0EEE91C-C675-4AA8-A92A-FA7C8AD035D6}" srcOrd="2" destOrd="0" presId="urn:microsoft.com/office/officeart/2005/8/layout/hierarchy1"/>
    <dgm:cxn modelId="{5236B744-584B-47F0-8D91-6FFC66CC9401}" type="presParOf" srcId="{E0EEE91C-C675-4AA8-A92A-FA7C8AD035D6}" destId="{417A7D97-1B9F-4158-8A3A-D38D817047CB}" srcOrd="0" destOrd="0" presId="urn:microsoft.com/office/officeart/2005/8/layout/hierarchy1"/>
    <dgm:cxn modelId="{0DBCEE59-AA85-415B-98C8-C2DCC1130BFE}" type="presParOf" srcId="{417A7D97-1B9F-4158-8A3A-D38D817047CB}" destId="{EDE28237-8E4A-4810-B7D9-180C202D50FF}" srcOrd="0" destOrd="0" presId="urn:microsoft.com/office/officeart/2005/8/layout/hierarchy1"/>
    <dgm:cxn modelId="{C386B3EE-FB29-44A7-8AAA-60E2B8600447}" type="presParOf" srcId="{417A7D97-1B9F-4158-8A3A-D38D817047CB}" destId="{7D5BC370-AC66-4BA4-8578-B1426E473F3E}" srcOrd="1" destOrd="0" presId="urn:microsoft.com/office/officeart/2005/8/layout/hierarchy1"/>
    <dgm:cxn modelId="{4B397254-C9B8-41DD-B3A7-ECAC62D958B4}" type="presParOf" srcId="{E0EEE91C-C675-4AA8-A92A-FA7C8AD035D6}" destId="{1FAFF30E-54E5-4DB8-9FE4-AE5C0FA7453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CCBE94-AD4D-41EC-A7ED-C90EE137F1DB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DC40BE93-6E91-4EF4-8C94-19CCBCA9BB7A}">
      <dgm:prSet/>
      <dgm:spPr/>
      <dgm:t>
        <a:bodyPr/>
        <a:lstStyle/>
        <a:p>
          <a:r>
            <a:rPr lang="es-ES"/>
            <a:t>Desarrollar un clasificador de aprendizaje automático para detectar noticias de violencia de género de un conjunto de noticias no clasificadas.</a:t>
          </a:r>
          <a:endParaRPr lang="en-US"/>
        </a:p>
      </dgm:t>
    </dgm:pt>
    <dgm:pt modelId="{DE5585C5-F9EE-4792-9CB0-32217DC5E2F7}" type="parTrans" cxnId="{8FDF45A5-F5F5-4145-A0BB-4A6FA6C54241}">
      <dgm:prSet/>
      <dgm:spPr/>
      <dgm:t>
        <a:bodyPr/>
        <a:lstStyle/>
        <a:p>
          <a:endParaRPr lang="en-US"/>
        </a:p>
      </dgm:t>
    </dgm:pt>
    <dgm:pt modelId="{9479B6DC-73D2-45A3-B26F-1E2DB529DDF1}" type="sibTrans" cxnId="{8FDF45A5-F5F5-4145-A0BB-4A6FA6C5424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FC6AC338-7F0C-4D65-8ECF-943446D8CBF8}">
      <dgm:prSet/>
      <dgm:spPr/>
      <dgm:t>
        <a:bodyPr/>
        <a:lstStyle/>
        <a:p>
          <a:r>
            <a:rPr lang="es-ES"/>
            <a:t>Generamos una interfaz gráfica para visualizar casos de violencia de género, mediante tecnologías de web scraping extraemos los casos sucedidos en España entre los años 1999 y Febrero de 2018.</a:t>
          </a:r>
          <a:endParaRPr lang="en-US"/>
        </a:p>
      </dgm:t>
    </dgm:pt>
    <dgm:pt modelId="{84B2EB0F-7C5D-4FA5-BD8E-E17E8FDBEA0F}" type="parTrans" cxnId="{0BB4C5C6-77F0-4556-8350-F85ADB1FAE34}">
      <dgm:prSet/>
      <dgm:spPr/>
      <dgm:t>
        <a:bodyPr/>
        <a:lstStyle/>
        <a:p>
          <a:endParaRPr lang="en-US"/>
        </a:p>
      </dgm:t>
    </dgm:pt>
    <dgm:pt modelId="{F1DA43FD-4015-4B67-AFE0-9E1FF7502DF5}" type="sibTrans" cxnId="{0BB4C5C6-77F0-4556-8350-F85ADB1FAE3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E91C468-CF9D-44AC-B8AA-76DE290E742C}">
      <dgm:prSet/>
      <dgm:spPr/>
      <dgm:t>
        <a:bodyPr/>
        <a:lstStyle/>
        <a:p>
          <a:r>
            <a:rPr lang="es-ES"/>
            <a:t>De estos casos de violencia de género extraemos los datos más relevantes y creamos un repositorio de datos con casos hasta febrero de 2018.</a:t>
          </a:r>
          <a:endParaRPr lang="en-US"/>
        </a:p>
      </dgm:t>
    </dgm:pt>
    <dgm:pt modelId="{3B2E1F41-0755-4A5E-BE82-BA703FEC6501}" type="parTrans" cxnId="{2FE79E4B-CF40-4935-BB44-BF2A0ED05F88}">
      <dgm:prSet/>
      <dgm:spPr/>
      <dgm:t>
        <a:bodyPr/>
        <a:lstStyle/>
        <a:p>
          <a:endParaRPr lang="en-US"/>
        </a:p>
      </dgm:t>
    </dgm:pt>
    <dgm:pt modelId="{53286350-84BD-445F-8779-FEC108FE7A66}" type="sibTrans" cxnId="{2FE79E4B-CF40-4935-BB44-BF2A0ED05F8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CA1CCA6B-EA34-422F-8913-0433A0F144E8}" type="pres">
      <dgm:prSet presAssocID="{4BCCBE94-AD4D-41EC-A7ED-C90EE137F1DB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73DE7738-E220-452A-9579-2C3B4FF7A18D}" type="pres">
      <dgm:prSet presAssocID="{DC40BE93-6E91-4EF4-8C94-19CCBCA9BB7A}" presName="compositeNode" presStyleCnt="0">
        <dgm:presLayoutVars>
          <dgm:bulletEnabled val="1"/>
        </dgm:presLayoutVars>
      </dgm:prSet>
      <dgm:spPr/>
    </dgm:pt>
    <dgm:pt modelId="{6D6702CF-A604-4547-97C8-4C8FBC61BEB3}" type="pres">
      <dgm:prSet presAssocID="{DC40BE93-6E91-4EF4-8C94-19CCBCA9BB7A}" presName="bgRect" presStyleLbl="bgAccFollowNode1" presStyleIdx="0" presStyleCnt="3"/>
      <dgm:spPr/>
      <dgm:t>
        <a:bodyPr/>
        <a:lstStyle/>
        <a:p>
          <a:endParaRPr lang="es-ES_tradnl"/>
        </a:p>
      </dgm:t>
    </dgm:pt>
    <dgm:pt modelId="{EC36F994-C96F-478E-B5A6-87AF73738557}" type="pres">
      <dgm:prSet presAssocID="{9479B6DC-73D2-45A3-B26F-1E2DB529DDF1}" presName="sibTransNodeCircle" presStyleLbl="alignNode1" presStyleIdx="0" presStyleCnt="6">
        <dgm:presLayoutVars>
          <dgm:chMax val="0"/>
          <dgm:bulletEnabled/>
        </dgm:presLayoutVars>
      </dgm:prSet>
      <dgm:spPr/>
      <dgm:t>
        <a:bodyPr/>
        <a:lstStyle/>
        <a:p>
          <a:endParaRPr lang="es-ES_tradnl"/>
        </a:p>
      </dgm:t>
    </dgm:pt>
    <dgm:pt modelId="{8443A6A5-38A9-4F4C-88A8-98F370346207}" type="pres">
      <dgm:prSet presAssocID="{DC40BE93-6E91-4EF4-8C94-19CCBCA9BB7A}" presName="bottomLine" presStyleLbl="alignNode1" presStyleIdx="1" presStyleCnt="6">
        <dgm:presLayoutVars/>
      </dgm:prSet>
      <dgm:spPr/>
    </dgm:pt>
    <dgm:pt modelId="{2F54274F-4CC6-40EB-8F29-50C09089ED75}" type="pres">
      <dgm:prSet presAssocID="{DC40BE93-6E91-4EF4-8C94-19CCBCA9BB7A}" presName="nodeText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E9F11B04-0946-43C5-9CB8-C8B9DA3A0F7B}" type="pres">
      <dgm:prSet presAssocID="{9479B6DC-73D2-45A3-B26F-1E2DB529DDF1}" presName="sibTrans" presStyleCnt="0"/>
      <dgm:spPr/>
    </dgm:pt>
    <dgm:pt modelId="{05697A4D-4033-48D6-94BB-97DC45AAE09E}" type="pres">
      <dgm:prSet presAssocID="{FC6AC338-7F0C-4D65-8ECF-943446D8CBF8}" presName="compositeNode" presStyleCnt="0">
        <dgm:presLayoutVars>
          <dgm:bulletEnabled val="1"/>
        </dgm:presLayoutVars>
      </dgm:prSet>
      <dgm:spPr/>
    </dgm:pt>
    <dgm:pt modelId="{F28E8812-DA46-40F9-907F-31121FA653B2}" type="pres">
      <dgm:prSet presAssocID="{FC6AC338-7F0C-4D65-8ECF-943446D8CBF8}" presName="bgRect" presStyleLbl="bgAccFollowNode1" presStyleIdx="1" presStyleCnt="3"/>
      <dgm:spPr/>
      <dgm:t>
        <a:bodyPr/>
        <a:lstStyle/>
        <a:p>
          <a:endParaRPr lang="es-ES_tradnl"/>
        </a:p>
      </dgm:t>
    </dgm:pt>
    <dgm:pt modelId="{EC5EEC54-3647-4F6B-837A-15C904529DD7}" type="pres">
      <dgm:prSet presAssocID="{F1DA43FD-4015-4B67-AFE0-9E1FF7502DF5}" presName="sibTransNodeCircle" presStyleLbl="alignNode1" presStyleIdx="2" presStyleCnt="6">
        <dgm:presLayoutVars>
          <dgm:chMax val="0"/>
          <dgm:bulletEnabled/>
        </dgm:presLayoutVars>
      </dgm:prSet>
      <dgm:spPr/>
      <dgm:t>
        <a:bodyPr/>
        <a:lstStyle/>
        <a:p>
          <a:endParaRPr lang="es-ES_tradnl"/>
        </a:p>
      </dgm:t>
    </dgm:pt>
    <dgm:pt modelId="{864F06D2-C5E8-42AD-A6F3-676E67678334}" type="pres">
      <dgm:prSet presAssocID="{FC6AC338-7F0C-4D65-8ECF-943446D8CBF8}" presName="bottomLine" presStyleLbl="alignNode1" presStyleIdx="3" presStyleCnt="6">
        <dgm:presLayoutVars/>
      </dgm:prSet>
      <dgm:spPr/>
    </dgm:pt>
    <dgm:pt modelId="{24832CF1-D7AB-4C40-ADF1-1195AEBAC1D8}" type="pres">
      <dgm:prSet presAssocID="{FC6AC338-7F0C-4D65-8ECF-943446D8CBF8}" presName="nodeText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BD14FCFA-9E26-4619-A733-3055D0112447}" type="pres">
      <dgm:prSet presAssocID="{F1DA43FD-4015-4B67-AFE0-9E1FF7502DF5}" presName="sibTrans" presStyleCnt="0"/>
      <dgm:spPr/>
    </dgm:pt>
    <dgm:pt modelId="{B90F6600-4FDA-4DA7-9F55-5211A9C81359}" type="pres">
      <dgm:prSet presAssocID="{DE91C468-CF9D-44AC-B8AA-76DE290E742C}" presName="compositeNode" presStyleCnt="0">
        <dgm:presLayoutVars>
          <dgm:bulletEnabled val="1"/>
        </dgm:presLayoutVars>
      </dgm:prSet>
      <dgm:spPr/>
    </dgm:pt>
    <dgm:pt modelId="{B464BC57-EE9B-46BD-AD2A-58FC5B8E51F1}" type="pres">
      <dgm:prSet presAssocID="{DE91C468-CF9D-44AC-B8AA-76DE290E742C}" presName="bgRect" presStyleLbl="bgAccFollowNode1" presStyleIdx="2" presStyleCnt="3"/>
      <dgm:spPr/>
      <dgm:t>
        <a:bodyPr/>
        <a:lstStyle/>
        <a:p>
          <a:endParaRPr lang="es-ES_tradnl"/>
        </a:p>
      </dgm:t>
    </dgm:pt>
    <dgm:pt modelId="{E4D6339B-FC5F-4945-93A9-EF7FD73A80B4}" type="pres">
      <dgm:prSet presAssocID="{53286350-84BD-445F-8779-FEC108FE7A66}" presName="sibTransNodeCircle" presStyleLbl="alignNode1" presStyleIdx="4" presStyleCnt="6">
        <dgm:presLayoutVars>
          <dgm:chMax val="0"/>
          <dgm:bulletEnabled/>
        </dgm:presLayoutVars>
      </dgm:prSet>
      <dgm:spPr/>
      <dgm:t>
        <a:bodyPr/>
        <a:lstStyle/>
        <a:p>
          <a:endParaRPr lang="es-ES_tradnl"/>
        </a:p>
      </dgm:t>
    </dgm:pt>
    <dgm:pt modelId="{17CC89A3-80F5-46F8-BF99-540855CCD6A4}" type="pres">
      <dgm:prSet presAssocID="{DE91C468-CF9D-44AC-B8AA-76DE290E742C}" presName="bottomLine" presStyleLbl="alignNode1" presStyleIdx="5" presStyleCnt="6">
        <dgm:presLayoutVars/>
      </dgm:prSet>
      <dgm:spPr/>
    </dgm:pt>
    <dgm:pt modelId="{A87A2900-0DEA-4D2C-8670-EAE6D0D8CD8F}" type="pres">
      <dgm:prSet presAssocID="{DE91C468-CF9D-44AC-B8AA-76DE290E742C}" presName="nodeText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4DB7A2D3-D4BC-4CC7-A2F7-10AB288FF0DB}" type="presOf" srcId="{FC6AC338-7F0C-4D65-8ECF-943446D8CBF8}" destId="{24832CF1-D7AB-4C40-ADF1-1195AEBAC1D8}" srcOrd="1" destOrd="0" presId="urn:microsoft.com/office/officeart/2016/7/layout/BasicLinearProcessNumbered"/>
    <dgm:cxn modelId="{0BB4C5C6-77F0-4556-8350-F85ADB1FAE34}" srcId="{4BCCBE94-AD4D-41EC-A7ED-C90EE137F1DB}" destId="{FC6AC338-7F0C-4D65-8ECF-943446D8CBF8}" srcOrd="1" destOrd="0" parTransId="{84B2EB0F-7C5D-4FA5-BD8E-E17E8FDBEA0F}" sibTransId="{F1DA43FD-4015-4B67-AFE0-9E1FF7502DF5}"/>
    <dgm:cxn modelId="{633B0FDF-3370-4026-BDDA-333EC4F52B4B}" type="presOf" srcId="{DE91C468-CF9D-44AC-B8AA-76DE290E742C}" destId="{B464BC57-EE9B-46BD-AD2A-58FC5B8E51F1}" srcOrd="0" destOrd="0" presId="urn:microsoft.com/office/officeart/2016/7/layout/BasicLinearProcessNumbered"/>
    <dgm:cxn modelId="{E7D70C32-1E9A-4B1F-8960-85A59C2ED5B1}" type="presOf" srcId="{F1DA43FD-4015-4B67-AFE0-9E1FF7502DF5}" destId="{EC5EEC54-3647-4F6B-837A-15C904529DD7}" srcOrd="0" destOrd="0" presId="urn:microsoft.com/office/officeart/2016/7/layout/BasicLinearProcessNumbered"/>
    <dgm:cxn modelId="{2FE79E4B-CF40-4935-BB44-BF2A0ED05F88}" srcId="{4BCCBE94-AD4D-41EC-A7ED-C90EE137F1DB}" destId="{DE91C468-CF9D-44AC-B8AA-76DE290E742C}" srcOrd="2" destOrd="0" parTransId="{3B2E1F41-0755-4A5E-BE82-BA703FEC6501}" sibTransId="{53286350-84BD-445F-8779-FEC108FE7A66}"/>
    <dgm:cxn modelId="{8FDF45A5-F5F5-4145-A0BB-4A6FA6C54241}" srcId="{4BCCBE94-AD4D-41EC-A7ED-C90EE137F1DB}" destId="{DC40BE93-6E91-4EF4-8C94-19CCBCA9BB7A}" srcOrd="0" destOrd="0" parTransId="{DE5585C5-F9EE-4792-9CB0-32217DC5E2F7}" sibTransId="{9479B6DC-73D2-45A3-B26F-1E2DB529DDF1}"/>
    <dgm:cxn modelId="{EC349681-E12A-41E4-821D-31C06A7C2D90}" type="presOf" srcId="{FC6AC338-7F0C-4D65-8ECF-943446D8CBF8}" destId="{F28E8812-DA46-40F9-907F-31121FA653B2}" srcOrd="0" destOrd="0" presId="urn:microsoft.com/office/officeart/2016/7/layout/BasicLinearProcessNumbered"/>
    <dgm:cxn modelId="{939A2A3A-761D-4AEA-B0EB-344C4F0032DC}" type="presOf" srcId="{53286350-84BD-445F-8779-FEC108FE7A66}" destId="{E4D6339B-FC5F-4945-93A9-EF7FD73A80B4}" srcOrd="0" destOrd="0" presId="urn:microsoft.com/office/officeart/2016/7/layout/BasicLinearProcessNumbered"/>
    <dgm:cxn modelId="{13DF5BB6-303D-4AAD-A6E5-DF49A357B502}" type="presOf" srcId="{DE91C468-CF9D-44AC-B8AA-76DE290E742C}" destId="{A87A2900-0DEA-4D2C-8670-EAE6D0D8CD8F}" srcOrd="1" destOrd="0" presId="urn:microsoft.com/office/officeart/2016/7/layout/BasicLinearProcessNumbered"/>
    <dgm:cxn modelId="{ABCE2CA9-8201-4B22-9DE4-4A46FCA7C743}" type="presOf" srcId="{DC40BE93-6E91-4EF4-8C94-19CCBCA9BB7A}" destId="{2F54274F-4CC6-40EB-8F29-50C09089ED75}" srcOrd="1" destOrd="0" presId="urn:microsoft.com/office/officeart/2016/7/layout/BasicLinearProcessNumbered"/>
    <dgm:cxn modelId="{AD2B32D1-C1D1-4E67-AF67-1F8ED472C790}" type="presOf" srcId="{9479B6DC-73D2-45A3-B26F-1E2DB529DDF1}" destId="{EC36F994-C96F-478E-B5A6-87AF73738557}" srcOrd="0" destOrd="0" presId="urn:microsoft.com/office/officeart/2016/7/layout/BasicLinearProcessNumbered"/>
    <dgm:cxn modelId="{A2515B26-8196-420F-BD9F-87E162B6C494}" type="presOf" srcId="{4BCCBE94-AD4D-41EC-A7ED-C90EE137F1DB}" destId="{CA1CCA6B-EA34-422F-8913-0433A0F144E8}" srcOrd="0" destOrd="0" presId="urn:microsoft.com/office/officeart/2016/7/layout/BasicLinearProcessNumbered"/>
    <dgm:cxn modelId="{E9E41F50-E9F2-4EF8-B6F2-690853D79FDC}" type="presOf" srcId="{DC40BE93-6E91-4EF4-8C94-19CCBCA9BB7A}" destId="{6D6702CF-A604-4547-97C8-4C8FBC61BEB3}" srcOrd="0" destOrd="0" presId="urn:microsoft.com/office/officeart/2016/7/layout/BasicLinearProcessNumbered"/>
    <dgm:cxn modelId="{06279BD8-EF22-434A-9319-D4B06DF7801E}" type="presParOf" srcId="{CA1CCA6B-EA34-422F-8913-0433A0F144E8}" destId="{73DE7738-E220-452A-9579-2C3B4FF7A18D}" srcOrd="0" destOrd="0" presId="urn:microsoft.com/office/officeart/2016/7/layout/BasicLinearProcessNumbered"/>
    <dgm:cxn modelId="{32048991-0153-4AB7-A583-C62DB649201A}" type="presParOf" srcId="{73DE7738-E220-452A-9579-2C3B4FF7A18D}" destId="{6D6702CF-A604-4547-97C8-4C8FBC61BEB3}" srcOrd="0" destOrd="0" presId="urn:microsoft.com/office/officeart/2016/7/layout/BasicLinearProcessNumbered"/>
    <dgm:cxn modelId="{57144DA7-AF8C-4C8C-9BB3-A1A1A585C123}" type="presParOf" srcId="{73DE7738-E220-452A-9579-2C3B4FF7A18D}" destId="{EC36F994-C96F-478E-B5A6-87AF73738557}" srcOrd="1" destOrd="0" presId="urn:microsoft.com/office/officeart/2016/7/layout/BasicLinearProcessNumbered"/>
    <dgm:cxn modelId="{3A78E867-461B-4BED-848A-C0D3AFB81C99}" type="presParOf" srcId="{73DE7738-E220-452A-9579-2C3B4FF7A18D}" destId="{8443A6A5-38A9-4F4C-88A8-98F370346207}" srcOrd="2" destOrd="0" presId="urn:microsoft.com/office/officeart/2016/7/layout/BasicLinearProcessNumbered"/>
    <dgm:cxn modelId="{8BD80249-C611-4B6F-8307-A4BB5CC0422B}" type="presParOf" srcId="{73DE7738-E220-452A-9579-2C3B4FF7A18D}" destId="{2F54274F-4CC6-40EB-8F29-50C09089ED75}" srcOrd="3" destOrd="0" presId="urn:microsoft.com/office/officeart/2016/7/layout/BasicLinearProcessNumbered"/>
    <dgm:cxn modelId="{2FD570BA-039E-4913-A34D-400F123B860C}" type="presParOf" srcId="{CA1CCA6B-EA34-422F-8913-0433A0F144E8}" destId="{E9F11B04-0946-43C5-9CB8-C8B9DA3A0F7B}" srcOrd="1" destOrd="0" presId="urn:microsoft.com/office/officeart/2016/7/layout/BasicLinearProcessNumbered"/>
    <dgm:cxn modelId="{52817FFE-7A41-4A40-8A37-CEBE662AFE49}" type="presParOf" srcId="{CA1CCA6B-EA34-422F-8913-0433A0F144E8}" destId="{05697A4D-4033-48D6-94BB-97DC45AAE09E}" srcOrd="2" destOrd="0" presId="urn:microsoft.com/office/officeart/2016/7/layout/BasicLinearProcessNumbered"/>
    <dgm:cxn modelId="{0FEF4085-8A1B-48B8-AC17-9AD5DF893498}" type="presParOf" srcId="{05697A4D-4033-48D6-94BB-97DC45AAE09E}" destId="{F28E8812-DA46-40F9-907F-31121FA653B2}" srcOrd="0" destOrd="0" presId="urn:microsoft.com/office/officeart/2016/7/layout/BasicLinearProcessNumbered"/>
    <dgm:cxn modelId="{CE2CD91A-06B5-4096-A81E-CFD20C5BC1C4}" type="presParOf" srcId="{05697A4D-4033-48D6-94BB-97DC45AAE09E}" destId="{EC5EEC54-3647-4F6B-837A-15C904529DD7}" srcOrd="1" destOrd="0" presId="urn:microsoft.com/office/officeart/2016/7/layout/BasicLinearProcessNumbered"/>
    <dgm:cxn modelId="{5A89C2DA-C285-428D-98CF-E511A6C16BC5}" type="presParOf" srcId="{05697A4D-4033-48D6-94BB-97DC45AAE09E}" destId="{864F06D2-C5E8-42AD-A6F3-676E67678334}" srcOrd="2" destOrd="0" presId="urn:microsoft.com/office/officeart/2016/7/layout/BasicLinearProcessNumbered"/>
    <dgm:cxn modelId="{E1C205A6-E2ED-42DD-9AAA-58EBAC943BB7}" type="presParOf" srcId="{05697A4D-4033-48D6-94BB-97DC45AAE09E}" destId="{24832CF1-D7AB-4C40-ADF1-1195AEBAC1D8}" srcOrd="3" destOrd="0" presId="urn:microsoft.com/office/officeart/2016/7/layout/BasicLinearProcessNumbered"/>
    <dgm:cxn modelId="{53BDE827-D2B4-4BE2-803F-19071ACAFC1E}" type="presParOf" srcId="{CA1CCA6B-EA34-422F-8913-0433A0F144E8}" destId="{BD14FCFA-9E26-4619-A733-3055D0112447}" srcOrd="3" destOrd="0" presId="urn:microsoft.com/office/officeart/2016/7/layout/BasicLinearProcessNumbered"/>
    <dgm:cxn modelId="{5355E8F2-36A3-40FF-8123-3773B47557B7}" type="presParOf" srcId="{CA1CCA6B-EA34-422F-8913-0433A0F144E8}" destId="{B90F6600-4FDA-4DA7-9F55-5211A9C81359}" srcOrd="4" destOrd="0" presId="urn:microsoft.com/office/officeart/2016/7/layout/BasicLinearProcessNumbered"/>
    <dgm:cxn modelId="{72A1A4D6-5EBA-4C17-B56A-BBB0A24EAEE4}" type="presParOf" srcId="{B90F6600-4FDA-4DA7-9F55-5211A9C81359}" destId="{B464BC57-EE9B-46BD-AD2A-58FC5B8E51F1}" srcOrd="0" destOrd="0" presId="urn:microsoft.com/office/officeart/2016/7/layout/BasicLinearProcessNumbered"/>
    <dgm:cxn modelId="{DF647BEF-2416-48A8-9F6A-6EDA331F282C}" type="presParOf" srcId="{B90F6600-4FDA-4DA7-9F55-5211A9C81359}" destId="{E4D6339B-FC5F-4945-93A9-EF7FD73A80B4}" srcOrd="1" destOrd="0" presId="urn:microsoft.com/office/officeart/2016/7/layout/BasicLinearProcessNumbered"/>
    <dgm:cxn modelId="{6E070CA6-4E47-4687-A607-66D2BB374981}" type="presParOf" srcId="{B90F6600-4FDA-4DA7-9F55-5211A9C81359}" destId="{17CC89A3-80F5-46F8-BF99-540855CCD6A4}" srcOrd="2" destOrd="0" presId="urn:microsoft.com/office/officeart/2016/7/layout/BasicLinearProcessNumbered"/>
    <dgm:cxn modelId="{78425916-39FA-40A4-8AD2-A4DECE5F58F1}" type="presParOf" srcId="{B90F6600-4FDA-4DA7-9F55-5211A9C81359}" destId="{A87A2900-0DEA-4D2C-8670-EAE6D0D8CD8F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B37915-BE74-40AD-BD3F-DD6079200AC3}" type="doc">
      <dgm:prSet loTypeId="urn:microsoft.com/office/officeart/2005/8/layout/vProcess5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50C0184-AD94-415A-AD2B-91CC9B376433}">
      <dgm:prSet custT="1"/>
      <dgm:spPr>
        <a:solidFill>
          <a:srgbClr val="B71E42">
            <a:hueOff val="0"/>
            <a:satOff val="0"/>
            <a:lumOff val="0"/>
            <a:alphaOff val="0"/>
          </a:srgbClr>
        </a:solidFill>
        <a:ln w="2222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21920" tIns="121920" rIns="121920" bIns="121920" numCol="1" spcCol="1270" anchor="ctr" anchorCtr="0"/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CARGADO DE NOTICIAS</a:t>
          </a:r>
          <a:endParaRPr lang="en-US" sz="3200" kern="1200" dirty="0">
            <a:solidFill>
              <a:prstClr val="white"/>
            </a:solidFill>
            <a:latin typeface="Gill Sans MT" panose="020B0502020104020203"/>
            <a:ea typeface="+mn-ea"/>
            <a:cs typeface="+mn-cs"/>
          </a:endParaRPr>
        </a:p>
      </dgm:t>
    </dgm:pt>
    <dgm:pt modelId="{DDEC2347-854E-4D9E-9430-35E44927C5EB}" type="parTrans" cxnId="{ADB10830-A7EB-45D3-A611-6035DF0C1795}">
      <dgm:prSet/>
      <dgm:spPr/>
      <dgm:t>
        <a:bodyPr/>
        <a:lstStyle/>
        <a:p>
          <a:endParaRPr lang="en-US"/>
        </a:p>
      </dgm:t>
    </dgm:pt>
    <dgm:pt modelId="{6B1123BD-BA9E-4577-9605-DFEB12A828CD}" type="sibTrans" cxnId="{ADB10830-A7EB-45D3-A611-6035DF0C1795}">
      <dgm:prSet/>
      <dgm:spPr/>
      <dgm:t>
        <a:bodyPr/>
        <a:lstStyle/>
        <a:p>
          <a:endParaRPr lang="en-US"/>
        </a:p>
      </dgm:t>
    </dgm:pt>
    <dgm:pt modelId="{C9674E46-5629-43B3-8887-0080CB1937E9}">
      <dgm:prSet custT="1"/>
      <dgm:spPr>
        <a:solidFill>
          <a:srgbClr val="B71E42">
            <a:hueOff val="0"/>
            <a:satOff val="0"/>
            <a:lumOff val="0"/>
            <a:alphaOff val="0"/>
          </a:srgbClr>
        </a:solidFill>
        <a:ln w="2222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21920" tIns="121920" rIns="121920" bIns="121920" numCol="1" spcCol="1270" anchor="ctr" anchorCtr="0"/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PREPROCESADO</a:t>
          </a:r>
          <a:endParaRPr lang="en-US" sz="3200" kern="1200" dirty="0">
            <a:solidFill>
              <a:prstClr val="white"/>
            </a:solidFill>
            <a:latin typeface="Gill Sans MT" panose="020B0502020104020203"/>
            <a:ea typeface="+mn-ea"/>
            <a:cs typeface="+mn-cs"/>
          </a:endParaRPr>
        </a:p>
      </dgm:t>
    </dgm:pt>
    <dgm:pt modelId="{10550668-0F18-4C24-AF56-E5F332D27935}" type="parTrans" cxnId="{892F00BA-29E8-425C-9764-C1F4DBBFCA90}">
      <dgm:prSet/>
      <dgm:spPr/>
      <dgm:t>
        <a:bodyPr/>
        <a:lstStyle/>
        <a:p>
          <a:endParaRPr lang="en-US"/>
        </a:p>
      </dgm:t>
    </dgm:pt>
    <dgm:pt modelId="{DFA73A6E-F3C4-4AAD-AEEE-17879A820189}" type="sibTrans" cxnId="{892F00BA-29E8-425C-9764-C1F4DBBFCA90}">
      <dgm:prSet/>
      <dgm:spPr/>
      <dgm:t>
        <a:bodyPr/>
        <a:lstStyle/>
        <a:p>
          <a:endParaRPr lang="en-US"/>
        </a:p>
      </dgm:t>
    </dgm:pt>
    <dgm:pt modelId="{67B8CE8E-AF4B-4B7A-9B1C-FC6F5D06F815}">
      <dgm:prSet custT="1"/>
      <dgm:spPr>
        <a:solidFill>
          <a:srgbClr val="B71E42">
            <a:hueOff val="0"/>
            <a:satOff val="0"/>
            <a:lumOff val="0"/>
            <a:alphaOff val="0"/>
          </a:srgbClr>
        </a:solidFill>
        <a:ln w="2222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21920" tIns="121920" rIns="121920" bIns="121920" numCol="1" spcCol="1270" anchor="ctr" anchorCtr="0"/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TF-IDF-VECTORIZER</a:t>
          </a:r>
          <a:endParaRPr lang="en-US" sz="3200" kern="1200" dirty="0">
            <a:solidFill>
              <a:prstClr val="white"/>
            </a:solidFill>
            <a:latin typeface="Gill Sans MT" panose="020B0502020104020203"/>
            <a:ea typeface="+mn-ea"/>
            <a:cs typeface="+mn-cs"/>
          </a:endParaRPr>
        </a:p>
      </dgm:t>
    </dgm:pt>
    <dgm:pt modelId="{5EFE0F27-8266-443E-8476-078835A894CE}" type="parTrans" cxnId="{C2CCD0AB-99B4-43C3-8ADB-0FFA245A6D48}">
      <dgm:prSet/>
      <dgm:spPr/>
      <dgm:t>
        <a:bodyPr/>
        <a:lstStyle/>
        <a:p>
          <a:endParaRPr lang="en-US"/>
        </a:p>
      </dgm:t>
    </dgm:pt>
    <dgm:pt modelId="{8045FA28-20C3-4C15-9258-66A1D96E136D}" type="sibTrans" cxnId="{C2CCD0AB-99B4-43C3-8ADB-0FFA245A6D48}">
      <dgm:prSet/>
      <dgm:spPr/>
      <dgm:t>
        <a:bodyPr/>
        <a:lstStyle/>
        <a:p>
          <a:endParaRPr lang="en-US"/>
        </a:p>
      </dgm:t>
    </dgm:pt>
    <dgm:pt modelId="{8713D5C0-44A4-4E4F-873A-6879A62716FC}">
      <dgm:prSet custT="1"/>
      <dgm:spPr>
        <a:solidFill>
          <a:srgbClr val="B71E42">
            <a:hueOff val="0"/>
            <a:satOff val="0"/>
            <a:lumOff val="0"/>
            <a:alphaOff val="0"/>
          </a:srgbClr>
        </a:solidFill>
        <a:ln w="2222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21920" tIns="121920" rIns="121920" bIns="121920" numCol="1" spcCol="1270" anchor="ctr" anchorCtr="0"/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CLASIFICADOR</a:t>
          </a:r>
          <a:endParaRPr lang="en-US" sz="3200" kern="1200" dirty="0">
            <a:solidFill>
              <a:prstClr val="white"/>
            </a:solidFill>
            <a:latin typeface="Gill Sans MT" panose="020B0502020104020203"/>
            <a:ea typeface="+mn-ea"/>
            <a:cs typeface="+mn-cs"/>
          </a:endParaRPr>
        </a:p>
      </dgm:t>
    </dgm:pt>
    <dgm:pt modelId="{B5A180A6-DF0B-4A00-A23E-D9897139A76F}" type="parTrans" cxnId="{BA2EE788-6197-4A12-9994-E08F3AC32830}">
      <dgm:prSet/>
      <dgm:spPr/>
      <dgm:t>
        <a:bodyPr/>
        <a:lstStyle/>
        <a:p>
          <a:endParaRPr lang="en-US"/>
        </a:p>
      </dgm:t>
    </dgm:pt>
    <dgm:pt modelId="{14C09440-68FF-473B-8E6C-D67D8810B987}" type="sibTrans" cxnId="{BA2EE788-6197-4A12-9994-E08F3AC32830}">
      <dgm:prSet/>
      <dgm:spPr/>
      <dgm:t>
        <a:bodyPr/>
        <a:lstStyle/>
        <a:p>
          <a:endParaRPr lang="en-US"/>
        </a:p>
      </dgm:t>
    </dgm:pt>
    <dgm:pt modelId="{7420C8B1-75A6-4FDE-B3B4-3AD7822D1BA1}" type="pres">
      <dgm:prSet presAssocID="{5BB37915-BE74-40AD-BD3F-DD6079200AC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B26A1FFA-8C11-47E7-A378-0C7FC15398AB}" type="pres">
      <dgm:prSet presAssocID="{5BB37915-BE74-40AD-BD3F-DD6079200AC3}" presName="dummyMaxCanvas" presStyleCnt="0">
        <dgm:presLayoutVars/>
      </dgm:prSet>
      <dgm:spPr/>
    </dgm:pt>
    <dgm:pt modelId="{41EA829A-F9B5-4043-AC2F-C040B9DF2D3B}" type="pres">
      <dgm:prSet presAssocID="{5BB37915-BE74-40AD-BD3F-DD6079200AC3}" presName="FourNodes_1" presStyleLbl="node1" presStyleIdx="0" presStyleCnt="4" custScaleX="114236">
        <dgm:presLayoutVars>
          <dgm:bulletEnabled val="1"/>
        </dgm:presLayoutVars>
      </dgm:prSet>
      <dgm:spPr>
        <a:xfrm>
          <a:off x="0" y="0"/>
          <a:ext cx="4730749" cy="1020159"/>
        </a:xfrm>
        <a:prstGeom prst="roundRect">
          <a:avLst>
            <a:gd name="adj" fmla="val 10000"/>
          </a:avLst>
        </a:prstGeom>
      </dgm:spPr>
      <dgm:t>
        <a:bodyPr/>
        <a:lstStyle/>
        <a:p>
          <a:endParaRPr lang="es-ES_tradnl"/>
        </a:p>
      </dgm:t>
    </dgm:pt>
    <dgm:pt modelId="{9199F23B-93F8-49B6-BABD-C7CDFC263407}" type="pres">
      <dgm:prSet presAssocID="{5BB37915-BE74-40AD-BD3F-DD6079200AC3}" presName="FourNodes_2" presStyleLbl="node1" presStyleIdx="1" presStyleCnt="4" custScaleX="114236">
        <dgm:presLayoutVars>
          <dgm:bulletEnabled val="1"/>
        </dgm:presLayoutVars>
      </dgm:prSet>
      <dgm:spPr>
        <a:xfrm>
          <a:off x="396200" y="1205642"/>
          <a:ext cx="4730749" cy="1020159"/>
        </a:xfrm>
        <a:prstGeom prst="roundRect">
          <a:avLst>
            <a:gd name="adj" fmla="val 10000"/>
          </a:avLst>
        </a:prstGeom>
      </dgm:spPr>
      <dgm:t>
        <a:bodyPr/>
        <a:lstStyle/>
        <a:p>
          <a:endParaRPr lang="es-ES_tradnl"/>
        </a:p>
      </dgm:t>
    </dgm:pt>
    <dgm:pt modelId="{42019A6B-DA04-41E8-B824-305ABD908FD4}" type="pres">
      <dgm:prSet presAssocID="{5BB37915-BE74-40AD-BD3F-DD6079200AC3}" presName="FourNodes_3" presStyleLbl="node1" presStyleIdx="2" presStyleCnt="4" custScaleX="114236">
        <dgm:presLayoutVars>
          <dgm:bulletEnabled val="1"/>
        </dgm:presLayoutVars>
      </dgm:prSet>
      <dgm:spPr>
        <a:xfrm>
          <a:off x="786487" y="2411285"/>
          <a:ext cx="4730749" cy="1020159"/>
        </a:xfrm>
        <a:prstGeom prst="roundRect">
          <a:avLst>
            <a:gd name="adj" fmla="val 10000"/>
          </a:avLst>
        </a:prstGeom>
      </dgm:spPr>
      <dgm:t>
        <a:bodyPr/>
        <a:lstStyle/>
        <a:p>
          <a:endParaRPr lang="es-ES_tradnl"/>
        </a:p>
      </dgm:t>
    </dgm:pt>
    <dgm:pt modelId="{64CA4FE4-BB20-4145-977C-4490EABCAD10}" type="pres">
      <dgm:prSet presAssocID="{5BB37915-BE74-40AD-BD3F-DD6079200AC3}" presName="FourNodes_4" presStyleLbl="node1" presStyleIdx="3" presStyleCnt="4" custScaleX="114236">
        <dgm:presLayoutVars>
          <dgm:bulletEnabled val="1"/>
        </dgm:presLayoutVars>
      </dgm:prSet>
      <dgm:spPr>
        <a:xfrm>
          <a:off x="1182687" y="3616928"/>
          <a:ext cx="4730749" cy="1020159"/>
        </a:xfrm>
        <a:prstGeom prst="roundRect">
          <a:avLst>
            <a:gd name="adj" fmla="val 10000"/>
          </a:avLst>
        </a:prstGeom>
      </dgm:spPr>
      <dgm:t>
        <a:bodyPr/>
        <a:lstStyle/>
        <a:p>
          <a:endParaRPr lang="es-ES_tradnl"/>
        </a:p>
      </dgm:t>
    </dgm:pt>
    <dgm:pt modelId="{9BD17A6D-7734-4877-B2B4-A1AF864DBC44}" type="pres">
      <dgm:prSet presAssocID="{5BB37915-BE74-40AD-BD3F-DD6079200AC3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1B7F0728-40C5-4973-ADD1-D8B4C4A73D96}" type="pres">
      <dgm:prSet presAssocID="{5BB37915-BE74-40AD-BD3F-DD6079200AC3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A3E4DF41-593D-4D5D-BC4E-F6B0FEE5CC72}" type="pres">
      <dgm:prSet presAssocID="{5BB37915-BE74-40AD-BD3F-DD6079200AC3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F7CFEAF8-E795-4A13-BC02-F1373ED4F4A4}" type="pres">
      <dgm:prSet presAssocID="{5BB37915-BE74-40AD-BD3F-DD6079200AC3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F38C5356-86CF-42F5-8242-7ECD01314563}" type="pres">
      <dgm:prSet presAssocID="{5BB37915-BE74-40AD-BD3F-DD6079200AC3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6A8344CA-961A-449E-8736-E2EB11A1A56C}" type="pres">
      <dgm:prSet presAssocID="{5BB37915-BE74-40AD-BD3F-DD6079200AC3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3F8AE479-65F0-4DF4-8A55-339E6F9BA184}" type="pres">
      <dgm:prSet presAssocID="{5BB37915-BE74-40AD-BD3F-DD6079200AC3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22EE9438-CB83-4469-BA19-09D20DF9AB6A}" type="presOf" srcId="{C9674E46-5629-43B3-8887-0080CB1937E9}" destId="{9199F23B-93F8-49B6-BABD-C7CDFC263407}" srcOrd="0" destOrd="0" presId="urn:microsoft.com/office/officeart/2005/8/layout/vProcess5"/>
    <dgm:cxn modelId="{6536F08D-5E98-4AE3-B9B7-210458560367}" type="presOf" srcId="{550C0184-AD94-415A-AD2B-91CC9B376433}" destId="{41EA829A-F9B5-4043-AC2F-C040B9DF2D3B}" srcOrd="0" destOrd="0" presId="urn:microsoft.com/office/officeart/2005/8/layout/vProcess5"/>
    <dgm:cxn modelId="{C2CCD0AB-99B4-43C3-8ADB-0FFA245A6D48}" srcId="{5BB37915-BE74-40AD-BD3F-DD6079200AC3}" destId="{67B8CE8E-AF4B-4B7A-9B1C-FC6F5D06F815}" srcOrd="2" destOrd="0" parTransId="{5EFE0F27-8266-443E-8476-078835A894CE}" sibTransId="{8045FA28-20C3-4C15-9258-66A1D96E136D}"/>
    <dgm:cxn modelId="{BA2EE788-6197-4A12-9994-E08F3AC32830}" srcId="{5BB37915-BE74-40AD-BD3F-DD6079200AC3}" destId="{8713D5C0-44A4-4E4F-873A-6879A62716FC}" srcOrd="3" destOrd="0" parTransId="{B5A180A6-DF0B-4A00-A23E-D9897139A76F}" sibTransId="{14C09440-68FF-473B-8E6C-D67D8810B987}"/>
    <dgm:cxn modelId="{AF5A9505-D202-4B37-ABB3-52F138AE4F78}" type="presOf" srcId="{67B8CE8E-AF4B-4B7A-9B1C-FC6F5D06F815}" destId="{6A8344CA-961A-449E-8736-E2EB11A1A56C}" srcOrd="1" destOrd="0" presId="urn:microsoft.com/office/officeart/2005/8/layout/vProcess5"/>
    <dgm:cxn modelId="{A79431F0-BD07-4A2F-A1D3-6C179ABC7492}" type="presOf" srcId="{8713D5C0-44A4-4E4F-873A-6879A62716FC}" destId="{64CA4FE4-BB20-4145-977C-4490EABCAD10}" srcOrd="0" destOrd="0" presId="urn:microsoft.com/office/officeart/2005/8/layout/vProcess5"/>
    <dgm:cxn modelId="{81522594-378A-49A1-8DE5-78AD86462636}" type="presOf" srcId="{8713D5C0-44A4-4E4F-873A-6879A62716FC}" destId="{3F8AE479-65F0-4DF4-8A55-339E6F9BA184}" srcOrd="1" destOrd="0" presId="urn:microsoft.com/office/officeart/2005/8/layout/vProcess5"/>
    <dgm:cxn modelId="{ADB10830-A7EB-45D3-A611-6035DF0C1795}" srcId="{5BB37915-BE74-40AD-BD3F-DD6079200AC3}" destId="{550C0184-AD94-415A-AD2B-91CC9B376433}" srcOrd="0" destOrd="0" parTransId="{DDEC2347-854E-4D9E-9430-35E44927C5EB}" sibTransId="{6B1123BD-BA9E-4577-9605-DFEB12A828CD}"/>
    <dgm:cxn modelId="{F31359A4-B405-45C1-A2F3-7791B57ADBAE}" type="presOf" srcId="{6B1123BD-BA9E-4577-9605-DFEB12A828CD}" destId="{9BD17A6D-7734-4877-B2B4-A1AF864DBC44}" srcOrd="0" destOrd="0" presId="urn:microsoft.com/office/officeart/2005/8/layout/vProcess5"/>
    <dgm:cxn modelId="{190D6984-E5E6-4BDE-BE38-BE3501A6B6CD}" type="presOf" srcId="{DFA73A6E-F3C4-4AAD-AEEE-17879A820189}" destId="{1B7F0728-40C5-4973-ADD1-D8B4C4A73D96}" srcOrd="0" destOrd="0" presId="urn:microsoft.com/office/officeart/2005/8/layout/vProcess5"/>
    <dgm:cxn modelId="{549A7CFD-A7B3-4AC9-937B-5E67C0D0C38E}" type="presOf" srcId="{5BB37915-BE74-40AD-BD3F-DD6079200AC3}" destId="{7420C8B1-75A6-4FDE-B3B4-3AD7822D1BA1}" srcOrd="0" destOrd="0" presId="urn:microsoft.com/office/officeart/2005/8/layout/vProcess5"/>
    <dgm:cxn modelId="{16CDC869-3A22-4E1D-83A5-C720BA4A210D}" type="presOf" srcId="{550C0184-AD94-415A-AD2B-91CC9B376433}" destId="{F7CFEAF8-E795-4A13-BC02-F1373ED4F4A4}" srcOrd="1" destOrd="0" presId="urn:microsoft.com/office/officeart/2005/8/layout/vProcess5"/>
    <dgm:cxn modelId="{A4BE47AA-5F67-4BAE-96BB-0A474A7C4F93}" type="presOf" srcId="{67B8CE8E-AF4B-4B7A-9B1C-FC6F5D06F815}" destId="{42019A6B-DA04-41E8-B824-305ABD908FD4}" srcOrd="0" destOrd="0" presId="urn:microsoft.com/office/officeart/2005/8/layout/vProcess5"/>
    <dgm:cxn modelId="{D4516181-9A9F-4FDC-8403-432AD891D02D}" type="presOf" srcId="{C9674E46-5629-43B3-8887-0080CB1937E9}" destId="{F38C5356-86CF-42F5-8242-7ECD01314563}" srcOrd="1" destOrd="0" presId="urn:microsoft.com/office/officeart/2005/8/layout/vProcess5"/>
    <dgm:cxn modelId="{73B5BB25-723F-4A51-9DA5-4196D8D48440}" type="presOf" srcId="{8045FA28-20C3-4C15-9258-66A1D96E136D}" destId="{A3E4DF41-593D-4D5D-BC4E-F6B0FEE5CC72}" srcOrd="0" destOrd="0" presId="urn:microsoft.com/office/officeart/2005/8/layout/vProcess5"/>
    <dgm:cxn modelId="{892F00BA-29E8-425C-9764-C1F4DBBFCA90}" srcId="{5BB37915-BE74-40AD-BD3F-DD6079200AC3}" destId="{C9674E46-5629-43B3-8887-0080CB1937E9}" srcOrd="1" destOrd="0" parTransId="{10550668-0F18-4C24-AF56-E5F332D27935}" sibTransId="{DFA73A6E-F3C4-4AAD-AEEE-17879A820189}"/>
    <dgm:cxn modelId="{056FC287-9E22-4372-931D-17809CBFE869}" type="presParOf" srcId="{7420C8B1-75A6-4FDE-B3B4-3AD7822D1BA1}" destId="{B26A1FFA-8C11-47E7-A378-0C7FC15398AB}" srcOrd="0" destOrd="0" presId="urn:microsoft.com/office/officeart/2005/8/layout/vProcess5"/>
    <dgm:cxn modelId="{EE8DC59A-E589-4815-85A7-CF2898A0BC3D}" type="presParOf" srcId="{7420C8B1-75A6-4FDE-B3B4-3AD7822D1BA1}" destId="{41EA829A-F9B5-4043-AC2F-C040B9DF2D3B}" srcOrd="1" destOrd="0" presId="urn:microsoft.com/office/officeart/2005/8/layout/vProcess5"/>
    <dgm:cxn modelId="{E50ABCC2-AE3A-46ED-B3FA-57E0AA9899E8}" type="presParOf" srcId="{7420C8B1-75A6-4FDE-B3B4-3AD7822D1BA1}" destId="{9199F23B-93F8-49B6-BABD-C7CDFC263407}" srcOrd="2" destOrd="0" presId="urn:microsoft.com/office/officeart/2005/8/layout/vProcess5"/>
    <dgm:cxn modelId="{F406E0BC-C2CC-4649-B1F7-27AE7A91596A}" type="presParOf" srcId="{7420C8B1-75A6-4FDE-B3B4-3AD7822D1BA1}" destId="{42019A6B-DA04-41E8-B824-305ABD908FD4}" srcOrd="3" destOrd="0" presId="urn:microsoft.com/office/officeart/2005/8/layout/vProcess5"/>
    <dgm:cxn modelId="{F4B59FF5-0525-43BF-9052-719CB1E6120B}" type="presParOf" srcId="{7420C8B1-75A6-4FDE-B3B4-3AD7822D1BA1}" destId="{64CA4FE4-BB20-4145-977C-4490EABCAD10}" srcOrd="4" destOrd="0" presId="urn:microsoft.com/office/officeart/2005/8/layout/vProcess5"/>
    <dgm:cxn modelId="{84B77D82-FE8C-47D2-B85B-ED66E2CF0AD0}" type="presParOf" srcId="{7420C8B1-75A6-4FDE-B3B4-3AD7822D1BA1}" destId="{9BD17A6D-7734-4877-B2B4-A1AF864DBC44}" srcOrd="5" destOrd="0" presId="urn:microsoft.com/office/officeart/2005/8/layout/vProcess5"/>
    <dgm:cxn modelId="{A909275B-7B0F-46A3-947E-4EC01C82E8F5}" type="presParOf" srcId="{7420C8B1-75A6-4FDE-B3B4-3AD7822D1BA1}" destId="{1B7F0728-40C5-4973-ADD1-D8B4C4A73D96}" srcOrd="6" destOrd="0" presId="urn:microsoft.com/office/officeart/2005/8/layout/vProcess5"/>
    <dgm:cxn modelId="{F4E477F8-EFC4-490E-B91D-CF5123CA237B}" type="presParOf" srcId="{7420C8B1-75A6-4FDE-B3B4-3AD7822D1BA1}" destId="{A3E4DF41-593D-4D5D-BC4E-F6B0FEE5CC72}" srcOrd="7" destOrd="0" presId="urn:microsoft.com/office/officeart/2005/8/layout/vProcess5"/>
    <dgm:cxn modelId="{DB075D3B-ECD9-4C6C-9C6A-FFD2A4CCA152}" type="presParOf" srcId="{7420C8B1-75A6-4FDE-B3B4-3AD7822D1BA1}" destId="{F7CFEAF8-E795-4A13-BC02-F1373ED4F4A4}" srcOrd="8" destOrd="0" presId="urn:microsoft.com/office/officeart/2005/8/layout/vProcess5"/>
    <dgm:cxn modelId="{3A1CD331-3B75-4A16-A737-57C4BC4AEFB4}" type="presParOf" srcId="{7420C8B1-75A6-4FDE-B3B4-3AD7822D1BA1}" destId="{F38C5356-86CF-42F5-8242-7ECD01314563}" srcOrd="9" destOrd="0" presId="urn:microsoft.com/office/officeart/2005/8/layout/vProcess5"/>
    <dgm:cxn modelId="{678E9918-2796-4076-90AD-75DD26FE3209}" type="presParOf" srcId="{7420C8B1-75A6-4FDE-B3B4-3AD7822D1BA1}" destId="{6A8344CA-961A-449E-8736-E2EB11A1A56C}" srcOrd="10" destOrd="0" presId="urn:microsoft.com/office/officeart/2005/8/layout/vProcess5"/>
    <dgm:cxn modelId="{59318A7D-13FB-490D-87F7-9DC7FF8C632F}" type="presParOf" srcId="{7420C8B1-75A6-4FDE-B3B4-3AD7822D1BA1}" destId="{3F8AE479-65F0-4DF4-8A55-339E6F9BA18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B37915-BE74-40AD-BD3F-DD6079200AC3}" type="doc">
      <dgm:prSet loTypeId="urn:microsoft.com/office/officeart/2005/8/layout/vProcess5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50C0184-AD94-415A-AD2B-91CC9B376433}">
      <dgm:prSet custT="1"/>
      <dgm:spPr>
        <a:solidFill>
          <a:srgbClr val="B71E42">
            <a:hueOff val="0"/>
            <a:satOff val="0"/>
            <a:lumOff val="0"/>
            <a:alphaOff val="0"/>
          </a:srgbClr>
        </a:solidFill>
        <a:ln w="2222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21920" tIns="121920" rIns="121920" bIns="121920" numCol="1" spcCol="1270" anchor="ctr" anchorCtr="0"/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CREACIÓN DE LA INTERFAZ</a:t>
          </a:r>
        </a:p>
      </dgm:t>
    </dgm:pt>
    <dgm:pt modelId="{DDEC2347-854E-4D9E-9430-35E44927C5EB}" type="parTrans" cxnId="{ADB10830-A7EB-45D3-A611-6035DF0C1795}">
      <dgm:prSet/>
      <dgm:spPr/>
      <dgm:t>
        <a:bodyPr/>
        <a:lstStyle/>
        <a:p>
          <a:endParaRPr lang="en-US"/>
        </a:p>
      </dgm:t>
    </dgm:pt>
    <dgm:pt modelId="{6B1123BD-BA9E-4577-9605-DFEB12A828CD}" type="sibTrans" cxnId="{ADB10830-A7EB-45D3-A611-6035DF0C1795}">
      <dgm:prSet/>
      <dgm:spPr/>
      <dgm:t>
        <a:bodyPr/>
        <a:lstStyle/>
        <a:p>
          <a:endParaRPr lang="en-US"/>
        </a:p>
      </dgm:t>
    </dgm:pt>
    <dgm:pt modelId="{C9674E46-5629-43B3-8887-0080CB1937E9}">
      <dgm:prSet custT="1"/>
      <dgm:spPr>
        <a:solidFill>
          <a:srgbClr val="B71E42">
            <a:hueOff val="0"/>
            <a:satOff val="0"/>
            <a:lumOff val="0"/>
            <a:alphaOff val="0"/>
          </a:srgbClr>
        </a:solidFill>
        <a:ln w="2222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21920" tIns="121920" rIns="121920" bIns="121920" numCol="1" spcCol="1270" anchor="ctr" anchorCtr="0"/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WEB SCRAPING</a:t>
          </a:r>
          <a:endParaRPr lang="en-US" sz="3200" kern="1200" dirty="0">
            <a:solidFill>
              <a:prstClr val="white"/>
            </a:solidFill>
            <a:latin typeface="Gill Sans MT" panose="020B0502020104020203"/>
            <a:ea typeface="+mn-ea"/>
            <a:cs typeface="+mn-cs"/>
          </a:endParaRPr>
        </a:p>
      </dgm:t>
    </dgm:pt>
    <dgm:pt modelId="{10550668-0F18-4C24-AF56-E5F332D27935}" type="parTrans" cxnId="{892F00BA-29E8-425C-9764-C1F4DBBFCA90}">
      <dgm:prSet/>
      <dgm:spPr/>
      <dgm:t>
        <a:bodyPr/>
        <a:lstStyle/>
        <a:p>
          <a:endParaRPr lang="en-US"/>
        </a:p>
      </dgm:t>
    </dgm:pt>
    <dgm:pt modelId="{DFA73A6E-F3C4-4AAD-AEEE-17879A820189}" type="sibTrans" cxnId="{892F00BA-29E8-425C-9764-C1F4DBBFCA90}">
      <dgm:prSet/>
      <dgm:spPr/>
      <dgm:t>
        <a:bodyPr/>
        <a:lstStyle/>
        <a:p>
          <a:endParaRPr lang="en-US"/>
        </a:p>
      </dgm:t>
    </dgm:pt>
    <dgm:pt modelId="{67B8CE8E-AF4B-4B7A-9B1C-FC6F5D06F815}">
      <dgm:prSet custT="1"/>
      <dgm:spPr>
        <a:solidFill>
          <a:srgbClr val="B71E42">
            <a:hueOff val="0"/>
            <a:satOff val="0"/>
            <a:lumOff val="0"/>
            <a:alphaOff val="0"/>
          </a:srgbClr>
        </a:solidFill>
        <a:ln w="2222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21920" tIns="121920" rIns="121920" bIns="121920" numCol="1" spcCol="1270" anchor="ctr" anchorCtr="0"/>
        <a:lstStyle/>
        <a:p>
          <a:r>
            <a:rPr lang="es-ES" sz="32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CREACIÓN DE LA API</a:t>
          </a:r>
          <a:endParaRPr lang="en-US" sz="3100" kern="1200" dirty="0"/>
        </a:p>
      </dgm:t>
    </dgm:pt>
    <dgm:pt modelId="{5EFE0F27-8266-443E-8476-078835A894CE}" type="parTrans" cxnId="{C2CCD0AB-99B4-43C3-8ADB-0FFA245A6D48}">
      <dgm:prSet/>
      <dgm:spPr/>
      <dgm:t>
        <a:bodyPr/>
        <a:lstStyle/>
        <a:p>
          <a:endParaRPr lang="en-US"/>
        </a:p>
      </dgm:t>
    </dgm:pt>
    <dgm:pt modelId="{8045FA28-20C3-4C15-9258-66A1D96E136D}" type="sibTrans" cxnId="{C2CCD0AB-99B4-43C3-8ADB-0FFA245A6D48}">
      <dgm:prSet/>
      <dgm:spPr/>
      <dgm:t>
        <a:bodyPr/>
        <a:lstStyle/>
        <a:p>
          <a:endParaRPr lang="en-US"/>
        </a:p>
      </dgm:t>
    </dgm:pt>
    <dgm:pt modelId="{8713D5C0-44A4-4E4F-873A-6879A62716FC}">
      <dgm:prSet custT="1"/>
      <dgm:spPr>
        <a:solidFill>
          <a:srgbClr val="B71E42">
            <a:hueOff val="0"/>
            <a:satOff val="0"/>
            <a:lumOff val="0"/>
            <a:alphaOff val="0"/>
          </a:srgbClr>
        </a:solidFill>
        <a:ln w="2222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21920" tIns="121920" rIns="121920" bIns="121920" numCol="1" spcCol="1270" anchor="ctr" anchorCtr="0"/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DOCUMENTACIÓN FINAL</a:t>
          </a:r>
          <a:endParaRPr lang="en-US" sz="3200" kern="1200" dirty="0">
            <a:solidFill>
              <a:prstClr val="white"/>
            </a:solidFill>
            <a:latin typeface="Gill Sans MT" panose="020B0502020104020203"/>
            <a:ea typeface="+mn-ea"/>
            <a:cs typeface="+mn-cs"/>
          </a:endParaRPr>
        </a:p>
      </dgm:t>
    </dgm:pt>
    <dgm:pt modelId="{B5A180A6-DF0B-4A00-A23E-D9897139A76F}" type="parTrans" cxnId="{BA2EE788-6197-4A12-9994-E08F3AC32830}">
      <dgm:prSet/>
      <dgm:spPr/>
      <dgm:t>
        <a:bodyPr/>
        <a:lstStyle/>
        <a:p>
          <a:endParaRPr lang="en-US"/>
        </a:p>
      </dgm:t>
    </dgm:pt>
    <dgm:pt modelId="{14C09440-68FF-473B-8E6C-D67D8810B987}" type="sibTrans" cxnId="{BA2EE788-6197-4A12-9994-E08F3AC32830}">
      <dgm:prSet/>
      <dgm:spPr/>
      <dgm:t>
        <a:bodyPr/>
        <a:lstStyle/>
        <a:p>
          <a:endParaRPr lang="en-US"/>
        </a:p>
      </dgm:t>
    </dgm:pt>
    <dgm:pt modelId="{7420C8B1-75A6-4FDE-B3B4-3AD7822D1BA1}" type="pres">
      <dgm:prSet presAssocID="{5BB37915-BE74-40AD-BD3F-DD6079200AC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B26A1FFA-8C11-47E7-A378-0C7FC15398AB}" type="pres">
      <dgm:prSet presAssocID="{5BB37915-BE74-40AD-BD3F-DD6079200AC3}" presName="dummyMaxCanvas" presStyleCnt="0">
        <dgm:presLayoutVars/>
      </dgm:prSet>
      <dgm:spPr/>
    </dgm:pt>
    <dgm:pt modelId="{41EA829A-F9B5-4043-AC2F-C040B9DF2D3B}" type="pres">
      <dgm:prSet presAssocID="{5BB37915-BE74-40AD-BD3F-DD6079200AC3}" presName="FourNodes_1" presStyleLbl="node1" presStyleIdx="0" presStyleCnt="4" custScaleX="115655" custLinFactNeighborX="6038" custLinFactNeighborY="6579">
        <dgm:presLayoutVars>
          <dgm:bulletEnabled val="1"/>
        </dgm:presLayoutVars>
      </dgm:prSet>
      <dgm:spPr>
        <a:xfrm>
          <a:off x="0" y="0"/>
          <a:ext cx="4730749" cy="1020159"/>
        </a:xfrm>
        <a:prstGeom prst="roundRect">
          <a:avLst>
            <a:gd name="adj" fmla="val 10000"/>
          </a:avLst>
        </a:prstGeom>
      </dgm:spPr>
      <dgm:t>
        <a:bodyPr/>
        <a:lstStyle/>
        <a:p>
          <a:endParaRPr lang="es-ES_tradnl"/>
        </a:p>
      </dgm:t>
    </dgm:pt>
    <dgm:pt modelId="{9199F23B-93F8-49B6-BABD-C7CDFC263407}" type="pres">
      <dgm:prSet presAssocID="{5BB37915-BE74-40AD-BD3F-DD6079200AC3}" presName="FourNodes_2" presStyleLbl="node1" presStyleIdx="1" presStyleCnt="4" custScaleX="115655" custLinFactNeighborX="4622" custLinFactNeighborY="1979">
        <dgm:presLayoutVars>
          <dgm:bulletEnabled val="1"/>
        </dgm:presLayoutVars>
      </dgm:prSet>
      <dgm:spPr>
        <a:xfrm>
          <a:off x="396200" y="1205642"/>
          <a:ext cx="4730749" cy="1020159"/>
        </a:xfrm>
        <a:prstGeom prst="roundRect">
          <a:avLst>
            <a:gd name="adj" fmla="val 10000"/>
          </a:avLst>
        </a:prstGeom>
      </dgm:spPr>
      <dgm:t>
        <a:bodyPr/>
        <a:lstStyle/>
        <a:p>
          <a:endParaRPr lang="es-ES_tradnl"/>
        </a:p>
      </dgm:t>
    </dgm:pt>
    <dgm:pt modelId="{42019A6B-DA04-41E8-B824-305ABD908FD4}" type="pres">
      <dgm:prSet presAssocID="{5BB37915-BE74-40AD-BD3F-DD6079200AC3}" presName="FourNodes_3" presStyleLbl="node1" presStyleIdx="2" presStyleCnt="4" custScaleX="115655" custLinFactNeighborX="902" custLinFactNeighborY="1979">
        <dgm:presLayoutVars>
          <dgm:bulletEnabled val="1"/>
        </dgm:presLayoutVars>
      </dgm:prSet>
      <dgm:spPr>
        <a:xfrm>
          <a:off x="786487" y="2411285"/>
          <a:ext cx="4730749" cy="1020159"/>
        </a:xfrm>
        <a:prstGeom prst="roundRect">
          <a:avLst>
            <a:gd name="adj" fmla="val 10000"/>
          </a:avLst>
        </a:prstGeom>
      </dgm:spPr>
      <dgm:t>
        <a:bodyPr/>
        <a:lstStyle/>
        <a:p>
          <a:endParaRPr lang="es-ES_tradnl"/>
        </a:p>
      </dgm:t>
    </dgm:pt>
    <dgm:pt modelId="{64CA4FE4-BB20-4145-977C-4490EABCAD10}" type="pres">
      <dgm:prSet presAssocID="{5BB37915-BE74-40AD-BD3F-DD6079200AC3}" presName="FourNodes_4" presStyleLbl="node1" presStyleIdx="3" presStyleCnt="4" custScaleX="115655" custLinFactNeighborX="355" custLinFactNeighborY="1979">
        <dgm:presLayoutVars>
          <dgm:bulletEnabled val="1"/>
        </dgm:presLayoutVars>
      </dgm:prSet>
      <dgm:spPr>
        <a:xfrm>
          <a:off x="1182687" y="3616928"/>
          <a:ext cx="4730749" cy="1020159"/>
        </a:xfrm>
        <a:prstGeom prst="roundRect">
          <a:avLst>
            <a:gd name="adj" fmla="val 10000"/>
          </a:avLst>
        </a:prstGeom>
      </dgm:spPr>
      <dgm:t>
        <a:bodyPr/>
        <a:lstStyle/>
        <a:p>
          <a:endParaRPr lang="es-ES_tradnl"/>
        </a:p>
      </dgm:t>
    </dgm:pt>
    <dgm:pt modelId="{9BD17A6D-7734-4877-B2B4-A1AF864DBC44}" type="pres">
      <dgm:prSet presAssocID="{5BB37915-BE74-40AD-BD3F-DD6079200AC3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1B7F0728-40C5-4973-ADD1-D8B4C4A73D96}" type="pres">
      <dgm:prSet presAssocID="{5BB37915-BE74-40AD-BD3F-DD6079200AC3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A3E4DF41-593D-4D5D-BC4E-F6B0FEE5CC72}" type="pres">
      <dgm:prSet presAssocID="{5BB37915-BE74-40AD-BD3F-DD6079200AC3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F7CFEAF8-E795-4A13-BC02-F1373ED4F4A4}" type="pres">
      <dgm:prSet presAssocID="{5BB37915-BE74-40AD-BD3F-DD6079200AC3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F38C5356-86CF-42F5-8242-7ECD01314563}" type="pres">
      <dgm:prSet presAssocID="{5BB37915-BE74-40AD-BD3F-DD6079200AC3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6A8344CA-961A-449E-8736-E2EB11A1A56C}" type="pres">
      <dgm:prSet presAssocID="{5BB37915-BE74-40AD-BD3F-DD6079200AC3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3F8AE479-65F0-4DF4-8A55-339E6F9BA184}" type="pres">
      <dgm:prSet presAssocID="{5BB37915-BE74-40AD-BD3F-DD6079200AC3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ADB10830-A7EB-45D3-A611-6035DF0C1795}" srcId="{5BB37915-BE74-40AD-BD3F-DD6079200AC3}" destId="{550C0184-AD94-415A-AD2B-91CC9B376433}" srcOrd="0" destOrd="0" parTransId="{DDEC2347-854E-4D9E-9430-35E44927C5EB}" sibTransId="{6B1123BD-BA9E-4577-9605-DFEB12A828CD}"/>
    <dgm:cxn modelId="{B48CE303-C374-42DE-965C-F9E92FCB0A06}" type="presOf" srcId="{6B1123BD-BA9E-4577-9605-DFEB12A828CD}" destId="{9BD17A6D-7734-4877-B2B4-A1AF864DBC44}" srcOrd="0" destOrd="0" presId="urn:microsoft.com/office/officeart/2005/8/layout/vProcess5"/>
    <dgm:cxn modelId="{99167A07-F293-4BE7-AE57-BA58675A0222}" type="presOf" srcId="{67B8CE8E-AF4B-4B7A-9B1C-FC6F5D06F815}" destId="{6A8344CA-961A-449E-8736-E2EB11A1A56C}" srcOrd="1" destOrd="0" presId="urn:microsoft.com/office/officeart/2005/8/layout/vProcess5"/>
    <dgm:cxn modelId="{9F83DA70-0C09-4258-822A-4554ED7EB8E4}" type="presOf" srcId="{550C0184-AD94-415A-AD2B-91CC9B376433}" destId="{F7CFEAF8-E795-4A13-BC02-F1373ED4F4A4}" srcOrd="1" destOrd="0" presId="urn:microsoft.com/office/officeart/2005/8/layout/vProcess5"/>
    <dgm:cxn modelId="{BA2EE788-6197-4A12-9994-E08F3AC32830}" srcId="{5BB37915-BE74-40AD-BD3F-DD6079200AC3}" destId="{8713D5C0-44A4-4E4F-873A-6879A62716FC}" srcOrd="3" destOrd="0" parTransId="{B5A180A6-DF0B-4A00-A23E-D9897139A76F}" sibTransId="{14C09440-68FF-473B-8E6C-D67D8810B987}"/>
    <dgm:cxn modelId="{B10F4ADA-8CE1-4AE4-AD28-FB714C7E1481}" type="presOf" srcId="{8713D5C0-44A4-4E4F-873A-6879A62716FC}" destId="{64CA4FE4-BB20-4145-977C-4490EABCAD10}" srcOrd="0" destOrd="0" presId="urn:microsoft.com/office/officeart/2005/8/layout/vProcess5"/>
    <dgm:cxn modelId="{FD13ABBC-0CA3-4A41-9317-354D510DCF52}" type="presOf" srcId="{C9674E46-5629-43B3-8887-0080CB1937E9}" destId="{F38C5356-86CF-42F5-8242-7ECD01314563}" srcOrd="1" destOrd="0" presId="urn:microsoft.com/office/officeart/2005/8/layout/vProcess5"/>
    <dgm:cxn modelId="{C2CCD0AB-99B4-43C3-8ADB-0FFA245A6D48}" srcId="{5BB37915-BE74-40AD-BD3F-DD6079200AC3}" destId="{67B8CE8E-AF4B-4B7A-9B1C-FC6F5D06F815}" srcOrd="2" destOrd="0" parTransId="{5EFE0F27-8266-443E-8476-078835A894CE}" sibTransId="{8045FA28-20C3-4C15-9258-66A1D96E136D}"/>
    <dgm:cxn modelId="{892F00BA-29E8-425C-9764-C1F4DBBFCA90}" srcId="{5BB37915-BE74-40AD-BD3F-DD6079200AC3}" destId="{C9674E46-5629-43B3-8887-0080CB1937E9}" srcOrd="1" destOrd="0" parTransId="{10550668-0F18-4C24-AF56-E5F332D27935}" sibTransId="{DFA73A6E-F3C4-4AAD-AEEE-17879A820189}"/>
    <dgm:cxn modelId="{930345C5-E2CF-406E-9FE4-BDFA1ECF0F4F}" type="presOf" srcId="{DFA73A6E-F3C4-4AAD-AEEE-17879A820189}" destId="{1B7F0728-40C5-4973-ADD1-D8B4C4A73D96}" srcOrd="0" destOrd="0" presId="urn:microsoft.com/office/officeart/2005/8/layout/vProcess5"/>
    <dgm:cxn modelId="{E8B4B50E-1BF3-4BB3-A4E8-FFE7CAF71690}" type="presOf" srcId="{5BB37915-BE74-40AD-BD3F-DD6079200AC3}" destId="{7420C8B1-75A6-4FDE-B3B4-3AD7822D1BA1}" srcOrd="0" destOrd="0" presId="urn:microsoft.com/office/officeart/2005/8/layout/vProcess5"/>
    <dgm:cxn modelId="{2CBEEC82-ABF1-419F-AB22-B0CEFA687315}" type="presOf" srcId="{8045FA28-20C3-4C15-9258-66A1D96E136D}" destId="{A3E4DF41-593D-4D5D-BC4E-F6B0FEE5CC72}" srcOrd="0" destOrd="0" presId="urn:microsoft.com/office/officeart/2005/8/layout/vProcess5"/>
    <dgm:cxn modelId="{DFA9E1D2-F8E2-49A9-B519-5373356765F6}" type="presOf" srcId="{67B8CE8E-AF4B-4B7A-9B1C-FC6F5D06F815}" destId="{42019A6B-DA04-41E8-B824-305ABD908FD4}" srcOrd="0" destOrd="0" presId="urn:microsoft.com/office/officeart/2005/8/layout/vProcess5"/>
    <dgm:cxn modelId="{B93EF450-6D8D-4663-8A3E-0D02FC397E29}" type="presOf" srcId="{550C0184-AD94-415A-AD2B-91CC9B376433}" destId="{41EA829A-F9B5-4043-AC2F-C040B9DF2D3B}" srcOrd="0" destOrd="0" presId="urn:microsoft.com/office/officeart/2005/8/layout/vProcess5"/>
    <dgm:cxn modelId="{64888E96-5BC4-4E12-9652-7974A41D8D42}" type="presOf" srcId="{8713D5C0-44A4-4E4F-873A-6879A62716FC}" destId="{3F8AE479-65F0-4DF4-8A55-339E6F9BA184}" srcOrd="1" destOrd="0" presId="urn:microsoft.com/office/officeart/2005/8/layout/vProcess5"/>
    <dgm:cxn modelId="{BCF41B6B-B165-4F10-BFA4-DE0188EBAADF}" type="presOf" srcId="{C9674E46-5629-43B3-8887-0080CB1937E9}" destId="{9199F23B-93F8-49B6-BABD-C7CDFC263407}" srcOrd="0" destOrd="0" presId="urn:microsoft.com/office/officeart/2005/8/layout/vProcess5"/>
    <dgm:cxn modelId="{34EA26A3-434E-4764-B33E-028FB46A5482}" type="presParOf" srcId="{7420C8B1-75A6-4FDE-B3B4-3AD7822D1BA1}" destId="{B26A1FFA-8C11-47E7-A378-0C7FC15398AB}" srcOrd="0" destOrd="0" presId="urn:microsoft.com/office/officeart/2005/8/layout/vProcess5"/>
    <dgm:cxn modelId="{725DDFD2-5FCB-4B0D-8978-043FAC514652}" type="presParOf" srcId="{7420C8B1-75A6-4FDE-B3B4-3AD7822D1BA1}" destId="{41EA829A-F9B5-4043-AC2F-C040B9DF2D3B}" srcOrd="1" destOrd="0" presId="urn:microsoft.com/office/officeart/2005/8/layout/vProcess5"/>
    <dgm:cxn modelId="{F4E01CA8-CEE4-4ABC-8209-9FA9E2B6BD01}" type="presParOf" srcId="{7420C8B1-75A6-4FDE-B3B4-3AD7822D1BA1}" destId="{9199F23B-93F8-49B6-BABD-C7CDFC263407}" srcOrd="2" destOrd="0" presId="urn:microsoft.com/office/officeart/2005/8/layout/vProcess5"/>
    <dgm:cxn modelId="{37F9F088-078B-4877-8469-446FCF0006EC}" type="presParOf" srcId="{7420C8B1-75A6-4FDE-B3B4-3AD7822D1BA1}" destId="{42019A6B-DA04-41E8-B824-305ABD908FD4}" srcOrd="3" destOrd="0" presId="urn:microsoft.com/office/officeart/2005/8/layout/vProcess5"/>
    <dgm:cxn modelId="{D5212234-DD1B-48DA-93F0-17C5746AAC99}" type="presParOf" srcId="{7420C8B1-75A6-4FDE-B3B4-3AD7822D1BA1}" destId="{64CA4FE4-BB20-4145-977C-4490EABCAD10}" srcOrd="4" destOrd="0" presId="urn:microsoft.com/office/officeart/2005/8/layout/vProcess5"/>
    <dgm:cxn modelId="{FD90199C-3AA5-48B1-B62C-452391612194}" type="presParOf" srcId="{7420C8B1-75A6-4FDE-B3B4-3AD7822D1BA1}" destId="{9BD17A6D-7734-4877-B2B4-A1AF864DBC44}" srcOrd="5" destOrd="0" presId="urn:microsoft.com/office/officeart/2005/8/layout/vProcess5"/>
    <dgm:cxn modelId="{31FB9B77-78C7-4B4F-95E4-179F62477267}" type="presParOf" srcId="{7420C8B1-75A6-4FDE-B3B4-3AD7822D1BA1}" destId="{1B7F0728-40C5-4973-ADD1-D8B4C4A73D96}" srcOrd="6" destOrd="0" presId="urn:microsoft.com/office/officeart/2005/8/layout/vProcess5"/>
    <dgm:cxn modelId="{1F77BBA2-1042-47A0-A81F-AC167190E101}" type="presParOf" srcId="{7420C8B1-75A6-4FDE-B3B4-3AD7822D1BA1}" destId="{A3E4DF41-593D-4D5D-BC4E-F6B0FEE5CC72}" srcOrd="7" destOrd="0" presId="urn:microsoft.com/office/officeart/2005/8/layout/vProcess5"/>
    <dgm:cxn modelId="{86C505FD-9C8F-44D5-AF66-2F69660F5626}" type="presParOf" srcId="{7420C8B1-75A6-4FDE-B3B4-3AD7822D1BA1}" destId="{F7CFEAF8-E795-4A13-BC02-F1373ED4F4A4}" srcOrd="8" destOrd="0" presId="urn:microsoft.com/office/officeart/2005/8/layout/vProcess5"/>
    <dgm:cxn modelId="{5D1E580C-FDAA-4123-8145-381B1B4E073E}" type="presParOf" srcId="{7420C8B1-75A6-4FDE-B3B4-3AD7822D1BA1}" destId="{F38C5356-86CF-42F5-8242-7ECD01314563}" srcOrd="9" destOrd="0" presId="urn:microsoft.com/office/officeart/2005/8/layout/vProcess5"/>
    <dgm:cxn modelId="{E04E508C-8078-4B3B-B040-7E8E94DFE928}" type="presParOf" srcId="{7420C8B1-75A6-4FDE-B3B4-3AD7822D1BA1}" destId="{6A8344CA-961A-449E-8736-E2EB11A1A56C}" srcOrd="10" destOrd="0" presId="urn:microsoft.com/office/officeart/2005/8/layout/vProcess5"/>
    <dgm:cxn modelId="{8119C0AE-256F-4F2B-A60B-FD756D5A1162}" type="presParOf" srcId="{7420C8B1-75A6-4FDE-B3B4-3AD7822D1BA1}" destId="{3F8AE479-65F0-4DF4-8A55-339E6F9BA18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BB37915-BE74-40AD-BD3F-DD6079200AC3}" type="doc">
      <dgm:prSet loTypeId="urn:microsoft.com/office/officeart/2005/8/layout/vProcess5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550C0184-AD94-415A-AD2B-91CC9B376433}">
      <dgm:prSet custT="1"/>
      <dgm:spPr>
        <a:solidFill>
          <a:srgbClr val="B71E42">
            <a:hueOff val="0"/>
            <a:satOff val="0"/>
            <a:lumOff val="0"/>
            <a:alphaOff val="0"/>
          </a:srgbClr>
        </a:solidFill>
        <a:ln w="2222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21920" tIns="121920" rIns="121920" bIns="121920" numCol="1" spcCol="1270" anchor="ctr" anchorCtr="0"/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INTRODUCCIÓN A PHP</a:t>
          </a:r>
        </a:p>
      </dgm:t>
    </dgm:pt>
    <dgm:pt modelId="{DDEC2347-854E-4D9E-9430-35E44927C5EB}" type="parTrans" cxnId="{ADB10830-A7EB-45D3-A611-6035DF0C1795}">
      <dgm:prSet/>
      <dgm:spPr/>
      <dgm:t>
        <a:bodyPr/>
        <a:lstStyle/>
        <a:p>
          <a:endParaRPr lang="en-US"/>
        </a:p>
      </dgm:t>
    </dgm:pt>
    <dgm:pt modelId="{6B1123BD-BA9E-4577-9605-DFEB12A828CD}" type="sibTrans" cxnId="{ADB10830-A7EB-45D3-A611-6035DF0C1795}">
      <dgm:prSet/>
      <dgm:spPr/>
      <dgm:t>
        <a:bodyPr/>
        <a:lstStyle/>
        <a:p>
          <a:endParaRPr lang="en-US"/>
        </a:p>
      </dgm:t>
    </dgm:pt>
    <dgm:pt modelId="{C9674E46-5629-43B3-8887-0080CB1937E9}">
      <dgm:prSet custT="1"/>
      <dgm:spPr>
        <a:solidFill>
          <a:srgbClr val="B71E42">
            <a:hueOff val="0"/>
            <a:satOff val="0"/>
            <a:lumOff val="0"/>
            <a:alphaOff val="0"/>
          </a:srgbClr>
        </a:solidFill>
        <a:ln w="2222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21920" tIns="121920" rIns="121920" bIns="121920" numCol="1" spcCol="1270" anchor="ctr" anchorCtr="0"/>
        <a:lstStyle/>
        <a:p>
          <a:r>
            <a:rPr lang="es-ES" sz="32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INTRODUCCIÓN A JS</a:t>
          </a:r>
          <a:endParaRPr lang="en-US" sz="3300" kern="1200" dirty="0"/>
        </a:p>
      </dgm:t>
    </dgm:pt>
    <dgm:pt modelId="{10550668-0F18-4C24-AF56-E5F332D27935}" type="parTrans" cxnId="{892F00BA-29E8-425C-9764-C1F4DBBFCA90}">
      <dgm:prSet/>
      <dgm:spPr/>
      <dgm:t>
        <a:bodyPr/>
        <a:lstStyle/>
        <a:p>
          <a:endParaRPr lang="en-US"/>
        </a:p>
      </dgm:t>
    </dgm:pt>
    <dgm:pt modelId="{DFA73A6E-F3C4-4AAD-AEEE-17879A820189}" type="sibTrans" cxnId="{892F00BA-29E8-425C-9764-C1F4DBBFCA90}">
      <dgm:prSet/>
      <dgm:spPr/>
      <dgm:t>
        <a:bodyPr/>
        <a:lstStyle/>
        <a:p>
          <a:endParaRPr lang="en-US"/>
        </a:p>
      </dgm:t>
    </dgm:pt>
    <dgm:pt modelId="{67B8CE8E-AF4B-4B7A-9B1C-FC6F5D06F815}">
      <dgm:prSet custT="1"/>
      <dgm:spPr>
        <a:solidFill>
          <a:srgbClr val="B71E42">
            <a:hueOff val="0"/>
            <a:satOff val="0"/>
            <a:lumOff val="0"/>
            <a:alphaOff val="0"/>
          </a:srgbClr>
        </a:solidFill>
        <a:ln w="2222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21920" tIns="121920" rIns="121920" bIns="121920" numCol="1" spcCol="1270" anchor="ctr" anchorCtr="0"/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CREACIÓN DE MAPAS</a:t>
          </a:r>
          <a:endParaRPr lang="en-US" sz="3200" kern="1200" dirty="0">
            <a:solidFill>
              <a:prstClr val="white"/>
            </a:solidFill>
            <a:latin typeface="Gill Sans MT" panose="020B0502020104020203"/>
            <a:ea typeface="+mn-ea"/>
            <a:cs typeface="+mn-cs"/>
          </a:endParaRPr>
        </a:p>
      </dgm:t>
    </dgm:pt>
    <dgm:pt modelId="{5EFE0F27-8266-443E-8476-078835A894CE}" type="parTrans" cxnId="{C2CCD0AB-99B4-43C3-8ADB-0FFA245A6D48}">
      <dgm:prSet/>
      <dgm:spPr/>
      <dgm:t>
        <a:bodyPr/>
        <a:lstStyle/>
        <a:p>
          <a:endParaRPr lang="en-US"/>
        </a:p>
      </dgm:t>
    </dgm:pt>
    <dgm:pt modelId="{8045FA28-20C3-4C15-9258-66A1D96E136D}" type="sibTrans" cxnId="{C2CCD0AB-99B4-43C3-8ADB-0FFA245A6D48}">
      <dgm:prSet/>
      <dgm:spPr/>
      <dgm:t>
        <a:bodyPr/>
        <a:lstStyle/>
        <a:p>
          <a:endParaRPr lang="en-US"/>
        </a:p>
      </dgm:t>
    </dgm:pt>
    <dgm:pt modelId="{8713D5C0-44A4-4E4F-873A-6879A62716FC}">
      <dgm:prSet custT="1"/>
      <dgm:spPr>
        <a:solidFill>
          <a:srgbClr val="B71E42">
            <a:hueOff val="0"/>
            <a:satOff val="0"/>
            <a:lumOff val="0"/>
            <a:alphaOff val="0"/>
          </a:srgbClr>
        </a:solidFill>
        <a:ln w="2222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21920" tIns="121920" rIns="121920" bIns="121920" numCol="1" spcCol="1270" anchor="ctr" anchorCtr="0"/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CREACIÓN DE LA WEB</a:t>
          </a:r>
        </a:p>
      </dgm:t>
    </dgm:pt>
    <dgm:pt modelId="{B5A180A6-DF0B-4A00-A23E-D9897139A76F}" type="parTrans" cxnId="{BA2EE788-6197-4A12-9994-E08F3AC32830}">
      <dgm:prSet/>
      <dgm:spPr/>
      <dgm:t>
        <a:bodyPr/>
        <a:lstStyle/>
        <a:p>
          <a:endParaRPr lang="en-US"/>
        </a:p>
      </dgm:t>
    </dgm:pt>
    <dgm:pt modelId="{14C09440-68FF-473B-8E6C-D67D8810B987}" type="sibTrans" cxnId="{BA2EE788-6197-4A12-9994-E08F3AC32830}">
      <dgm:prSet/>
      <dgm:spPr/>
      <dgm:t>
        <a:bodyPr/>
        <a:lstStyle/>
        <a:p>
          <a:endParaRPr lang="en-US"/>
        </a:p>
      </dgm:t>
    </dgm:pt>
    <dgm:pt modelId="{F020F53D-78F0-41AF-ADCA-EAB522CB44E3}" type="pres">
      <dgm:prSet presAssocID="{5BB37915-BE74-40AD-BD3F-DD6079200AC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0EC16E0A-50CC-4AA9-8D55-6978061693E4}" type="pres">
      <dgm:prSet presAssocID="{5BB37915-BE74-40AD-BD3F-DD6079200AC3}" presName="dummyMaxCanvas" presStyleCnt="0">
        <dgm:presLayoutVars/>
      </dgm:prSet>
      <dgm:spPr/>
    </dgm:pt>
    <dgm:pt modelId="{B6E56000-FCF9-4D9D-8948-0DE4736A5019}" type="pres">
      <dgm:prSet presAssocID="{5BB37915-BE74-40AD-BD3F-DD6079200AC3}" presName="FourNodes_1" presStyleLbl="node1" presStyleIdx="0" presStyleCnt="4" custScaleX="125000" custLinFactNeighborX="11527" custLinFactNeighborY="931">
        <dgm:presLayoutVars>
          <dgm:bulletEnabled val="1"/>
        </dgm:presLayoutVars>
      </dgm:prSet>
      <dgm:spPr>
        <a:xfrm>
          <a:off x="0" y="0"/>
          <a:ext cx="4730749" cy="1020159"/>
        </a:xfrm>
        <a:prstGeom prst="roundRect">
          <a:avLst>
            <a:gd name="adj" fmla="val 10000"/>
          </a:avLst>
        </a:prstGeom>
      </dgm:spPr>
      <dgm:t>
        <a:bodyPr/>
        <a:lstStyle/>
        <a:p>
          <a:endParaRPr lang="es-ES_tradnl"/>
        </a:p>
      </dgm:t>
    </dgm:pt>
    <dgm:pt modelId="{A9282A2D-E24C-4060-996B-4648BE96E836}" type="pres">
      <dgm:prSet presAssocID="{5BB37915-BE74-40AD-BD3F-DD6079200AC3}" presName="FourNodes_2" presStyleLbl="node1" presStyleIdx="1" presStyleCnt="4" custScaleX="125000" custLinFactNeighborX="4302" custLinFactNeighborY="931">
        <dgm:presLayoutVars>
          <dgm:bulletEnabled val="1"/>
        </dgm:presLayoutVars>
      </dgm:prSet>
      <dgm:spPr>
        <a:xfrm>
          <a:off x="396200" y="1205642"/>
          <a:ext cx="4730749" cy="1020159"/>
        </a:xfrm>
        <a:prstGeom prst="roundRect">
          <a:avLst>
            <a:gd name="adj" fmla="val 10000"/>
          </a:avLst>
        </a:prstGeom>
      </dgm:spPr>
      <dgm:t>
        <a:bodyPr/>
        <a:lstStyle/>
        <a:p>
          <a:endParaRPr lang="es-ES_tradnl"/>
        </a:p>
      </dgm:t>
    </dgm:pt>
    <dgm:pt modelId="{0170A9B4-38E1-417E-93DA-0A07372B05B8}" type="pres">
      <dgm:prSet presAssocID="{5BB37915-BE74-40AD-BD3F-DD6079200AC3}" presName="FourNodes_3" presStyleLbl="node1" presStyleIdx="2" presStyleCnt="4" custScaleX="125000" custLinFactNeighborX="-1770" custLinFactNeighborY="931">
        <dgm:presLayoutVars>
          <dgm:bulletEnabled val="1"/>
        </dgm:presLayoutVars>
      </dgm:prSet>
      <dgm:spPr>
        <a:xfrm>
          <a:off x="786487" y="2411285"/>
          <a:ext cx="4730749" cy="1020159"/>
        </a:xfrm>
        <a:prstGeom prst="roundRect">
          <a:avLst>
            <a:gd name="adj" fmla="val 10000"/>
          </a:avLst>
        </a:prstGeom>
      </dgm:spPr>
      <dgm:t>
        <a:bodyPr/>
        <a:lstStyle/>
        <a:p>
          <a:endParaRPr lang="es-ES_tradnl"/>
        </a:p>
      </dgm:t>
    </dgm:pt>
    <dgm:pt modelId="{B5D5ADD3-8B84-4D29-B229-D498BDB8DA78}" type="pres">
      <dgm:prSet presAssocID="{5BB37915-BE74-40AD-BD3F-DD6079200AC3}" presName="FourNodes_4" presStyleLbl="node1" presStyleIdx="3" presStyleCnt="4" custScaleX="125000" custLinFactNeighborX="-1416">
        <dgm:presLayoutVars>
          <dgm:bulletEnabled val="1"/>
        </dgm:presLayoutVars>
      </dgm:prSet>
      <dgm:spPr>
        <a:xfrm>
          <a:off x="1182687" y="3616928"/>
          <a:ext cx="4730749" cy="1020159"/>
        </a:xfrm>
        <a:prstGeom prst="roundRect">
          <a:avLst>
            <a:gd name="adj" fmla="val 10000"/>
          </a:avLst>
        </a:prstGeom>
      </dgm:spPr>
      <dgm:t>
        <a:bodyPr/>
        <a:lstStyle/>
        <a:p>
          <a:endParaRPr lang="es-ES_tradnl"/>
        </a:p>
      </dgm:t>
    </dgm:pt>
    <dgm:pt modelId="{EB12AB9F-C41D-4DF3-87AD-994022A3B12F}" type="pres">
      <dgm:prSet presAssocID="{5BB37915-BE74-40AD-BD3F-DD6079200AC3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AFEFAA3F-A4FF-4078-BF27-4B99DC18722E}" type="pres">
      <dgm:prSet presAssocID="{5BB37915-BE74-40AD-BD3F-DD6079200AC3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5F422CEA-B5BB-4EA5-B094-1C80EF92BEE3}" type="pres">
      <dgm:prSet presAssocID="{5BB37915-BE74-40AD-BD3F-DD6079200AC3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A50FE8A7-49F9-4DB3-B241-EEF5632ADDE6}" type="pres">
      <dgm:prSet presAssocID="{5BB37915-BE74-40AD-BD3F-DD6079200AC3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F67590DB-6DB3-4548-B35C-F4DAF10F1BF1}" type="pres">
      <dgm:prSet presAssocID="{5BB37915-BE74-40AD-BD3F-DD6079200AC3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06DC22AE-1D26-4E8D-85E4-3D9627E23069}" type="pres">
      <dgm:prSet presAssocID="{5BB37915-BE74-40AD-BD3F-DD6079200AC3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32F22869-AD67-4130-86BD-3CD548D73F9D}" type="pres">
      <dgm:prSet presAssocID="{5BB37915-BE74-40AD-BD3F-DD6079200AC3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ADB10830-A7EB-45D3-A611-6035DF0C1795}" srcId="{5BB37915-BE74-40AD-BD3F-DD6079200AC3}" destId="{550C0184-AD94-415A-AD2B-91CC9B376433}" srcOrd="0" destOrd="0" parTransId="{DDEC2347-854E-4D9E-9430-35E44927C5EB}" sibTransId="{6B1123BD-BA9E-4577-9605-DFEB12A828CD}"/>
    <dgm:cxn modelId="{DE8B7B05-2435-40E8-8353-2681FC6F40D6}" type="presOf" srcId="{8713D5C0-44A4-4E4F-873A-6879A62716FC}" destId="{B5D5ADD3-8B84-4D29-B229-D498BDB8DA78}" srcOrd="0" destOrd="0" presId="urn:microsoft.com/office/officeart/2005/8/layout/vProcess5"/>
    <dgm:cxn modelId="{65A42917-A5FC-441B-B6CE-DBFD782A1DDA}" type="presOf" srcId="{550C0184-AD94-415A-AD2B-91CC9B376433}" destId="{A50FE8A7-49F9-4DB3-B241-EEF5632ADDE6}" srcOrd="1" destOrd="0" presId="urn:microsoft.com/office/officeart/2005/8/layout/vProcess5"/>
    <dgm:cxn modelId="{BA2EE788-6197-4A12-9994-E08F3AC32830}" srcId="{5BB37915-BE74-40AD-BD3F-DD6079200AC3}" destId="{8713D5C0-44A4-4E4F-873A-6879A62716FC}" srcOrd="3" destOrd="0" parTransId="{B5A180A6-DF0B-4A00-A23E-D9897139A76F}" sibTransId="{14C09440-68FF-473B-8E6C-D67D8810B987}"/>
    <dgm:cxn modelId="{67E659D9-64A4-4698-B5F4-C31BA4BE5956}" type="presOf" srcId="{550C0184-AD94-415A-AD2B-91CC9B376433}" destId="{B6E56000-FCF9-4D9D-8948-0DE4736A5019}" srcOrd="0" destOrd="0" presId="urn:microsoft.com/office/officeart/2005/8/layout/vProcess5"/>
    <dgm:cxn modelId="{C2CCD0AB-99B4-43C3-8ADB-0FFA245A6D48}" srcId="{5BB37915-BE74-40AD-BD3F-DD6079200AC3}" destId="{67B8CE8E-AF4B-4B7A-9B1C-FC6F5D06F815}" srcOrd="2" destOrd="0" parTransId="{5EFE0F27-8266-443E-8476-078835A894CE}" sibTransId="{8045FA28-20C3-4C15-9258-66A1D96E136D}"/>
    <dgm:cxn modelId="{892F00BA-29E8-425C-9764-C1F4DBBFCA90}" srcId="{5BB37915-BE74-40AD-BD3F-DD6079200AC3}" destId="{C9674E46-5629-43B3-8887-0080CB1937E9}" srcOrd="1" destOrd="0" parTransId="{10550668-0F18-4C24-AF56-E5F332D27935}" sibTransId="{DFA73A6E-F3C4-4AAD-AEEE-17879A820189}"/>
    <dgm:cxn modelId="{ABA6E8BE-864F-4E55-AFEF-3AFB993AF1ED}" type="presOf" srcId="{8713D5C0-44A4-4E4F-873A-6879A62716FC}" destId="{32F22869-AD67-4130-86BD-3CD548D73F9D}" srcOrd="1" destOrd="0" presId="urn:microsoft.com/office/officeart/2005/8/layout/vProcess5"/>
    <dgm:cxn modelId="{CEB58CE7-E213-4121-B121-68C5EA4B70EA}" type="presOf" srcId="{8045FA28-20C3-4C15-9258-66A1D96E136D}" destId="{5F422CEA-B5BB-4EA5-B094-1C80EF92BEE3}" srcOrd="0" destOrd="0" presId="urn:microsoft.com/office/officeart/2005/8/layout/vProcess5"/>
    <dgm:cxn modelId="{370B500E-F653-40A1-AD55-B7FDD871E47B}" type="presOf" srcId="{C9674E46-5629-43B3-8887-0080CB1937E9}" destId="{F67590DB-6DB3-4548-B35C-F4DAF10F1BF1}" srcOrd="1" destOrd="0" presId="urn:microsoft.com/office/officeart/2005/8/layout/vProcess5"/>
    <dgm:cxn modelId="{4DA72BB8-B58C-4ED9-B384-47DBBB5B51B8}" type="presOf" srcId="{C9674E46-5629-43B3-8887-0080CB1937E9}" destId="{A9282A2D-E24C-4060-996B-4648BE96E836}" srcOrd="0" destOrd="0" presId="urn:microsoft.com/office/officeart/2005/8/layout/vProcess5"/>
    <dgm:cxn modelId="{59D87E4E-37A6-4EC7-8E06-34B1A5C7829E}" type="presOf" srcId="{DFA73A6E-F3C4-4AAD-AEEE-17879A820189}" destId="{AFEFAA3F-A4FF-4078-BF27-4B99DC18722E}" srcOrd="0" destOrd="0" presId="urn:microsoft.com/office/officeart/2005/8/layout/vProcess5"/>
    <dgm:cxn modelId="{7FBA9425-9655-4610-AE5D-8F379C67C98A}" type="presOf" srcId="{67B8CE8E-AF4B-4B7A-9B1C-FC6F5D06F815}" destId="{0170A9B4-38E1-417E-93DA-0A07372B05B8}" srcOrd="0" destOrd="0" presId="urn:microsoft.com/office/officeart/2005/8/layout/vProcess5"/>
    <dgm:cxn modelId="{AD6FFCB9-179E-4107-91DD-DF92F8F10471}" type="presOf" srcId="{67B8CE8E-AF4B-4B7A-9B1C-FC6F5D06F815}" destId="{06DC22AE-1D26-4E8D-85E4-3D9627E23069}" srcOrd="1" destOrd="0" presId="urn:microsoft.com/office/officeart/2005/8/layout/vProcess5"/>
    <dgm:cxn modelId="{B724A2AC-4717-457B-80C8-3048AE076755}" type="presOf" srcId="{5BB37915-BE74-40AD-BD3F-DD6079200AC3}" destId="{F020F53D-78F0-41AF-ADCA-EAB522CB44E3}" srcOrd="0" destOrd="0" presId="urn:microsoft.com/office/officeart/2005/8/layout/vProcess5"/>
    <dgm:cxn modelId="{03784FAB-7A38-4EFF-8C29-B36D12DF34C8}" type="presOf" srcId="{6B1123BD-BA9E-4577-9605-DFEB12A828CD}" destId="{EB12AB9F-C41D-4DF3-87AD-994022A3B12F}" srcOrd="0" destOrd="0" presId="urn:microsoft.com/office/officeart/2005/8/layout/vProcess5"/>
    <dgm:cxn modelId="{2EBE4AA2-4930-4881-8F7A-4E9DD66B84CA}" type="presParOf" srcId="{F020F53D-78F0-41AF-ADCA-EAB522CB44E3}" destId="{0EC16E0A-50CC-4AA9-8D55-6978061693E4}" srcOrd="0" destOrd="0" presId="urn:microsoft.com/office/officeart/2005/8/layout/vProcess5"/>
    <dgm:cxn modelId="{C2874F25-E55B-4A87-BA8C-C13CD0CDBBEC}" type="presParOf" srcId="{F020F53D-78F0-41AF-ADCA-EAB522CB44E3}" destId="{B6E56000-FCF9-4D9D-8948-0DE4736A5019}" srcOrd="1" destOrd="0" presId="urn:microsoft.com/office/officeart/2005/8/layout/vProcess5"/>
    <dgm:cxn modelId="{AFED2C65-E3C5-448C-B1C3-F177D1E8F440}" type="presParOf" srcId="{F020F53D-78F0-41AF-ADCA-EAB522CB44E3}" destId="{A9282A2D-E24C-4060-996B-4648BE96E836}" srcOrd="2" destOrd="0" presId="urn:microsoft.com/office/officeart/2005/8/layout/vProcess5"/>
    <dgm:cxn modelId="{FF44E28D-A152-4B80-AE84-C49DAD82BA9E}" type="presParOf" srcId="{F020F53D-78F0-41AF-ADCA-EAB522CB44E3}" destId="{0170A9B4-38E1-417E-93DA-0A07372B05B8}" srcOrd="3" destOrd="0" presId="urn:microsoft.com/office/officeart/2005/8/layout/vProcess5"/>
    <dgm:cxn modelId="{096FD33C-B940-4417-B532-64BE79B6D580}" type="presParOf" srcId="{F020F53D-78F0-41AF-ADCA-EAB522CB44E3}" destId="{B5D5ADD3-8B84-4D29-B229-D498BDB8DA78}" srcOrd="4" destOrd="0" presId="urn:microsoft.com/office/officeart/2005/8/layout/vProcess5"/>
    <dgm:cxn modelId="{74AA9D01-F3CD-4FC1-A439-49B7F298BC42}" type="presParOf" srcId="{F020F53D-78F0-41AF-ADCA-EAB522CB44E3}" destId="{EB12AB9F-C41D-4DF3-87AD-994022A3B12F}" srcOrd="5" destOrd="0" presId="urn:microsoft.com/office/officeart/2005/8/layout/vProcess5"/>
    <dgm:cxn modelId="{A66B9F20-D0FC-4ABC-A8E7-C9E1D751E1D0}" type="presParOf" srcId="{F020F53D-78F0-41AF-ADCA-EAB522CB44E3}" destId="{AFEFAA3F-A4FF-4078-BF27-4B99DC18722E}" srcOrd="6" destOrd="0" presId="urn:microsoft.com/office/officeart/2005/8/layout/vProcess5"/>
    <dgm:cxn modelId="{C76A9680-66AA-482C-A4B8-B612B4EB00ED}" type="presParOf" srcId="{F020F53D-78F0-41AF-ADCA-EAB522CB44E3}" destId="{5F422CEA-B5BB-4EA5-B094-1C80EF92BEE3}" srcOrd="7" destOrd="0" presId="urn:microsoft.com/office/officeart/2005/8/layout/vProcess5"/>
    <dgm:cxn modelId="{F28CF332-D396-4F7D-BDC5-8CE4D940844C}" type="presParOf" srcId="{F020F53D-78F0-41AF-ADCA-EAB522CB44E3}" destId="{A50FE8A7-49F9-4DB3-B241-EEF5632ADDE6}" srcOrd="8" destOrd="0" presId="urn:microsoft.com/office/officeart/2005/8/layout/vProcess5"/>
    <dgm:cxn modelId="{9BDE4566-F5CA-4D03-9A35-796BF353AAE9}" type="presParOf" srcId="{F020F53D-78F0-41AF-ADCA-EAB522CB44E3}" destId="{F67590DB-6DB3-4548-B35C-F4DAF10F1BF1}" srcOrd="9" destOrd="0" presId="urn:microsoft.com/office/officeart/2005/8/layout/vProcess5"/>
    <dgm:cxn modelId="{8028DC6B-9B3E-482D-B350-ECFA4AA434E4}" type="presParOf" srcId="{F020F53D-78F0-41AF-ADCA-EAB522CB44E3}" destId="{06DC22AE-1D26-4E8D-85E4-3D9627E23069}" srcOrd="10" destOrd="0" presId="urn:microsoft.com/office/officeart/2005/8/layout/vProcess5"/>
    <dgm:cxn modelId="{2FDE2C29-566E-4215-83B6-8E39712A5721}" type="presParOf" srcId="{F020F53D-78F0-41AF-ADCA-EAB522CB44E3}" destId="{32F22869-AD67-4130-86BD-3CD548D73F9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EB388-919C-457D-99F3-6B5413DCAB5A}">
      <dsp:nvSpPr>
        <dsp:cNvPr id="0" name=""/>
        <dsp:cNvSpPr/>
      </dsp:nvSpPr>
      <dsp:spPr>
        <a:xfrm>
          <a:off x="0" y="662041"/>
          <a:ext cx="2701230" cy="17152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F31B40-57C7-480E-B342-381BBFDF38BD}">
      <dsp:nvSpPr>
        <dsp:cNvPr id="0" name=""/>
        <dsp:cNvSpPr/>
      </dsp:nvSpPr>
      <dsp:spPr>
        <a:xfrm>
          <a:off x="300136" y="947171"/>
          <a:ext cx="2701230" cy="1715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/>
            <a:t>1999 - febrero de 2018 se han producido 1354 víctimas mortales de violencia de género.</a:t>
          </a:r>
          <a:endParaRPr lang="en-US" sz="2100" kern="1200"/>
        </a:p>
      </dsp:txBody>
      <dsp:txXfrm>
        <a:off x="350375" y="997410"/>
        <a:ext cx="2600752" cy="1614803"/>
      </dsp:txXfrm>
    </dsp:sp>
    <dsp:sp modelId="{283C0AB8-529F-4F52-946A-4EABD3321611}">
      <dsp:nvSpPr>
        <dsp:cNvPr id="0" name=""/>
        <dsp:cNvSpPr/>
      </dsp:nvSpPr>
      <dsp:spPr>
        <a:xfrm>
          <a:off x="3301503" y="662041"/>
          <a:ext cx="2701230" cy="17152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729898-3041-4033-A11B-0403444CA1B0}">
      <dsp:nvSpPr>
        <dsp:cNvPr id="0" name=""/>
        <dsp:cNvSpPr/>
      </dsp:nvSpPr>
      <dsp:spPr>
        <a:xfrm>
          <a:off x="3601640" y="947171"/>
          <a:ext cx="2701230" cy="1715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/>
            <a:t>En 2016 se produjeron 85.318 llamadas al 016</a:t>
          </a:r>
          <a:endParaRPr lang="en-US" sz="2100" kern="1200"/>
        </a:p>
      </dsp:txBody>
      <dsp:txXfrm>
        <a:off x="3651879" y="997410"/>
        <a:ext cx="2600752" cy="1614803"/>
      </dsp:txXfrm>
    </dsp:sp>
    <dsp:sp modelId="{EDE28237-8E4A-4810-B7D9-180C202D50FF}">
      <dsp:nvSpPr>
        <dsp:cNvPr id="0" name=""/>
        <dsp:cNvSpPr/>
      </dsp:nvSpPr>
      <dsp:spPr>
        <a:xfrm>
          <a:off x="6603007" y="662041"/>
          <a:ext cx="2701230" cy="17152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5BC370-AC66-4BA4-8578-B1426E473F3E}">
      <dsp:nvSpPr>
        <dsp:cNvPr id="0" name=""/>
        <dsp:cNvSpPr/>
      </dsp:nvSpPr>
      <dsp:spPr>
        <a:xfrm>
          <a:off x="6903144" y="947171"/>
          <a:ext cx="2701230" cy="1715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/>
            <a:t>Aumento progresivo de casos a lo largo de los años</a:t>
          </a:r>
          <a:endParaRPr lang="en-US" sz="2100" kern="1200"/>
        </a:p>
      </dsp:txBody>
      <dsp:txXfrm>
        <a:off x="6953383" y="997410"/>
        <a:ext cx="2600752" cy="1614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6702CF-A604-4547-97C8-4C8FBC61BEB3}">
      <dsp:nvSpPr>
        <dsp:cNvPr id="0" name=""/>
        <dsp:cNvSpPr/>
      </dsp:nvSpPr>
      <dsp:spPr>
        <a:xfrm>
          <a:off x="0" y="0"/>
          <a:ext cx="3001367" cy="332449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/>
            <a:t>Desarrollar un clasificador de aprendizaje automático para detectar noticias de violencia de género de un conjunto de noticias no clasificadas.</a:t>
          </a:r>
          <a:endParaRPr lang="en-US" sz="1400" kern="1200"/>
        </a:p>
      </dsp:txBody>
      <dsp:txXfrm>
        <a:off x="0" y="1263307"/>
        <a:ext cx="3001367" cy="1994696"/>
      </dsp:txXfrm>
    </dsp:sp>
    <dsp:sp modelId="{EC36F994-C96F-478E-B5A6-87AF73738557}">
      <dsp:nvSpPr>
        <dsp:cNvPr id="0" name=""/>
        <dsp:cNvSpPr/>
      </dsp:nvSpPr>
      <dsp:spPr>
        <a:xfrm>
          <a:off x="1002009" y="332449"/>
          <a:ext cx="997348" cy="99734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757" tIns="12700" rIns="77757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1</a:t>
          </a:r>
        </a:p>
      </dsp:txBody>
      <dsp:txXfrm>
        <a:off x="1148067" y="478507"/>
        <a:ext cx="705232" cy="705232"/>
      </dsp:txXfrm>
    </dsp:sp>
    <dsp:sp modelId="{8443A6A5-38A9-4F4C-88A8-98F370346207}">
      <dsp:nvSpPr>
        <dsp:cNvPr id="0" name=""/>
        <dsp:cNvSpPr/>
      </dsp:nvSpPr>
      <dsp:spPr>
        <a:xfrm>
          <a:off x="0" y="3324422"/>
          <a:ext cx="3001367" cy="7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8E8812-DA46-40F9-907F-31121FA653B2}">
      <dsp:nvSpPr>
        <dsp:cNvPr id="0" name=""/>
        <dsp:cNvSpPr/>
      </dsp:nvSpPr>
      <dsp:spPr>
        <a:xfrm>
          <a:off x="3301503" y="0"/>
          <a:ext cx="3001367" cy="332449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/>
            <a:t>Generamos una interfaz gráfica para visualizar casos de violencia de género, mediante tecnologías de web scraping extraemos los casos sucedidos en España entre los años 1999 y Febrero de 2018.</a:t>
          </a:r>
          <a:endParaRPr lang="en-US" sz="1400" kern="1200"/>
        </a:p>
      </dsp:txBody>
      <dsp:txXfrm>
        <a:off x="3301503" y="1263307"/>
        <a:ext cx="3001367" cy="1994696"/>
      </dsp:txXfrm>
    </dsp:sp>
    <dsp:sp modelId="{EC5EEC54-3647-4F6B-837A-15C904529DD7}">
      <dsp:nvSpPr>
        <dsp:cNvPr id="0" name=""/>
        <dsp:cNvSpPr/>
      </dsp:nvSpPr>
      <dsp:spPr>
        <a:xfrm>
          <a:off x="4303513" y="332449"/>
          <a:ext cx="997348" cy="99734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757" tIns="12700" rIns="77757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2</a:t>
          </a:r>
        </a:p>
      </dsp:txBody>
      <dsp:txXfrm>
        <a:off x="4449571" y="478507"/>
        <a:ext cx="705232" cy="705232"/>
      </dsp:txXfrm>
    </dsp:sp>
    <dsp:sp modelId="{864F06D2-C5E8-42AD-A6F3-676E67678334}">
      <dsp:nvSpPr>
        <dsp:cNvPr id="0" name=""/>
        <dsp:cNvSpPr/>
      </dsp:nvSpPr>
      <dsp:spPr>
        <a:xfrm>
          <a:off x="3301503" y="3324422"/>
          <a:ext cx="3001367" cy="7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64BC57-EE9B-46BD-AD2A-58FC5B8E51F1}">
      <dsp:nvSpPr>
        <dsp:cNvPr id="0" name=""/>
        <dsp:cNvSpPr/>
      </dsp:nvSpPr>
      <dsp:spPr>
        <a:xfrm>
          <a:off x="6603007" y="0"/>
          <a:ext cx="3001367" cy="332449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/>
            <a:t>De estos casos de violencia de género extraemos los datos más relevantes y creamos un repositorio de datos con casos hasta febrero de 2018.</a:t>
          </a:r>
          <a:endParaRPr lang="en-US" sz="1400" kern="1200"/>
        </a:p>
      </dsp:txBody>
      <dsp:txXfrm>
        <a:off x="6603007" y="1263307"/>
        <a:ext cx="3001367" cy="1994696"/>
      </dsp:txXfrm>
    </dsp:sp>
    <dsp:sp modelId="{E4D6339B-FC5F-4945-93A9-EF7FD73A80B4}">
      <dsp:nvSpPr>
        <dsp:cNvPr id="0" name=""/>
        <dsp:cNvSpPr/>
      </dsp:nvSpPr>
      <dsp:spPr>
        <a:xfrm>
          <a:off x="7605017" y="332449"/>
          <a:ext cx="997348" cy="99734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757" tIns="12700" rIns="77757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3</a:t>
          </a:r>
        </a:p>
      </dsp:txBody>
      <dsp:txXfrm>
        <a:off x="7751075" y="478507"/>
        <a:ext cx="705232" cy="705232"/>
      </dsp:txXfrm>
    </dsp:sp>
    <dsp:sp modelId="{17CC89A3-80F5-46F8-BF99-540855CCD6A4}">
      <dsp:nvSpPr>
        <dsp:cNvPr id="0" name=""/>
        <dsp:cNvSpPr/>
      </dsp:nvSpPr>
      <dsp:spPr>
        <a:xfrm>
          <a:off x="6603007" y="3324422"/>
          <a:ext cx="3001367" cy="7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EA829A-F9B5-4043-AC2F-C040B9DF2D3B}">
      <dsp:nvSpPr>
        <dsp:cNvPr id="0" name=""/>
        <dsp:cNvSpPr/>
      </dsp:nvSpPr>
      <dsp:spPr>
        <a:xfrm>
          <a:off x="-336734" y="0"/>
          <a:ext cx="5404219" cy="1020159"/>
        </a:xfrm>
        <a:prstGeom prst="roundRect">
          <a:avLst>
            <a:gd name="adj" fmla="val 10000"/>
          </a:avLst>
        </a:prstGeom>
        <a:solidFill>
          <a:srgbClr val="B71E42">
            <a:hueOff val="0"/>
            <a:satOff val="0"/>
            <a:lumOff val="0"/>
            <a:alphaOff val="0"/>
          </a:srgbClr>
        </a:solidFill>
        <a:ln w="2222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CARGADO DE NOTICIAS</a:t>
          </a:r>
          <a:endParaRPr lang="en-US" sz="3200" kern="1200" dirty="0">
            <a:solidFill>
              <a:prstClr val="white"/>
            </a:solidFill>
            <a:latin typeface="Gill Sans MT" panose="020B0502020104020203"/>
            <a:ea typeface="+mn-ea"/>
            <a:cs typeface="+mn-cs"/>
          </a:endParaRPr>
        </a:p>
      </dsp:txBody>
      <dsp:txXfrm>
        <a:off x="-306855" y="29879"/>
        <a:ext cx="4056705" cy="960401"/>
      </dsp:txXfrm>
    </dsp:sp>
    <dsp:sp modelId="{9199F23B-93F8-49B6-BABD-C7CDFC263407}">
      <dsp:nvSpPr>
        <dsp:cNvPr id="0" name=""/>
        <dsp:cNvSpPr/>
      </dsp:nvSpPr>
      <dsp:spPr>
        <a:xfrm>
          <a:off x="59465" y="1205642"/>
          <a:ext cx="5404219" cy="1020159"/>
        </a:xfrm>
        <a:prstGeom prst="roundRect">
          <a:avLst>
            <a:gd name="adj" fmla="val 10000"/>
          </a:avLst>
        </a:prstGeom>
        <a:solidFill>
          <a:srgbClr val="B71E42">
            <a:hueOff val="0"/>
            <a:satOff val="0"/>
            <a:lumOff val="0"/>
            <a:alphaOff val="0"/>
          </a:srgbClr>
        </a:solidFill>
        <a:ln w="2222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PREPROCESADO</a:t>
          </a:r>
          <a:endParaRPr lang="en-US" sz="3200" kern="1200" dirty="0">
            <a:solidFill>
              <a:prstClr val="white"/>
            </a:solidFill>
            <a:latin typeface="Gill Sans MT" panose="020B0502020104020203"/>
            <a:ea typeface="+mn-ea"/>
            <a:cs typeface="+mn-cs"/>
          </a:endParaRPr>
        </a:p>
      </dsp:txBody>
      <dsp:txXfrm>
        <a:off x="89344" y="1235521"/>
        <a:ext cx="4134354" cy="960401"/>
      </dsp:txXfrm>
    </dsp:sp>
    <dsp:sp modelId="{42019A6B-DA04-41E8-B824-305ABD908FD4}">
      <dsp:nvSpPr>
        <dsp:cNvPr id="0" name=""/>
        <dsp:cNvSpPr/>
      </dsp:nvSpPr>
      <dsp:spPr>
        <a:xfrm>
          <a:off x="449752" y="2411285"/>
          <a:ext cx="5404219" cy="1020159"/>
        </a:xfrm>
        <a:prstGeom prst="roundRect">
          <a:avLst>
            <a:gd name="adj" fmla="val 10000"/>
          </a:avLst>
        </a:prstGeom>
        <a:solidFill>
          <a:srgbClr val="B71E42">
            <a:hueOff val="0"/>
            <a:satOff val="0"/>
            <a:lumOff val="0"/>
            <a:alphaOff val="0"/>
          </a:srgbClr>
        </a:solidFill>
        <a:ln w="2222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TF-IDF-VECTORIZER</a:t>
          </a:r>
          <a:endParaRPr lang="en-US" sz="3200" kern="1200" dirty="0">
            <a:solidFill>
              <a:prstClr val="white"/>
            </a:solidFill>
            <a:latin typeface="Gill Sans MT" panose="020B0502020104020203"/>
            <a:ea typeface="+mn-ea"/>
            <a:cs typeface="+mn-cs"/>
          </a:endParaRPr>
        </a:p>
      </dsp:txBody>
      <dsp:txXfrm>
        <a:off x="479631" y="2441164"/>
        <a:ext cx="4141110" cy="960401"/>
      </dsp:txXfrm>
    </dsp:sp>
    <dsp:sp modelId="{64CA4FE4-BB20-4145-977C-4490EABCAD10}">
      <dsp:nvSpPr>
        <dsp:cNvPr id="0" name=""/>
        <dsp:cNvSpPr/>
      </dsp:nvSpPr>
      <dsp:spPr>
        <a:xfrm>
          <a:off x="845952" y="3616928"/>
          <a:ext cx="5404219" cy="1020159"/>
        </a:xfrm>
        <a:prstGeom prst="roundRect">
          <a:avLst>
            <a:gd name="adj" fmla="val 10000"/>
          </a:avLst>
        </a:prstGeom>
        <a:solidFill>
          <a:srgbClr val="B71E42">
            <a:hueOff val="0"/>
            <a:satOff val="0"/>
            <a:lumOff val="0"/>
            <a:alphaOff val="0"/>
          </a:srgbClr>
        </a:solidFill>
        <a:ln w="2222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CLASIFICADOR</a:t>
          </a:r>
          <a:endParaRPr lang="en-US" sz="3200" kern="1200" dirty="0">
            <a:solidFill>
              <a:prstClr val="white"/>
            </a:solidFill>
            <a:latin typeface="Gill Sans MT" panose="020B0502020104020203"/>
            <a:ea typeface="+mn-ea"/>
            <a:cs typeface="+mn-cs"/>
          </a:endParaRPr>
        </a:p>
      </dsp:txBody>
      <dsp:txXfrm>
        <a:off x="875831" y="3646807"/>
        <a:ext cx="4134354" cy="960401"/>
      </dsp:txXfrm>
    </dsp:sp>
    <dsp:sp modelId="{9BD17A6D-7734-4877-B2B4-A1AF864DBC44}">
      <dsp:nvSpPr>
        <dsp:cNvPr id="0" name=""/>
        <dsp:cNvSpPr/>
      </dsp:nvSpPr>
      <dsp:spPr>
        <a:xfrm>
          <a:off x="4067646" y="781349"/>
          <a:ext cx="663103" cy="663103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>
        <a:off x="4216844" y="781349"/>
        <a:ext cx="364707" cy="498985"/>
      </dsp:txXfrm>
    </dsp:sp>
    <dsp:sp modelId="{1B7F0728-40C5-4973-ADD1-D8B4C4A73D96}">
      <dsp:nvSpPr>
        <dsp:cNvPr id="0" name=""/>
        <dsp:cNvSpPr/>
      </dsp:nvSpPr>
      <dsp:spPr>
        <a:xfrm>
          <a:off x="4463846" y="1986992"/>
          <a:ext cx="663103" cy="663103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>
        <a:off x="4613044" y="1986992"/>
        <a:ext cx="364707" cy="498985"/>
      </dsp:txXfrm>
    </dsp:sp>
    <dsp:sp modelId="{A3E4DF41-593D-4D5D-BC4E-F6B0FEE5CC72}">
      <dsp:nvSpPr>
        <dsp:cNvPr id="0" name=""/>
        <dsp:cNvSpPr/>
      </dsp:nvSpPr>
      <dsp:spPr>
        <a:xfrm>
          <a:off x="4854133" y="3192635"/>
          <a:ext cx="663103" cy="663103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>
        <a:off x="5003331" y="3192635"/>
        <a:ext cx="364707" cy="4989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EA829A-F9B5-4043-AC2F-C040B9DF2D3B}">
      <dsp:nvSpPr>
        <dsp:cNvPr id="0" name=""/>
        <dsp:cNvSpPr/>
      </dsp:nvSpPr>
      <dsp:spPr>
        <a:xfrm>
          <a:off x="-84656" y="67116"/>
          <a:ext cx="5471348" cy="1020159"/>
        </a:xfrm>
        <a:prstGeom prst="roundRect">
          <a:avLst>
            <a:gd name="adj" fmla="val 10000"/>
          </a:avLst>
        </a:prstGeom>
        <a:solidFill>
          <a:srgbClr val="B71E42">
            <a:hueOff val="0"/>
            <a:satOff val="0"/>
            <a:lumOff val="0"/>
            <a:alphaOff val="0"/>
          </a:srgbClr>
        </a:solidFill>
        <a:ln w="2222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CREACIÓN DE LA INTERFAZ</a:t>
          </a:r>
        </a:p>
      </dsp:txBody>
      <dsp:txXfrm>
        <a:off x="-54777" y="96995"/>
        <a:ext cx="4107839" cy="960401"/>
      </dsp:txXfrm>
    </dsp:sp>
    <dsp:sp modelId="{9199F23B-93F8-49B6-BABD-C7CDFC263407}">
      <dsp:nvSpPr>
        <dsp:cNvPr id="0" name=""/>
        <dsp:cNvSpPr/>
      </dsp:nvSpPr>
      <dsp:spPr>
        <a:xfrm>
          <a:off x="244556" y="1225831"/>
          <a:ext cx="5471348" cy="1020159"/>
        </a:xfrm>
        <a:prstGeom prst="roundRect">
          <a:avLst>
            <a:gd name="adj" fmla="val 10000"/>
          </a:avLst>
        </a:prstGeom>
        <a:solidFill>
          <a:srgbClr val="B71E42">
            <a:hueOff val="0"/>
            <a:satOff val="0"/>
            <a:lumOff val="0"/>
            <a:alphaOff val="0"/>
          </a:srgbClr>
        </a:solidFill>
        <a:ln w="2222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WEB SCRAPING</a:t>
          </a:r>
          <a:endParaRPr lang="en-US" sz="3200" kern="1200" dirty="0">
            <a:solidFill>
              <a:prstClr val="white"/>
            </a:solidFill>
            <a:latin typeface="Gill Sans MT" panose="020B0502020104020203"/>
            <a:ea typeface="+mn-ea"/>
            <a:cs typeface="+mn-cs"/>
          </a:endParaRPr>
        </a:p>
      </dsp:txBody>
      <dsp:txXfrm>
        <a:off x="274435" y="1255710"/>
        <a:ext cx="4186452" cy="960401"/>
      </dsp:txXfrm>
    </dsp:sp>
    <dsp:sp modelId="{42019A6B-DA04-41E8-B824-305ABD908FD4}">
      <dsp:nvSpPr>
        <dsp:cNvPr id="0" name=""/>
        <dsp:cNvSpPr/>
      </dsp:nvSpPr>
      <dsp:spPr>
        <a:xfrm>
          <a:off x="442088" y="2431474"/>
          <a:ext cx="5471348" cy="1020159"/>
        </a:xfrm>
        <a:prstGeom prst="roundRect">
          <a:avLst>
            <a:gd name="adj" fmla="val 10000"/>
          </a:avLst>
        </a:prstGeom>
        <a:solidFill>
          <a:srgbClr val="B71E42">
            <a:hueOff val="0"/>
            <a:satOff val="0"/>
            <a:lumOff val="0"/>
            <a:alphaOff val="0"/>
          </a:srgbClr>
        </a:solidFill>
        <a:ln w="2222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CREACIÓN DE LA API</a:t>
          </a:r>
          <a:endParaRPr lang="en-US" sz="3100" kern="1200" dirty="0"/>
        </a:p>
      </dsp:txBody>
      <dsp:txXfrm>
        <a:off x="471967" y="2461353"/>
        <a:ext cx="4193291" cy="960401"/>
      </dsp:txXfrm>
    </dsp:sp>
    <dsp:sp modelId="{64CA4FE4-BB20-4145-977C-4490EABCAD10}">
      <dsp:nvSpPr>
        <dsp:cNvPr id="0" name=""/>
        <dsp:cNvSpPr/>
      </dsp:nvSpPr>
      <dsp:spPr>
        <a:xfrm>
          <a:off x="812387" y="3616928"/>
          <a:ext cx="5471348" cy="1020159"/>
        </a:xfrm>
        <a:prstGeom prst="roundRect">
          <a:avLst>
            <a:gd name="adj" fmla="val 10000"/>
          </a:avLst>
        </a:prstGeom>
        <a:solidFill>
          <a:srgbClr val="B71E42">
            <a:hueOff val="0"/>
            <a:satOff val="0"/>
            <a:lumOff val="0"/>
            <a:alphaOff val="0"/>
          </a:srgbClr>
        </a:solidFill>
        <a:ln w="2222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DOCUMENTACIÓN FINAL</a:t>
          </a:r>
          <a:endParaRPr lang="en-US" sz="3200" kern="1200" dirty="0">
            <a:solidFill>
              <a:prstClr val="white"/>
            </a:solidFill>
            <a:latin typeface="Gill Sans MT" panose="020B0502020104020203"/>
            <a:ea typeface="+mn-ea"/>
            <a:cs typeface="+mn-cs"/>
          </a:endParaRPr>
        </a:p>
      </dsp:txBody>
      <dsp:txXfrm>
        <a:off x="842266" y="3646807"/>
        <a:ext cx="4186452" cy="960401"/>
      </dsp:txXfrm>
    </dsp:sp>
    <dsp:sp modelId="{9BD17A6D-7734-4877-B2B4-A1AF864DBC44}">
      <dsp:nvSpPr>
        <dsp:cNvPr id="0" name=""/>
        <dsp:cNvSpPr/>
      </dsp:nvSpPr>
      <dsp:spPr>
        <a:xfrm>
          <a:off x="4067646" y="781349"/>
          <a:ext cx="663103" cy="663103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>
        <a:off x="4216844" y="781349"/>
        <a:ext cx="364707" cy="498985"/>
      </dsp:txXfrm>
    </dsp:sp>
    <dsp:sp modelId="{1B7F0728-40C5-4973-ADD1-D8B4C4A73D96}">
      <dsp:nvSpPr>
        <dsp:cNvPr id="0" name=""/>
        <dsp:cNvSpPr/>
      </dsp:nvSpPr>
      <dsp:spPr>
        <a:xfrm>
          <a:off x="4463846" y="1986992"/>
          <a:ext cx="663103" cy="663103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>
        <a:off x="4613044" y="1986992"/>
        <a:ext cx="364707" cy="498985"/>
      </dsp:txXfrm>
    </dsp:sp>
    <dsp:sp modelId="{A3E4DF41-593D-4D5D-BC4E-F6B0FEE5CC72}">
      <dsp:nvSpPr>
        <dsp:cNvPr id="0" name=""/>
        <dsp:cNvSpPr/>
      </dsp:nvSpPr>
      <dsp:spPr>
        <a:xfrm>
          <a:off x="4854133" y="3192635"/>
          <a:ext cx="663103" cy="663103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>
        <a:off x="5003331" y="3192635"/>
        <a:ext cx="364707" cy="4989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E56000-FCF9-4D9D-8948-0DE4736A5019}">
      <dsp:nvSpPr>
        <dsp:cNvPr id="0" name=""/>
        <dsp:cNvSpPr/>
      </dsp:nvSpPr>
      <dsp:spPr>
        <a:xfrm>
          <a:off x="-46030" y="9497"/>
          <a:ext cx="5913437" cy="1020159"/>
        </a:xfrm>
        <a:prstGeom prst="roundRect">
          <a:avLst>
            <a:gd name="adj" fmla="val 10000"/>
          </a:avLst>
        </a:prstGeom>
        <a:solidFill>
          <a:srgbClr val="B71E42">
            <a:hueOff val="0"/>
            <a:satOff val="0"/>
            <a:lumOff val="0"/>
            <a:alphaOff val="0"/>
          </a:srgbClr>
        </a:solidFill>
        <a:ln w="2222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INTRODUCCIÓN A PHP</a:t>
          </a:r>
        </a:p>
      </dsp:txBody>
      <dsp:txXfrm>
        <a:off x="-16151" y="39376"/>
        <a:ext cx="4444583" cy="960401"/>
      </dsp:txXfrm>
    </dsp:sp>
    <dsp:sp modelId="{A9282A2D-E24C-4060-996B-4648BE96E836}">
      <dsp:nvSpPr>
        <dsp:cNvPr id="0" name=""/>
        <dsp:cNvSpPr/>
      </dsp:nvSpPr>
      <dsp:spPr>
        <a:xfrm>
          <a:off x="0" y="1215140"/>
          <a:ext cx="5913437" cy="1020159"/>
        </a:xfrm>
        <a:prstGeom prst="roundRect">
          <a:avLst>
            <a:gd name="adj" fmla="val 10000"/>
          </a:avLst>
        </a:prstGeom>
        <a:solidFill>
          <a:srgbClr val="B71E42">
            <a:hueOff val="0"/>
            <a:satOff val="0"/>
            <a:lumOff val="0"/>
            <a:alphaOff val="0"/>
          </a:srgbClr>
        </a:solidFill>
        <a:ln w="2222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INTRODUCCIÓN A JS</a:t>
          </a:r>
          <a:endParaRPr lang="en-US" sz="3300" kern="1200" dirty="0"/>
        </a:p>
      </dsp:txBody>
      <dsp:txXfrm>
        <a:off x="29879" y="1245019"/>
        <a:ext cx="4529549" cy="960401"/>
      </dsp:txXfrm>
    </dsp:sp>
    <dsp:sp modelId="{0170A9B4-38E1-417E-93DA-0A07372B05B8}">
      <dsp:nvSpPr>
        <dsp:cNvPr id="0" name=""/>
        <dsp:cNvSpPr/>
      </dsp:nvSpPr>
      <dsp:spPr>
        <a:xfrm>
          <a:off x="111409" y="2420783"/>
          <a:ext cx="5913437" cy="1020159"/>
        </a:xfrm>
        <a:prstGeom prst="roundRect">
          <a:avLst>
            <a:gd name="adj" fmla="val 10000"/>
          </a:avLst>
        </a:prstGeom>
        <a:solidFill>
          <a:srgbClr val="B71E42">
            <a:hueOff val="0"/>
            <a:satOff val="0"/>
            <a:lumOff val="0"/>
            <a:alphaOff val="0"/>
          </a:srgbClr>
        </a:solidFill>
        <a:ln w="2222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CREACIÓN DE MAPAS</a:t>
          </a:r>
          <a:endParaRPr lang="en-US" sz="3200" kern="1200" dirty="0">
            <a:solidFill>
              <a:prstClr val="white"/>
            </a:solidFill>
            <a:latin typeface="Gill Sans MT" panose="020B0502020104020203"/>
            <a:ea typeface="+mn-ea"/>
            <a:cs typeface="+mn-cs"/>
          </a:endParaRPr>
        </a:p>
      </dsp:txBody>
      <dsp:txXfrm>
        <a:off x="141288" y="2450662"/>
        <a:ext cx="4536940" cy="960401"/>
      </dsp:txXfrm>
    </dsp:sp>
    <dsp:sp modelId="{B5D5ADD3-8B84-4D29-B229-D498BDB8DA78}">
      <dsp:nvSpPr>
        <dsp:cNvPr id="0" name=""/>
        <dsp:cNvSpPr/>
      </dsp:nvSpPr>
      <dsp:spPr>
        <a:xfrm>
          <a:off x="524356" y="3616928"/>
          <a:ext cx="5913437" cy="1020159"/>
        </a:xfrm>
        <a:prstGeom prst="roundRect">
          <a:avLst>
            <a:gd name="adj" fmla="val 10000"/>
          </a:avLst>
        </a:prstGeom>
        <a:solidFill>
          <a:srgbClr val="B71E42">
            <a:hueOff val="0"/>
            <a:satOff val="0"/>
            <a:lumOff val="0"/>
            <a:alphaOff val="0"/>
          </a:srgbClr>
        </a:solidFill>
        <a:ln w="2222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CREACIÓN DE LA WEB</a:t>
          </a:r>
        </a:p>
      </dsp:txBody>
      <dsp:txXfrm>
        <a:off x="554235" y="3646807"/>
        <a:ext cx="4529549" cy="960401"/>
      </dsp:txXfrm>
    </dsp:sp>
    <dsp:sp modelId="{EB12AB9F-C41D-4DF3-87AD-994022A3B12F}">
      <dsp:nvSpPr>
        <dsp:cNvPr id="0" name=""/>
        <dsp:cNvSpPr/>
      </dsp:nvSpPr>
      <dsp:spPr>
        <a:xfrm>
          <a:off x="4067646" y="781349"/>
          <a:ext cx="663103" cy="663103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>
        <a:off x="4216844" y="781349"/>
        <a:ext cx="364707" cy="498985"/>
      </dsp:txXfrm>
    </dsp:sp>
    <dsp:sp modelId="{AFEFAA3F-A4FF-4078-BF27-4B99DC18722E}">
      <dsp:nvSpPr>
        <dsp:cNvPr id="0" name=""/>
        <dsp:cNvSpPr/>
      </dsp:nvSpPr>
      <dsp:spPr>
        <a:xfrm>
          <a:off x="4463846" y="1986992"/>
          <a:ext cx="663103" cy="663103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>
        <a:off x="4613044" y="1986992"/>
        <a:ext cx="364707" cy="498985"/>
      </dsp:txXfrm>
    </dsp:sp>
    <dsp:sp modelId="{5F422CEA-B5BB-4EA5-B094-1C80EF92BEE3}">
      <dsp:nvSpPr>
        <dsp:cNvPr id="0" name=""/>
        <dsp:cNvSpPr/>
      </dsp:nvSpPr>
      <dsp:spPr>
        <a:xfrm>
          <a:off x="4854133" y="3192635"/>
          <a:ext cx="663103" cy="663103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>
        <a:off x="5003331" y="3192635"/>
        <a:ext cx="364707" cy="498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908B-CDB9-4FFD-B85D-53917AAB0EC8}" type="datetimeFigureOut">
              <a:rPr lang="es-ES" smtClean="0"/>
              <a:t>18/6/18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1FEEB05-F000-4FD3-AE56-8B38D529BE3C}" type="slidenum">
              <a:rPr lang="es-ES" smtClean="0"/>
              <a:t>‹Nr.›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48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908B-CDB9-4FFD-B85D-53917AAB0EC8}" type="datetimeFigureOut">
              <a:rPr lang="es-ES" smtClean="0"/>
              <a:t>18/6/18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EB05-F000-4FD3-AE56-8B38D529BE3C}" type="slidenum">
              <a:rPr lang="es-ES" smtClean="0"/>
              <a:t>‹Nr.›</a:t>
            </a:fld>
            <a:endParaRPr lang="es-E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765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908B-CDB9-4FFD-B85D-53917AAB0EC8}" type="datetimeFigureOut">
              <a:rPr lang="es-ES" smtClean="0"/>
              <a:t>18/6/18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EB05-F000-4FD3-AE56-8B38D529BE3C}" type="slidenum">
              <a:rPr lang="es-ES" smtClean="0"/>
              <a:t>‹Nr.›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19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908B-CDB9-4FFD-B85D-53917AAB0EC8}" type="datetimeFigureOut">
              <a:rPr lang="es-ES" smtClean="0"/>
              <a:t>18/6/18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EB05-F000-4FD3-AE56-8B38D529BE3C}" type="slidenum">
              <a:rPr lang="es-ES" smtClean="0"/>
              <a:t>‹Nr.›</a:t>
            </a:fld>
            <a:endParaRPr lang="es-E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462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908B-CDB9-4FFD-B85D-53917AAB0EC8}" type="datetimeFigureOut">
              <a:rPr lang="es-ES" smtClean="0"/>
              <a:t>18/6/18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EB05-F000-4FD3-AE56-8B38D529BE3C}" type="slidenum">
              <a:rPr lang="es-ES" smtClean="0"/>
              <a:t>‹Nr.›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48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908B-CDB9-4FFD-B85D-53917AAB0EC8}" type="datetimeFigureOut">
              <a:rPr lang="es-ES" smtClean="0"/>
              <a:t>18/6/18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EB05-F000-4FD3-AE56-8B38D529BE3C}" type="slidenum">
              <a:rPr lang="es-ES" smtClean="0"/>
              <a:t>‹Nr.›</a:t>
            </a:fld>
            <a:endParaRPr lang="es-E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72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908B-CDB9-4FFD-B85D-53917AAB0EC8}" type="datetimeFigureOut">
              <a:rPr lang="es-ES" smtClean="0"/>
              <a:t>18/6/18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EB05-F000-4FD3-AE56-8B38D529BE3C}" type="slidenum">
              <a:rPr lang="es-ES" smtClean="0"/>
              <a:t>‹Nr.›</a:t>
            </a:fld>
            <a:endParaRPr lang="es-E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40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908B-CDB9-4FFD-B85D-53917AAB0EC8}" type="datetimeFigureOut">
              <a:rPr lang="es-ES" smtClean="0"/>
              <a:t>18/6/18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EB05-F000-4FD3-AE56-8B38D529BE3C}" type="slidenum">
              <a:rPr lang="es-ES" smtClean="0"/>
              <a:t>‹Nr.›</a:t>
            </a:fld>
            <a:endParaRPr lang="es-E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023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908B-CDB9-4FFD-B85D-53917AAB0EC8}" type="datetimeFigureOut">
              <a:rPr lang="es-ES" smtClean="0"/>
              <a:t>18/6/18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EB05-F000-4FD3-AE56-8B38D529BE3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8782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908B-CDB9-4FFD-B85D-53917AAB0EC8}" type="datetimeFigureOut">
              <a:rPr lang="es-ES" smtClean="0"/>
              <a:t>18/6/18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EB05-F000-4FD3-AE56-8B38D529BE3C}" type="slidenum">
              <a:rPr lang="es-ES" smtClean="0"/>
              <a:t>‹Nr.›</a:t>
            </a:fld>
            <a:endParaRPr lang="es-E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69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580908B-CDB9-4FFD-B85D-53917AAB0EC8}" type="datetimeFigureOut">
              <a:rPr lang="es-ES" smtClean="0"/>
              <a:t>18/6/18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EB05-F000-4FD3-AE56-8B38D529BE3C}" type="slidenum">
              <a:rPr lang="es-ES" smtClean="0"/>
              <a:t>‹Nr.›</a:t>
            </a:fld>
            <a:endParaRPr lang="es-E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55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0908B-CDB9-4FFD-B85D-53917AAB0EC8}" type="datetimeFigureOut">
              <a:rPr lang="es-ES" smtClean="0"/>
              <a:t>18/6/18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1FEEB05-F000-4FD3-AE56-8B38D529BE3C}" type="slidenum">
              <a:rPr lang="es-ES" smtClean="0"/>
              <a:t>‹Nr.›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27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12.png"/><Relationship Id="rId1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6544493-D3A5-4BB8-A782-11EC40489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1013" y="802298"/>
            <a:ext cx="9953840" cy="2541431"/>
          </a:xfrm>
        </p:spPr>
        <p:txBody>
          <a:bodyPr>
            <a:normAutofit fontScale="90000"/>
          </a:bodyPr>
          <a:lstStyle/>
          <a:p>
            <a:r>
              <a:rPr lang="es-ES" dirty="0"/>
              <a:t>OBSERVATORIO DE VIOLENCIA DE GÉNERO PC3</a:t>
            </a:r>
          </a:p>
        </p:txBody>
      </p:sp>
      <p:pic>
        <p:nvPicPr>
          <p:cNvPr id="1026" name="Picture 2" descr="Resultado de imagen de no a la violencia de genero">
            <a:extLst>
              <a:ext uri="{FF2B5EF4-FFF2-40B4-BE49-F238E27FC236}">
                <a16:creationId xmlns:a16="http://schemas.microsoft.com/office/drawing/2014/main" xmlns="" id="{A3092D76-6E5B-480C-897B-128376815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133" y="3908166"/>
            <a:ext cx="2046320" cy="204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2F795D51-B8F5-4BFC-BA83-4938DE1520BA}"/>
              </a:ext>
            </a:extLst>
          </p:cNvPr>
          <p:cNvSpPr txBox="1"/>
          <p:nvPr/>
        </p:nvSpPr>
        <p:spPr>
          <a:xfrm>
            <a:off x="8976221" y="4813043"/>
            <a:ext cx="2827088" cy="92333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Adrián Gallego Sánchez</a:t>
            </a:r>
          </a:p>
          <a:p>
            <a:r>
              <a:rPr lang="es-ES" dirty="0"/>
              <a:t>Alejandro Abad Martínez</a:t>
            </a:r>
          </a:p>
          <a:p>
            <a:r>
              <a:rPr lang="es-ES" dirty="0"/>
              <a:t>Carlos Castro Mínguez</a:t>
            </a:r>
          </a:p>
        </p:txBody>
      </p:sp>
    </p:spTree>
    <p:extLst>
      <p:ext uri="{BB962C8B-B14F-4D97-AF65-F5344CB8AC3E}">
        <p14:creationId xmlns:p14="http://schemas.microsoft.com/office/powerpoint/2010/main" val="2598646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xmlns="" id="{0CABCAE3-64FC-4149-819F-2C18128241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3" name="Picture 72">
            <a:extLst>
              <a:ext uri="{FF2B5EF4-FFF2-40B4-BE49-F238E27FC236}">
                <a16:creationId xmlns:a16="http://schemas.microsoft.com/office/drawing/2014/main" xmlns="" id="{012FDCFE-9AD2-4D8A-8CBF-B3AA37EBF6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54" name="Straight Connector 74">
            <a:extLst>
              <a:ext uri="{FF2B5EF4-FFF2-40B4-BE49-F238E27FC236}">
                <a16:creationId xmlns:a16="http://schemas.microsoft.com/office/drawing/2014/main" xmlns="" id="{FBD463FC-4CA8-4FF4-85A3-AF9F4B98D2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Straight Connector 76">
            <a:extLst>
              <a:ext uri="{FF2B5EF4-FFF2-40B4-BE49-F238E27FC236}">
                <a16:creationId xmlns:a16="http://schemas.microsoft.com/office/drawing/2014/main" xmlns="" id="{BECF35C3-8B44-4F4B-BD25-4C01823DB2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56" name="Rectangle 78">
            <a:extLst>
              <a:ext uri="{FF2B5EF4-FFF2-40B4-BE49-F238E27FC236}">
                <a16:creationId xmlns:a16="http://schemas.microsoft.com/office/drawing/2014/main" xmlns="" id="{2FA7AD0A-1871-4DF8-9235-F49D0513B9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80">
            <a:extLst>
              <a:ext uri="{FF2B5EF4-FFF2-40B4-BE49-F238E27FC236}">
                <a16:creationId xmlns:a16="http://schemas.microsoft.com/office/drawing/2014/main" xmlns="" id="{36B04CFB-FAE5-47DD-9B3E-4E9BA7A89C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EE68D41B-9286-479F-9AB7-678C8E348D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xmlns="" id="{E8ACF89C-CFC3-4D68-B3C4-2BEFB7BBE5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xmlns="" id="{3B770B7D-3C5C-4682-8DF0-20783592F3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xmlns="" id="{A6893E11-7EC1-4EB6-A2A8-0B693F8FE57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622F7FD7-8884-4FD5-95AB-0B5C6033AD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s://lh3.googleusercontent.com/I4MOOXTyLotPBtd5l8x1zcBdikgXqEE32edoQU4gIhNkJADtbr4EB03_KRUMIazbOZZBUvNruKxqeoNyFPi5uWUrNGVIAormomnU2WDhLwKmN_7V9aG4LpL-z4Op-VBBRye4tHuYje4">
            <a:extLst>
              <a:ext uri="{FF2B5EF4-FFF2-40B4-BE49-F238E27FC236}">
                <a16:creationId xmlns:a16="http://schemas.microsoft.com/office/drawing/2014/main" xmlns="" id="{0A31160E-D75F-4FCE-9C4C-59297E6B9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825" y="1116345"/>
            <a:ext cx="5792017" cy="38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xmlns="" id="{16EFE474-4FE0-4E8F-8F09-5ED2C9E76A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CF8B8C81-54DC-4AF5-B682-3A2C70A6B5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DAE2A55-D16B-48FD-8DAE-470E8AC49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800" dirty="0"/>
              <a:t>TECNOLOGÍAS UTILIZADAS T2</a:t>
            </a:r>
          </a:p>
        </p:txBody>
      </p:sp>
    </p:spTree>
    <p:extLst>
      <p:ext uri="{BB962C8B-B14F-4D97-AF65-F5344CB8AC3E}">
        <p14:creationId xmlns:p14="http://schemas.microsoft.com/office/powerpoint/2010/main" val="1689139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32D32A60-013B-47A8-8833-D242408091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E27932B-B694-4C4C-90D7-A0333A7C58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9EBB0476-5CF0-4F44-8D68-5D42D7AEE4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A9DA474E-6B91-4200-840F-0257B2358A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DF63C9AD-AE6E-4512-8171-91612E84CC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E1A49CE-B63D-457A-A180-1C883E1A63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CB6B7C8-1BB3-44BA-85C6-69A0AA40F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s-ES"/>
              <a:t>DESARROLLO T3</a:t>
            </a:r>
            <a:br>
              <a:rPr lang="es-ES"/>
            </a:br>
            <a:r>
              <a:rPr lang="es-ES"/>
              <a:t/>
            </a:r>
            <a:br>
              <a:rPr lang="es-ES"/>
            </a:br>
            <a:endParaRPr lang="es-ES"/>
          </a:p>
        </p:txBody>
      </p:sp>
      <p:graphicFrame>
        <p:nvGraphicFramePr>
          <p:cNvPr id="4" name="Marcador de contenido 2">
            <a:extLst>
              <a:ext uri="{FF2B5EF4-FFF2-40B4-BE49-F238E27FC236}">
                <a16:creationId xmlns:a16="http://schemas.microsoft.com/office/drawing/2014/main" xmlns="" id="{69C1B481-16D8-40A2-96A4-3C22D7B80C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4293503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52877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C27A34F-BA83-4D76-916B-45C49833B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rial"/>
              </a:rPr>
              <a:t>DIFICULTADES Y DESAFÍOS T3</a:t>
            </a:r>
            <a:endParaRPr lang="es-ES" dirty="0"/>
          </a:p>
        </p:txBody>
      </p:sp>
      <p:pic>
        <p:nvPicPr>
          <p:cNvPr id="5122" name="Picture 2" descr="Resultado de imagen de leaflet">
            <a:extLst>
              <a:ext uri="{FF2B5EF4-FFF2-40B4-BE49-F238E27FC236}">
                <a16:creationId xmlns:a16="http://schemas.microsoft.com/office/drawing/2014/main" xmlns="" id="{AB1EB09C-E7C9-4336-AC14-8496EC6A9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065359"/>
            <a:ext cx="4529966" cy="120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sultado de imagen de bbdd">
            <a:extLst>
              <a:ext uri="{FF2B5EF4-FFF2-40B4-BE49-F238E27FC236}">
                <a16:creationId xmlns:a16="http://schemas.microsoft.com/office/drawing/2014/main" xmlns="" id="{6CB4BB81-D97E-4DBC-AE83-8EAD4D475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103" y="2139205"/>
            <a:ext cx="2698080" cy="246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0CE18E0D-C8EF-47E6-B749-DE962FC469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284" y="3349690"/>
            <a:ext cx="5023431" cy="251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51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72CD3BA-CC5C-4208-BE60-2A654C42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TECNOLOGÍAS UTILIZADAS T3</a:t>
            </a:r>
            <a:endParaRPr lang="es-ES" dirty="0"/>
          </a:p>
        </p:txBody>
      </p:sp>
      <p:pic>
        <p:nvPicPr>
          <p:cNvPr id="6154" name="Picture 10" descr="Resultado de imagen de js png icon">
            <a:extLst>
              <a:ext uri="{FF2B5EF4-FFF2-40B4-BE49-F238E27FC236}">
                <a16:creationId xmlns:a16="http://schemas.microsoft.com/office/drawing/2014/main" xmlns="" id="{4E8D6F67-669A-4BBD-9338-2ECFC6CE1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641" y="2109946"/>
            <a:ext cx="2065175" cy="121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Resultado de imagen de sql png icon">
            <a:extLst>
              <a:ext uri="{FF2B5EF4-FFF2-40B4-BE49-F238E27FC236}">
                <a16:creationId xmlns:a16="http://schemas.microsoft.com/office/drawing/2014/main" xmlns="" id="{3778102E-ECAA-4D86-9FA7-FF4596273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759" y="2109946"/>
            <a:ext cx="1334278" cy="13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sultado de imagen de php">
            <a:extLst>
              <a:ext uri="{FF2B5EF4-FFF2-40B4-BE49-F238E27FC236}">
                <a16:creationId xmlns:a16="http://schemas.microsoft.com/office/drawing/2014/main" xmlns="" id="{758B47FD-2F01-4236-AF83-F76EF4BD0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714" y="2190361"/>
            <a:ext cx="1943028" cy="104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Resultado de imagen de geojson png icon">
            <a:extLst>
              <a:ext uri="{FF2B5EF4-FFF2-40B4-BE49-F238E27FC236}">
                <a16:creationId xmlns:a16="http://schemas.microsoft.com/office/drawing/2014/main" xmlns="" id="{F7E13A83-648B-44E0-A887-2EF89C2E2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587" y="3989464"/>
            <a:ext cx="1701282" cy="170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 descr="Resultado de imagen de jquery mobile png icon">
            <a:extLst>
              <a:ext uri="{FF2B5EF4-FFF2-40B4-BE49-F238E27FC236}">
                <a16:creationId xmlns:a16="http://schemas.microsoft.com/office/drawing/2014/main" xmlns="" id="{24C36598-1064-4DBB-BAD7-9F5641B85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341" y="4431872"/>
            <a:ext cx="2878570" cy="81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2" descr="Resultado de imagen de moment.js png icon">
            <a:extLst>
              <a:ext uri="{FF2B5EF4-FFF2-40B4-BE49-F238E27FC236}">
                <a16:creationId xmlns:a16="http://schemas.microsoft.com/office/drawing/2014/main" xmlns="" id="{10FAB277-52F5-4EAD-9B21-58C77CF9F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528" y="4386874"/>
            <a:ext cx="1110739" cy="90646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Resultado de imagen de github png">
            <a:extLst>
              <a:ext uri="{FF2B5EF4-FFF2-40B4-BE49-F238E27FC236}">
                <a16:creationId xmlns:a16="http://schemas.microsoft.com/office/drawing/2014/main" xmlns="" id="{6C5688E1-4EE0-43DD-B010-0C41444D0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7008" y="4062410"/>
            <a:ext cx="1334278" cy="130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D5781EDA-C6F9-4011-878C-A8D48876255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7" r="29021" b="13584"/>
          <a:stretch/>
        </p:blipFill>
        <p:spPr>
          <a:xfrm>
            <a:off x="9380403" y="2018893"/>
            <a:ext cx="1450883" cy="1516384"/>
          </a:xfrm>
          <a:prstGeom prst="rect">
            <a:avLst/>
          </a:prstGeom>
        </p:spPr>
      </p:pic>
      <p:pic>
        <p:nvPicPr>
          <p:cNvPr id="1028" name="Picture 4" descr="Resultado de imagen de ajax png">
            <a:extLst>
              <a:ext uri="{FF2B5EF4-FFF2-40B4-BE49-F238E27FC236}">
                <a16:creationId xmlns:a16="http://schemas.microsoft.com/office/drawing/2014/main" xmlns="" id="{9FEBC094-B84E-48F9-B3BD-42F837737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533" y="2140907"/>
            <a:ext cx="722090" cy="108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186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6">
            <a:extLst>
              <a:ext uri="{FF2B5EF4-FFF2-40B4-BE49-F238E27FC236}">
                <a16:creationId xmlns:a16="http://schemas.microsoft.com/office/drawing/2014/main" xmlns="" id="{0CABCAE3-64FC-4149-819F-2C18128241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2" name="Picture 28">
            <a:extLst>
              <a:ext uri="{FF2B5EF4-FFF2-40B4-BE49-F238E27FC236}">
                <a16:creationId xmlns:a16="http://schemas.microsoft.com/office/drawing/2014/main" xmlns="" id="{012FDCFE-9AD2-4D8A-8CBF-B3AA37EBF6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4" name="Straight Connector 30">
            <a:extLst>
              <a:ext uri="{FF2B5EF4-FFF2-40B4-BE49-F238E27FC236}">
                <a16:creationId xmlns:a16="http://schemas.microsoft.com/office/drawing/2014/main" xmlns="" id="{FBD463FC-4CA8-4FF4-85A3-AF9F4B98D2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32">
            <a:extLst>
              <a:ext uri="{FF2B5EF4-FFF2-40B4-BE49-F238E27FC236}">
                <a16:creationId xmlns:a16="http://schemas.microsoft.com/office/drawing/2014/main" xmlns="" id="{BECF35C3-8B44-4F4B-BD25-4C01823DB2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34">
            <a:extLst>
              <a:ext uri="{FF2B5EF4-FFF2-40B4-BE49-F238E27FC236}">
                <a16:creationId xmlns:a16="http://schemas.microsoft.com/office/drawing/2014/main" xmlns="" id="{D0712110-0BC1-4B31-B3BB-63B44222E8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36">
            <a:extLst>
              <a:ext uri="{FF2B5EF4-FFF2-40B4-BE49-F238E27FC236}">
                <a16:creationId xmlns:a16="http://schemas.microsoft.com/office/drawing/2014/main" xmlns="" id="{4466B5F3-C053-4580-B04A-1EF9498882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FA6123F2-4B61-414F-A7E5-5B7828EACA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25CED634-E2D0-4AB7-96DD-816C9B52C5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FCDDCDFB-696D-4FDF-9B58-24F71B7C37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5A27193-0044-4C22-B15D-681B6AAEE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/>
              <a:t>Demo t3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xmlns="" id="{7FEA5474-7CFA-4A99-AAB0-50BDAFB08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096" y="821093"/>
            <a:ext cx="6348694" cy="4879907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xmlns="" id="{62D6A103-0DDA-433B-8230-354668577DF6}"/>
              </a:ext>
            </a:extLst>
          </p:cNvPr>
          <p:cNvSpPr/>
          <p:nvPr/>
        </p:nvSpPr>
        <p:spPr>
          <a:xfrm>
            <a:off x="7296539" y="2752531"/>
            <a:ext cx="3069771" cy="503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4654C1BB-820F-408A-9FBC-35DA9C12DE52}"/>
              </a:ext>
            </a:extLst>
          </p:cNvPr>
          <p:cNvSpPr txBox="1"/>
          <p:nvPr/>
        </p:nvSpPr>
        <p:spPr>
          <a:xfrm>
            <a:off x="6635723" y="2630923"/>
            <a:ext cx="4419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http://www.tiendalejandro.es/observatoriovg</a:t>
            </a:r>
          </a:p>
        </p:txBody>
      </p:sp>
    </p:spTree>
    <p:extLst>
      <p:ext uri="{BB962C8B-B14F-4D97-AF65-F5344CB8AC3E}">
        <p14:creationId xmlns:p14="http://schemas.microsoft.com/office/powerpoint/2010/main" val="617236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1CE580D1-F917-4567-AFB4-99AA9B52AD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xmlns="" id="{1F5620B8-A2D8-4568-B566-F0453A0D91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1C7D2BA4-4B7A-4596-8BCC-5CF7154238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xmlns="" id="{4977F1E1-2B6F-4BB6-899F-67D8764D83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xmlns="" id="{4F6621CF-F493-40D5-98AE-24A9D3AD43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0"/>
            <a:ext cx="12194875" cy="495026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CADEE02A-D296-42EA-88F5-7803F69CEE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4950269"/>
            <a:ext cx="12191695" cy="1907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Resultado de imagen de preguntas png">
            <a:extLst>
              <a:ext uri="{FF2B5EF4-FFF2-40B4-BE49-F238E27FC236}">
                <a16:creationId xmlns:a16="http://schemas.microsoft.com/office/drawing/2014/main" xmlns="" id="{DFDB1016-B452-4FE1-B876-E2A4B0BFEB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0" r="-3" b="5282"/>
          <a:stretch/>
        </p:blipFill>
        <p:spPr bwMode="auto">
          <a:xfrm>
            <a:off x="3179" y="-2"/>
            <a:ext cx="4651117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59D0B40-F33B-4B2C-8204-DC50AB46D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8896" y="643467"/>
            <a:ext cx="5975956" cy="4127545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4800"/>
              <a:t>Preguntas y conclusiones</a:t>
            </a:r>
          </a:p>
        </p:txBody>
      </p:sp>
    </p:spTree>
    <p:extLst>
      <p:ext uri="{BB962C8B-B14F-4D97-AF65-F5344CB8AC3E}">
        <p14:creationId xmlns:p14="http://schemas.microsoft.com/office/powerpoint/2010/main" val="3338999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68305B9-DCAB-4C6B-BA47-DF6E7F86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ÍNDICE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C691FAFE-DC04-4869-A228-3DA0B8C77424}"/>
              </a:ext>
            </a:extLst>
          </p:cNvPr>
          <p:cNvSpPr txBox="1"/>
          <p:nvPr/>
        </p:nvSpPr>
        <p:spPr>
          <a:xfrm>
            <a:off x="7868874" y="3012138"/>
            <a:ext cx="4124131" cy="18098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88950" indent="-228600" defTabSz="9144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Lato"/>
              </a:rPr>
              <a:t>DESARROLLO T3</a:t>
            </a:r>
          </a:p>
          <a:p>
            <a:pPr marL="488950" indent="-228600" defTabSz="9144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Lato"/>
              </a:rPr>
              <a:t>DIFICULTADES Y DESAFÍOS T3</a:t>
            </a:r>
          </a:p>
          <a:p>
            <a:pPr marL="488950" indent="-228600" defTabSz="9144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Lato"/>
              </a:rPr>
              <a:t>TECNOLOGÍAS UTILIZADAS T3</a:t>
            </a:r>
          </a:p>
          <a:p>
            <a:pPr marL="4889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Lato"/>
              </a:rPr>
              <a:t>DEMO T3</a:t>
            </a:r>
          </a:p>
          <a:p>
            <a:pPr marL="260350" defTabSz="9144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endParaRPr lang="en-US" sz="1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D40C9518-6718-4C2E-876E-C3A96A13C177}"/>
              </a:ext>
            </a:extLst>
          </p:cNvPr>
          <p:cNvSpPr txBox="1"/>
          <p:nvPr/>
        </p:nvSpPr>
        <p:spPr>
          <a:xfrm>
            <a:off x="1086812" y="2059743"/>
            <a:ext cx="5469622" cy="299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8950" lvl="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ES" sz="1600" b="1" dirty="0">
                <a:ln w="9525">
                  <a:solidFill>
                    <a:srgbClr val="00B050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Lato"/>
              </a:rPr>
              <a:t>INTRODUCCIÓN Y PROBLEMA</a:t>
            </a:r>
          </a:p>
          <a:p>
            <a:pPr marL="488950" lvl="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ES" sz="1600" b="1" dirty="0">
                <a:ln w="9525">
                  <a:solidFill>
                    <a:srgbClr val="00B050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Lato"/>
              </a:rPr>
              <a:t>SOLUCIÓN AL PROBLEMA</a:t>
            </a:r>
          </a:p>
          <a:p>
            <a:pPr marL="488950" lvl="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ES" sz="1600" b="1" dirty="0">
                <a:ln w="9525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Lato"/>
              </a:rPr>
              <a:t>DESARROLLO T1</a:t>
            </a:r>
          </a:p>
          <a:p>
            <a:pPr marL="488950" lvl="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ES" sz="1600" b="1" dirty="0">
                <a:ln w="9525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Lato"/>
              </a:rPr>
              <a:t>DIFICULTADES Y DESAFÍOS T1</a:t>
            </a:r>
          </a:p>
          <a:p>
            <a:pPr marL="488950" lvl="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ES" sz="1600" b="1" dirty="0" smtClean="0">
                <a:ln w="9525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Lato"/>
              </a:rPr>
              <a:t>TECNOLOGÍAS </a:t>
            </a:r>
            <a:r>
              <a:rPr lang="es-ES" sz="1600" b="1" dirty="0">
                <a:ln w="9525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Lato"/>
              </a:rPr>
              <a:t>UTILIZADAS T1</a:t>
            </a:r>
          </a:p>
          <a:p>
            <a:pPr marL="488950" lvl="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ES" sz="1600" b="1" dirty="0">
                <a:ln w="9525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Lato"/>
              </a:rPr>
              <a:t>DESARROLLO T2</a:t>
            </a:r>
          </a:p>
          <a:p>
            <a:pPr marL="488950" lvl="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ES" sz="1600" b="1" dirty="0">
                <a:ln w="9525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Lato"/>
              </a:rPr>
              <a:t>DIFICULTADES Y DESAFÍOS T2</a:t>
            </a:r>
          </a:p>
          <a:p>
            <a:pPr marL="488950" lvl="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ES" sz="1600" b="1" smtClean="0">
                <a:ln w="9525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Lato"/>
              </a:rPr>
              <a:t>TECNOLOGÍAS </a:t>
            </a:r>
            <a:r>
              <a:rPr lang="es-ES" sz="1600" b="1" dirty="0">
                <a:ln w="9525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Lato"/>
              </a:rPr>
              <a:t>UTILIZADAS T2</a:t>
            </a:r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xmlns="" id="{93F1E867-EF87-4C26-83D0-EAE220F25A7D}"/>
              </a:ext>
            </a:extLst>
          </p:cNvPr>
          <p:cNvSpPr/>
          <p:nvPr/>
        </p:nvSpPr>
        <p:spPr>
          <a:xfrm>
            <a:off x="5754847" y="3392428"/>
            <a:ext cx="1770077" cy="1049235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85025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C382564-4328-4560-9F8D-FBE8FF78C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s-ES"/>
              <a:t>INTRODUCCIÓN Y PROBLEMA</a:t>
            </a:r>
            <a:endParaRPr lang="es-ES" dirty="0"/>
          </a:p>
        </p:txBody>
      </p:sp>
      <p:graphicFrame>
        <p:nvGraphicFramePr>
          <p:cNvPr id="29" name="Marcador de contenido 2">
            <a:extLst>
              <a:ext uri="{FF2B5EF4-FFF2-40B4-BE49-F238E27FC236}">
                <a16:creationId xmlns:a16="http://schemas.microsoft.com/office/drawing/2014/main" xmlns="" id="{03A08113-30EA-4DCC-8F71-5577427120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034595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2818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19B9DB4-71CD-433C-BA2A-8DA19A639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s" dirty="0"/>
              <a:t>SOLUCIÓN AL PROBLEMA</a:t>
            </a:r>
            <a:endParaRPr lang="es-ES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xmlns="" id="{B2C81DF2-1789-4623-A5A6-8C1DE13B96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616026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9225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xmlns="" id="{32D32A60-013B-47A8-8833-D242408091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xmlns="" id="{AE27932B-B694-4C4C-90D7-A0333A7C58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xmlns="" id="{9EBB0476-5CF0-4F44-8D68-5D42D7AEE4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xmlns="" id="{A9DA474E-6B91-4200-840F-0257B2358A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6" name="Picture 17">
            <a:extLst>
              <a:ext uri="{FF2B5EF4-FFF2-40B4-BE49-F238E27FC236}">
                <a16:creationId xmlns:a16="http://schemas.microsoft.com/office/drawing/2014/main" xmlns="" id="{DF63C9AD-AE6E-4512-8171-91612E84CC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19">
            <a:extLst>
              <a:ext uri="{FF2B5EF4-FFF2-40B4-BE49-F238E27FC236}">
                <a16:creationId xmlns:a16="http://schemas.microsoft.com/office/drawing/2014/main" xmlns="" id="{FE1A49CE-B63D-457A-A180-1C883E1A63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E7C424D-9949-4610-8011-91EF44AD6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s" dirty="0"/>
              <a:t>DESARROLLO T1</a:t>
            </a:r>
            <a:endParaRPr lang="es-ES" dirty="0"/>
          </a:p>
        </p:txBody>
      </p:sp>
      <p:graphicFrame>
        <p:nvGraphicFramePr>
          <p:cNvPr id="28" name="Marcador de contenido 2">
            <a:extLst>
              <a:ext uri="{FF2B5EF4-FFF2-40B4-BE49-F238E27FC236}">
                <a16:creationId xmlns:a16="http://schemas.microsoft.com/office/drawing/2014/main" xmlns="" id="{E55040BC-847E-4FAF-B268-1299CD3529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0214588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1031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11">
            <a:extLst>
              <a:ext uri="{FF2B5EF4-FFF2-40B4-BE49-F238E27FC236}">
                <a16:creationId xmlns:a16="http://schemas.microsoft.com/office/drawing/2014/main" xmlns="" id="{905CFAD9-EABE-4F83-B098-604752164E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0" name="Picture 13">
            <a:extLst>
              <a:ext uri="{FF2B5EF4-FFF2-40B4-BE49-F238E27FC236}">
                <a16:creationId xmlns:a16="http://schemas.microsoft.com/office/drawing/2014/main" xmlns="" id="{C99610E4-6194-4817-B152-498995E771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1" name="Straight Connector 15">
            <a:extLst>
              <a:ext uri="{FF2B5EF4-FFF2-40B4-BE49-F238E27FC236}">
                <a16:creationId xmlns:a16="http://schemas.microsoft.com/office/drawing/2014/main" xmlns="" id="{D885E9F4-7DB6-4B77-B1FF-80BFCE8127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17">
            <a:extLst>
              <a:ext uri="{FF2B5EF4-FFF2-40B4-BE49-F238E27FC236}">
                <a16:creationId xmlns:a16="http://schemas.microsoft.com/office/drawing/2014/main" xmlns="" id="{DB639A2B-C30C-4F6F-B847-6960F3CF8A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3" name="Rectangle 19">
            <a:extLst>
              <a:ext uri="{FF2B5EF4-FFF2-40B4-BE49-F238E27FC236}">
                <a16:creationId xmlns:a16="http://schemas.microsoft.com/office/drawing/2014/main" xmlns="" id="{C92F0448-E3EB-43E2-A7BE-0767BBFAC7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21">
            <a:extLst>
              <a:ext uri="{FF2B5EF4-FFF2-40B4-BE49-F238E27FC236}">
                <a16:creationId xmlns:a16="http://schemas.microsoft.com/office/drawing/2014/main" xmlns="" id="{BC450B77-9635-4D12-A13F-BD687A0782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65" name="Group 23">
            <a:extLst>
              <a:ext uri="{FF2B5EF4-FFF2-40B4-BE49-F238E27FC236}">
                <a16:creationId xmlns:a16="http://schemas.microsoft.com/office/drawing/2014/main" xmlns="" id="{3AAEC439-0F1D-4A17-BFD6-D1B5C0D0BC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418" y="477854"/>
            <a:ext cx="3690924" cy="1899398"/>
            <a:chOff x="7807230" y="2012810"/>
            <a:chExt cx="3251252" cy="345986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1E6FCC67-2214-4BE2-9F21-F49F4C2364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06CE4255-9F6B-41BF-9501-B899244CBF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rgbClr val="FFFFFE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Shape 97">
            <a:extLst>
              <a:ext uri="{FF2B5EF4-FFF2-40B4-BE49-F238E27FC236}">
                <a16:creationId xmlns:a16="http://schemas.microsoft.com/office/drawing/2014/main" xmlns="" id="{FA642047-758B-441A-822C-0C53A00B5987}"/>
              </a:ext>
            </a:extLst>
          </p:cNvPr>
          <p:cNvPicPr preferRelativeResize="0"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0610" y="637525"/>
            <a:ext cx="3156588" cy="1578294"/>
          </a:xfrm>
          <a:prstGeom prst="rect">
            <a:avLst/>
          </a:prstGeom>
          <a:noFill/>
        </p:spPr>
      </p:pic>
      <p:cxnSp>
        <p:nvCxnSpPr>
          <p:cNvPr id="66" name="Straight Connector 27">
            <a:extLst>
              <a:ext uri="{FF2B5EF4-FFF2-40B4-BE49-F238E27FC236}">
                <a16:creationId xmlns:a16="http://schemas.microsoft.com/office/drawing/2014/main" xmlns="" id="{F113F62F-D278-402A-8D44-9436FBDDEF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0960" y="3526496"/>
            <a:ext cx="284442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2D14D26D-FA2C-4871-965F-AF84BF27DA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132" y="5447610"/>
            <a:ext cx="163726" cy="164592"/>
          </a:xfrm>
          <a:prstGeom prst="rect">
            <a:avLst/>
          </a:prstGeom>
          <a:solidFill>
            <a:srgbClr val="FF26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B87C1468-C83E-4DF0-AFC4-12F245CDEB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509" y="2542318"/>
            <a:ext cx="3690924" cy="3074978"/>
            <a:chOff x="7807230" y="2012810"/>
            <a:chExt cx="3251252" cy="345986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FBE08E73-922F-4869-89A7-AC072C1D16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826C6EE4-1C42-4228-BF45-D59469A7B0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rgbClr val="FFFFFE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Shape 96">
            <a:extLst>
              <a:ext uri="{FF2B5EF4-FFF2-40B4-BE49-F238E27FC236}">
                <a16:creationId xmlns:a16="http://schemas.microsoft.com/office/drawing/2014/main" xmlns="" id="{20C1162D-69F3-453C-A786-F7ECFAF19F46}"/>
              </a:ext>
            </a:extLst>
          </p:cNvPr>
          <p:cNvPicPr preferRelativeResize="0"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17433" y="2706910"/>
            <a:ext cx="2740699" cy="2740699"/>
          </a:xfrm>
          <a:prstGeom prst="rect">
            <a:avLst/>
          </a:prstGeom>
          <a:noFill/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3D4A2946-485C-49BF-94BB-D9D9FBC484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01429" y="472933"/>
            <a:ext cx="3690924" cy="3074978"/>
            <a:chOff x="7807230" y="2012810"/>
            <a:chExt cx="3251252" cy="345986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EB6FEC13-B4A8-4F3B-A04B-D374B62F9E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697E0C27-BECF-43D8-97F1-F118ED9015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rgbClr val="FFFFFE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Shape 98" descr="Imagen que contiene objeto, reloj&#10;&#10;Descripción generada con confianza muy alta">
            <a:extLst>
              <a:ext uri="{FF2B5EF4-FFF2-40B4-BE49-F238E27FC236}">
                <a16:creationId xmlns:a16="http://schemas.microsoft.com/office/drawing/2014/main" xmlns="" id="{6B4E03B9-225C-4677-BD41-D4FBBC17188A}"/>
              </a:ext>
            </a:extLst>
          </p:cNvPr>
          <p:cNvPicPr preferRelativeResize="0"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979353" y="637525"/>
            <a:ext cx="2740699" cy="2740699"/>
          </a:xfrm>
          <a:prstGeom prst="rect">
            <a:avLst/>
          </a:prstGeom>
          <a:noFill/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D0B9AD04-3903-4A8C-8ADF-1C5565AD92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96017" y="3709644"/>
            <a:ext cx="3690924" cy="1899398"/>
            <a:chOff x="7807230" y="2012810"/>
            <a:chExt cx="3251252" cy="345986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FE2944F0-51D4-4652-A3C2-49992A6B3B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63F763EE-62BD-49BF-B944-5AC2E130E7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rgbClr val="FFFFFE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Shape 95">
            <a:extLst>
              <a:ext uri="{FF2B5EF4-FFF2-40B4-BE49-F238E27FC236}">
                <a16:creationId xmlns:a16="http://schemas.microsoft.com/office/drawing/2014/main" xmlns="" id="{6BF3ECC2-2B97-4433-B3F2-D5210F98BB34}"/>
              </a:ext>
            </a:extLst>
          </p:cNvPr>
          <p:cNvPicPr preferRelativeResize="0"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655458" y="4075589"/>
            <a:ext cx="3360091" cy="1165745"/>
          </a:xfrm>
          <a:prstGeom prst="rect">
            <a:avLst/>
          </a:prstGeom>
          <a:noFill/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97D4C8B4-0BAB-48B7-9D89-C26EAAAEF0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747D456C-D333-4F88-931F-EC1EB7648F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0E0D180-1250-4391-AC11-5BF19D874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3476" y="1468464"/>
            <a:ext cx="2858835" cy="1873219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100"/>
              <a:t>DIFICULTADES Y DESAFIOS T1</a:t>
            </a:r>
          </a:p>
        </p:txBody>
      </p:sp>
    </p:spTree>
    <p:extLst>
      <p:ext uri="{BB962C8B-B14F-4D97-AF65-F5344CB8AC3E}">
        <p14:creationId xmlns:p14="http://schemas.microsoft.com/office/powerpoint/2010/main" val="119046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0CABCAE3-64FC-4149-819F-2C18128241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xmlns="" id="{012FDCFE-9AD2-4D8A-8CBF-B3AA37EBF6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FBD463FC-4CA8-4FF4-85A3-AF9F4B98D2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BECF35C3-8B44-4F4B-BD25-4C01823DB2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xmlns="" id="{2FA7AD0A-1871-4DF8-9235-F49D0513B9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36B04CFB-FAE5-47DD-9B3E-4E9BA7A89C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EE68D41B-9286-479F-9AB7-678C8E348D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xmlns="" id="{E8ACF89C-CFC3-4D68-B3C4-2BEFB7BBE5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xmlns="" id="{3B770B7D-3C5C-4682-8DF0-20783592F3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xmlns="" id="{A6893E11-7EC1-4EB6-A2A8-0B693F8FE57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xmlns="" id="{622F7FD7-8884-4FD5-95AB-0B5C6033AD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Shape 110">
            <a:extLst>
              <a:ext uri="{FF2B5EF4-FFF2-40B4-BE49-F238E27FC236}">
                <a16:creationId xmlns:a16="http://schemas.microsoft.com/office/drawing/2014/main" xmlns="" id="{7358280D-7F0B-4AEF-97D0-91835CBD41F6}"/>
              </a:ext>
            </a:extLst>
          </p:cNvPr>
          <p:cNvPicPr preferRelativeResize="0"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63825" y="1116345"/>
            <a:ext cx="5792017" cy="3866172"/>
          </a:xfrm>
          <a:prstGeom prst="rect">
            <a:avLst/>
          </a:prstGeom>
          <a:noFill/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xmlns="" id="{16EFE474-4FE0-4E8F-8F09-5ED2C9E76A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CF8B8C81-54DC-4AF5-B682-3A2C70A6B5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26480B4-5E91-48A0-8D48-8B2AB6BCC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800"/>
              <a:t>TECNOLOGÍAS UTILIZADAS T1</a:t>
            </a:r>
          </a:p>
        </p:txBody>
      </p:sp>
    </p:spTree>
    <p:extLst>
      <p:ext uri="{BB962C8B-B14F-4D97-AF65-F5344CB8AC3E}">
        <p14:creationId xmlns:p14="http://schemas.microsoft.com/office/powerpoint/2010/main" val="1812854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xmlns="" id="{32D32A60-013B-47A8-8833-D242408091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xmlns="" id="{AE27932B-B694-4C4C-90D7-A0333A7C58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xmlns="" id="{9EBB0476-5CF0-4F44-8D68-5D42D7AEE4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A9DA474E-6B91-4200-840F-0257B2358A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DF63C9AD-AE6E-4512-8171-91612E84CC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FE1A49CE-B63D-457A-A180-1C883E1A63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2502BE4-FA2C-4AC7-BF1B-C833CC473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s" dirty="0"/>
              <a:t>DESARROLLO T2</a:t>
            </a:r>
            <a:endParaRPr lang="es-ES" dirty="0"/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xmlns="" id="{15D73EF7-0DCA-41FC-873F-1CA0D4D054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8242572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5595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CABCAE3-64FC-4149-819F-2C18128241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012FDCFE-9AD2-4D8A-8CBF-B3AA37EBF6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FBD463FC-4CA8-4FF4-85A3-AF9F4B98D2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BECF35C3-8B44-4F4B-BD25-4C01823DB2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xmlns="" id="{2FA7AD0A-1871-4DF8-9235-F49D0513B9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36B04CFB-FAE5-47DD-9B3E-4E9BA7A89C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EE68D41B-9286-479F-9AB7-678C8E348D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E8ACF89C-CFC3-4D68-B3C4-2BEFB7BBE5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3B770B7D-3C5C-4682-8DF0-20783592F3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A6893E11-7EC1-4EB6-A2A8-0B693F8FE57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622F7FD7-8884-4FD5-95AB-0B5C6033AD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Shape 127">
            <a:extLst>
              <a:ext uri="{FF2B5EF4-FFF2-40B4-BE49-F238E27FC236}">
                <a16:creationId xmlns:a16="http://schemas.microsoft.com/office/drawing/2014/main" xmlns="" id="{2FC0B98B-BD47-4972-A94E-1F1A7C5EE5BA}"/>
              </a:ext>
            </a:extLst>
          </p:cNvPr>
          <p:cNvPicPr preferRelativeResize="0"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18374" y="1714311"/>
            <a:ext cx="6282919" cy="2670240"/>
          </a:xfrm>
          <a:prstGeom prst="rect">
            <a:avLst/>
          </a:prstGeom>
          <a:noFill/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6EFE474-4FE0-4E8F-8F09-5ED2C9E76A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CF8B8C81-54DC-4AF5-B682-3A2C70A6B5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ABCBE82-796D-4B21-BFA3-1C109918D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100" dirty="0">
                <a:sym typeface="Arial"/>
              </a:rPr>
              <a:t>DIFICULTADES Y DESAFÍOS T2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22224948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83</TotalTime>
  <Words>238</Words>
  <Application>Microsoft Macintosh PowerPoint</Application>
  <PresentationFormat>Panorámica</PresentationFormat>
  <Paragraphs>52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Lato</vt:lpstr>
      <vt:lpstr>Galería</vt:lpstr>
      <vt:lpstr>OBSERVATORIO DE VIOLENCIA DE GÉNERO PC3</vt:lpstr>
      <vt:lpstr>ÍNDICE</vt:lpstr>
      <vt:lpstr>INTRODUCCIÓN Y PROBLEMA</vt:lpstr>
      <vt:lpstr>SOLUCIÓN AL PROBLEMA</vt:lpstr>
      <vt:lpstr>DESARROLLO T1</vt:lpstr>
      <vt:lpstr>DIFICULTADES Y DESAFIOS T1</vt:lpstr>
      <vt:lpstr>TECNOLOGÍAS UTILIZADAS T1</vt:lpstr>
      <vt:lpstr>DESARROLLO T2</vt:lpstr>
      <vt:lpstr>DIFICULTADES Y DESAFÍOS T2</vt:lpstr>
      <vt:lpstr>TECNOLOGÍAS UTILIZADAS T2</vt:lpstr>
      <vt:lpstr>DESARROLLO T3  </vt:lpstr>
      <vt:lpstr>DIFICULTADES Y DESAFÍOS T3</vt:lpstr>
      <vt:lpstr>TECNOLOGÍAS UTILIZADAS T3</vt:lpstr>
      <vt:lpstr>Demo t3</vt:lpstr>
      <vt:lpstr>Preguntas y conclusiones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OBSERVATORIO DE VIOLENCIA DE GÉNERO PC3</dc:title>
  <dc:creator>Carlos</dc:creator>
  <cp:lastModifiedBy>Usuario de Microsoft Office</cp:lastModifiedBy>
  <cp:revision>10</cp:revision>
  <dcterms:created xsi:type="dcterms:W3CDTF">2018-06-17T13:57:31Z</dcterms:created>
  <dcterms:modified xsi:type="dcterms:W3CDTF">2018-06-18T07:11:27Z</dcterms:modified>
</cp:coreProperties>
</file>