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79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6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57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84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58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17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3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54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72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40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43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1586-1887-4499-8EAF-66411FC1115F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3A73-CB74-4D8D-9E0B-0A7E12BDEB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6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3031" y="90151"/>
            <a:ext cx="11925837" cy="6619741"/>
          </a:xfrm>
        </p:spPr>
        <p:txBody>
          <a:bodyPr/>
          <a:lstStyle/>
          <a:p>
            <a:pPr algn="l"/>
            <a:r>
              <a:rPr lang="it-IT" dirty="0" smtClean="0"/>
              <a:t>Lato Customer:</a:t>
            </a:r>
          </a:p>
          <a:p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6065947" y="318748"/>
            <a:ext cx="2485623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Sign-Up</a:t>
            </a:r>
          </a:p>
          <a:p>
            <a:pPr algn="ctr"/>
            <a:r>
              <a:rPr lang="it-IT" dirty="0" smtClean="0"/>
              <a:t>RegistrationForm.html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2665922" y="2067456"/>
            <a:ext cx="2350393" cy="77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Customerlogin.jsp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6065948" y="2060617"/>
            <a:ext cx="2485624" cy="785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Registration.jsp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2665922" y="318748"/>
            <a:ext cx="2350393" cy="6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Sign-In</a:t>
            </a:r>
          </a:p>
          <a:p>
            <a:pPr algn="ctr"/>
            <a:r>
              <a:rPr lang="it-IT" dirty="0" smtClean="0"/>
              <a:t>Login.html</a:t>
            </a:r>
          </a:p>
          <a:p>
            <a:pPr algn="ctr"/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7366713" y="1070557"/>
            <a:ext cx="0" cy="82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5199840" y="634280"/>
            <a:ext cx="63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3841118" y="1124079"/>
            <a:ext cx="0" cy="76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arrotondato 20"/>
          <p:cNvSpPr/>
          <p:nvPr/>
        </p:nvSpPr>
        <p:spPr>
          <a:xfrm>
            <a:off x="6040186" y="3863655"/>
            <a:ext cx="2511383" cy="7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MBSystemPage.jsp</a:t>
            </a:r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 flipH="1">
            <a:off x="7366713" y="2994332"/>
            <a:ext cx="1" cy="72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3841118" y="2956906"/>
            <a:ext cx="0" cy="76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arrotondato 25"/>
          <p:cNvSpPr/>
          <p:nvPr/>
        </p:nvSpPr>
        <p:spPr>
          <a:xfrm>
            <a:off x="4320861" y="5541948"/>
            <a:ext cx="2369713" cy="785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</a:p>
          <a:p>
            <a:pPr algn="ctr"/>
            <a:r>
              <a:rPr lang="it-IT" dirty="0" smtClean="0"/>
              <a:t>Logout.jsp</a:t>
            </a:r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4320861" y="4771218"/>
            <a:ext cx="695454" cy="59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arrotondato 40"/>
          <p:cNvSpPr/>
          <p:nvPr/>
        </p:nvSpPr>
        <p:spPr>
          <a:xfrm>
            <a:off x="2846231" y="3863655"/>
            <a:ext cx="2170084" cy="7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‘Componenti’SystemPage.jsp</a:t>
            </a:r>
            <a:endParaRPr lang="it-IT" dirty="0"/>
          </a:p>
        </p:txBody>
      </p:sp>
      <p:cxnSp>
        <p:nvCxnSpPr>
          <p:cNvPr id="44" name="Connettore 2 43"/>
          <p:cNvCxnSpPr/>
          <p:nvPr/>
        </p:nvCxnSpPr>
        <p:spPr>
          <a:xfrm flipH="1">
            <a:off x="5834129" y="4708820"/>
            <a:ext cx="502277" cy="66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arrotondato 53"/>
          <p:cNvSpPr/>
          <p:nvPr/>
        </p:nvSpPr>
        <p:spPr>
          <a:xfrm>
            <a:off x="602082" y="5541948"/>
            <a:ext cx="2244149" cy="785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Index.html</a:t>
            </a:r>
            <a:endParaRPr lang="it-IT" dirty="0"/>
          </a:p>
        </p:txBody>
      </p:sp>
      <p:cxnSp>
        <p:nvCxnSpPr>
          <p:cNvPr id="56" name="Connettore 2 55"/>
          <p:cNvCxnSpPr/>
          <p:nvPr/>
        </p:nvCxnSpPr>
        <p:spPr>
          <a:xfrm flipH="1" flipV="1">
            <a:off x="2936383" y="5906587"/>
            <a:ext cx="1294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7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8789" y="164250"/>
            <a:ext cx="11964473" cy="6558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Lato Admin: </a:t>
            </a:r>
          </a:p>
          <a:p>
            <a:pPr marL="0" indent="0" algn="ctr">
              <a:buNone/>
            </a:pP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4964805" y="965916"/>
            <a:ext cx="2292439" cy="785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Admin_Mode</a:t>
            </a:r>
          </a:p>
          <a:p>
            <a:pPr algn="ctr"/>
            <a:r>
              <a:rPr lang="it-IT" dirty="0" smtClean="0"/>
              <a:t>Login.html</a:t>
            </a:r>
            <a:endParaRPr lang="it-IT" dirty="0"/>
          </a:p>
        </p:txBody>
      </p:sp>
      <p:cxnSp>
        <p:nvCxnSpPr>
          <p:cNvPr id="7" name="Connettore 2 6"/>
          <p:cNvCxnSpPr/>
          <p:nvPr/>
        </p:nvCxnSpPr>
        <p:spPr>
          <a:xfrm flipH="1">
            <a:off x="5428444" y="1996225"/>
            <a:ext cx="495838" cy="69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arrotondato 7"/>
          <p:cNvSpPr/>
          <p:nvPr/>
        </p:nvSpPr>
        <p:spPr>
          <a:xfrm>
            <a:off x="3876539" y="2859110"/>
            <a:ext cx="2292439" cy="837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Loginadmin.jsp</a:t>
            </a:r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5132229" y="3915176"/>
            <a:ext cx="0" cy="8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3986009" y="4996999"/>
            <a:ext cx="2199067" cy="746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‘Componenti’Page.jsp</a:t>
            </a:r>
            <a:endParaRPr lang="it-IT" dirty="0"/>
          </a:p>
        </p:txBody>
      </p:sp>
      <p:cxnSp>
        <p:nvCxnSpPr>
          <p:cNvPr id="14" name="Connettore 2 13"/>
          <p:cNvCxnSpPr/>
          <p:nvPr/>
        </p:nvCxnSpPr>
        <p:spPr>
          <a:xfrm>
            <a:off x="6244639" y="5370487"/>
            <a:ext cx="225385" cy="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arrotondato 14"/>
          <p:cNvSpPr/>
          <p:nvPr/>
        </p:nvSpPr>
        <p:spPr>
          <a:xfrm>
            <a:off x="6529588" y="5013057"/>
            <a:ext cx="2176529" cy="746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</a:p>
          <a:p>
            <a:pPr algn="ctr"/>
            <a:endParaRPr lang="it-IT" dirty="0"/>
          </a:p>
        </p:txBody>
      </p:sp>
      <p:cxnSp>
        <p:nvCxnSpPr>
          <p:cNvPr id="18" name="Connettore 2 17"/>
          <p:cNvCxnSpPr/>
          <p:nvPr/>
        </p:nvCxnSpPr>
        <p:spPr>
          <a:xfrm>
            <a:off x="6407233" y="1996225"/>
            <a:ext cx="650390" cy="69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arrotondato 19"/>
          <p:cNvSpPr/>
          <p:nvPr/>
        </p:nvSpPr>
        <p:spPr>
          <a:xfrm>
            <a:off x="6529588" y="2859110"/>
            <a:ext cx="2176529" cy="837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ErrorLogin.html</a:t>
            </a:r>
            <a:endParaRPr lang="it-IT" dirty="0"/>
          </a:p>
        </p:txBody>
      </p:sp>
      <p:cxnSp>
        <p:nvCxnSpPr>
          <p:cNvPr id="22" name="Connettore 2 21"/>
          <p:cNvCxnSpPr/>
          <p:nvPr/>
        </p:nvCxnSpPr>
        <p:spPr>
          <a:xfrm flipH="1">
            <a:off x="6185076" y="3277673"/>
            <a:ext cx="238255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arrotondato 25"/>
          <p:cNvSpPr/>
          <p:nvPr/>
        </p:nvSpPr>
        <p:spPr>
          <a:xfrm>
            <a:off x="9350061" y="5013057"/>
            <a:ext cx="2099256" cy="746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Index.html</a:t>
            </a:r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8834907" y="5386545"/>
            <a:ext cx="386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3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70456" y="164249"/>
            <a:ext cx="11642501" cy="6494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Metodi utilizzati: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en-US" sz="1800" dirty="0"/>
              <a:t>public void setAttribute(String name, Object value</a:t>
            </a:r>
            <a:r>
              <a:rPr lang="en-US" sz="1800" dirty="0" smtClean="0"/>
              <a:t>);</a:t>
            </a:r>
            <a:endParaRPr lang="it-IT" sz="1800" dirty="0"/>
          </a:p>
          <a:p>
            <a:r>
              <a:rPr lang="en-US" sz="1800" dirty="0"/>
              <a:t>public Object getAttribute(String name</a:t>
            </a:r>
            <a:r>
              <a:rPr lang="en-US" sz="1800" dirty="0" smtClean="0"/>
              <a:t>);</a:t>
            </a:r>
            <a:endParaRPr lang="it-IT" sz="1800" dirty="0"/>
          </a:p>
          <a:p>
            <a:pPr marL="0" indent="0">
              <a:buNone/>
            </a:pPr>
            <a:r>
              <a:rPr lang="it-IT" sz="1800" dirty="0" smtClean="0"/>
              <a:t>Il </a:t>
            </a:r>
            <a:r>
              <a:rPr lang="it-IT" sz="1800" dirty="0"/>
              <a:t>primo consente di impostare un oggetto Java come attributo di una sessione, assegnandogli un nome. Ad esempio:</a:t>
            </a:r>
          </a:p>
          <a:p>
            <a:pPr marL="0" indent="0">
              <a:buNone/>
            </a:pPr>
            <a:r>
              <a:rPr lang="it-IT" sz="1800" dirty="0"/>
              <a:t>session.setAttribute(“codiceArticolo”, itemCode</a:t>
            </a:r>
            <a:r>
              <a:rPr lang="it-IT" sz="1800" dirty="0" smtClean="0"/>
              <a:t>);</a:t>
            </a:r>
          </a:p>
          <a:p>
            <a:pPr marL="0" indent="0">
              <a:buNone/>
            </a:pPr>
            <a:r>
              <a:rPr lang="it-IT" sz="1800" b="1" dirty="0"/>
              <a:t>s</a:t>
            </a:r>
            <a:r>
              <a:rPr lang="it-IT" sz="1800" b="1" dirty="0" smtClean="0"/>
              <a:t>ession.setAttribute(“userid</a:t>
            </a:r>
            <a:r>
              <a:rPr lang="it-IT" sz="1800" b="1" dirty="0" smtClean="0"/>
              <a:t>“, userid);</a:t>
            </a:r>
            <a:endParaRPr lang="it-IT" sz="1800" b="1" dirty="0"/>
          </a:p>
          <a:p>
            <a:pPr marL="0" indent="0">
              <a:buNone/>
            </a:pPr>
            <a:r>
              <a:rPr lang="it-IT" sz="1800" dirty="0"/>
              <a:t>Il secondo metodo permette di ricavare il valore di un attributo fornendo in input il nome dell’attributo stesso. </a:t>
            </a:r>
            <a:endParaRPr lang="it-IT" sz="1800" dirty="0" smtClean="0"/>
          </a:p>
          <a:p>
            <a:pPr marL="0" indent="0">
              <a:buNone/>
            </a:pPr>
            <a:r>
              <a:rPr lang="it-IT" sz="1800" dirty="0" smtClean="0"/>
              <a:t>session.getAttribute</a:t>
            </a:r>
            <a:r>
              <a:rPr lang="it-IT" sz="1800" dirty="0"/>
              <a:t>(“codiceArticolo</a:t>
            </a:r>
            <a:r>
              <a:rPr lang="it-IT" sz="1800" dirty="0" smtClean="0"/>
              <a:t>”);</a:t>
            </a:r>
          </a:p>
          <a:p>
            <a:pPr marL="0" indent="0">
              <a:buNone/>
            </a:pPr>
            <a:r>
              <a:rPr lang="it-IT" sz="1800" b="1" dirty="0" smtClean="0"/>
              <a:t>Session.getAttribute(</a:t>
            </a:r>
            <a:r>
              <a:rPr lang="it-IT" sz="1800" b="1" dirty="0" smtClean="0"/>
              <a:t>“userid“);</a:t>
            </a:r>
          </a:p>
          <a:p>
            <a:pPr marL="0" indent="0">
              <a:buNone/>
            </a:pPr>
            <a:r>
              <a:rPr lang="it-IT" sz="1800" dirty="0" smtClean="0"/>
              <a:t>Lato customer sono </a:t>
            </a:r>
            <a:r>
              <a:rPr lang="it-IT" sz="1800" dirty="0"/>
              <a:t>state utilizzate le pagine della cartella Users: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800" dirty="0"/>
              <a:t>RegistrationForm.html: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800" dirty="0"/>
              <a:t>Registration.jsp: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800" dirty="0"/>
              <a:t>Login.html: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800" dirty="0"/>
              <a:t>CustomerLogin.jsp: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800" dirty="0"/>
              <a:t>Logout.jsp:</a:t>
            </a:r>
          </a:p>
          <a:p>
            <a:pPr marL="0" indent="0">
              <a:buNone/>
            </a:pPr>
            <a:r>
              <a:rPr lang="it-IT" sz="1800" dirty="0"/>
              <a:t>Le quali permettono di interagire con il database lavorando sulla tabella customerlogin(Username, Password, Email, Address) e di gestire la registrazione o la login, e di tenere traccia dell’utente durante la navigazione.</a:t>
            </a:r>
          </a:p>
          <a:p>
            <a:pPr marL="0" indent="0">
              <a:buNone/>
            </a:pP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3766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" y="128789"/>
            <a:ext cx="11263648" cy="6619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 smtClean="0"/>
              <a:t>Lato admin sono state utilizzate le classi della cartella AdminPanel: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smtClean="0"/>
              <a:t>Login.html;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smtClean="0"/>
              <a:t>LoginAdmin.jsp;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smtClean="0"/>
              <a:t>ErrorLogin.html;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smtClean="0"/>
              <a:t>Logout.jsp;</a:t>
            </a:r>
          </a:p>
          <a:p>
            <a:pPr marL="0" indent="0">
              <a:buNone/>
            </a:pPr>
            <a:r>
              <a:rPr lang="it-IT" sz="1800" dirty="0" smtClean="0"/>
              <a:t>Le quali permettono di interagire con il database lavorando sulla tabella AdminLogin (Username, Pass), di gestire la login, e di tenere traccia dell’admin durante la navigazione.</a:t>
            </a: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47685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210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Utente</cp:lastModifiedBy>
  <cp:revision>12</cp:revision>
  <dcterms:created xsi:type="dcterms:W3CDTF">2018-02-25T10:36:34Z</dcterms:created>
  <dcterms:modified xsi:type="dcterms:W3CDTF">2018-02-25T14:26:06Z</dcterms:modified>
</cp:coreProperties>
</file>