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205434-6D25-4FF9-8DF1-891A86265073}" v="71" dt="2020-05-12T15:30:30.156"/>
    <p1510:client id="{BB1D6060-8828-4E9D-9B86-95784400335C}" v="993" dt="2020-05-12T16:16:25.5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140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739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21370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1605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178070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651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5274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02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966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435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224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93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811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488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319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813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048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899100" y="818072"/>
            <a:ext cx="9605512" cy="2363422"/>
          </a:xfrm>
        </p:spPr>
        <p:txBody>
          <a:bodyPr/>
          <a:lstStyle/>
          <a:p>
            <a:r>
              <a:rPr lang="ru-RU" dirty="0" err="1"/>
              <a:t>WEB-сервер:"Новости</a:t>
            </a:r>
            <a:r>
              <a:rPr lang="ru-RU" dirty="0"/>
              <a:t>"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923213" y="3684700"/>
            <a:ext cx="3581399" cy="2218962"/>
          </a:xfrm>
        </p:spPr>
        <p:txBody>
          <a:bodyPr/>
          <a:lstStyle/>
          <a:p>
            <a:r>
              <a:rPr lang="ru-RU" sz="2000" dirty="0"/>
              <a:t>Выполнил:</a:t>
            </a:r>
          </a:p>
          <a:p>
            <a:r>
              <a:rPr lang="ru-RU" sz="2000" dirty="0"/>
              <a:t>Ученик 9 им </a:t>
            </a:r>
          </a:p>
          <a:p>
            <a:r>
              <a:rPr lang="ru-RU" sz="2000" dirty="0"/>
              <a:t>Денисов Владимир</a:t>
            </a: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28F2BD-AA09-4EEF-AC33-4FE282C20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/>
              <a:t>ИДЕЯ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1468C8D-FE57-4665-83B6-F6E3AA8CB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/>
              <a:t>Создание новостной ленты, в которой каждый авторизированный пользователь сможет добавлять, комментировать, удалять новости</a:t>
            </a:r>
            <a:endParaRPr lang="ru-RU"/>
          </a:p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7034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CE1AF3-38D2-423E-9D31-614290AE5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Используемые библиотеки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40956B-B8C0-4A5F-BD49-AD89C1E575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 err="1"/>
              <a:t>Flask_wtf</a:t>
            </a:r>
            <a:r>
              <a:rPr lang="ru-RU" dirty="0"/>
              <a:t> и </a:t>
            </a:r>
            <a:r>
              <a:rPr lang="ru-RU" dirty="0" err="1">
                <a:ea typeface="+mn-lt"/>
                <a:cs typeface="+mn-lt"/>
              </a:rPr>
              <a:t>wtforms</a:t>
            </a:r>
            <a:r>
              <a:rPr lang="ru-RU" dirty="0">
                <a:ea typeface="+mn-lt"/>
                <a:cs typeface="+mn-lt"/>
              </a:rPr>
              <a:t> - для создания шаблонов и их форматирования</a:t>
            </a:r>
          </a:p>
          <a:p>
            <a:r>
              <a:rPr lang="ru-RU" dirty="0" err="1">
                <a:ea typeface="+mn-lt"/>
                <a:cs typeface="+mn-lt"/>
              </a:rPr>
              <a:t>Hashlib</a:t>
            </a:r>
            <a:r>
              <a:rPr lang="ru-RU" dirty="0">
                <a:ea typeface="+mn-lt"/>
                <a:cs typeface="+mn-lt"/>
              </a:rPr>
              <a:t> - для безопасного хранения паролей</a:t>
            </a:r>
          </a:p>
          <a:p>
            <a:r>
              <a:rPr lang="ru-RU" dirty="0" err="1">
                <a:ea typeface="+mn-lt"/>
                <a:cs typeface="+mn-lt"/>
              </a:rPr>
              <a:t>Functool</a:t>
            </a:r>
            <a:r>
              <a:rPr lang="ru-RU" dirty="0">
                <a:ea typeface="+mn-lt"/>
                <a:cs typeface="+mn-lt"/>
              </a:rPr>
              <a:t> - для взаимодействия с другими модулями и функциями</a:t>
            </a:r>
          </a:p>
          <a:p>
            <a:r>
              <a:rPr lang="ru-RU" dirty="0">
                <a:ea typeface="+mn-lt"/>
                <a:cs typeface="+mn-lt"/>
              </a:rPr>
              <a:t>Sqlite3 - для создания базы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4206109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D7DD1B-D1B1-4A72-9DF8-095C3FD2A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Созданные классы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1DBA188-F4D5-4F60-BEFC-E224A7793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 err="1">
                <a:ea typeface="+mn-lt"/>
                <a:cs typeface="+mn-lt"/>
              </a:rPr>
              <a:t>LoginForm</a:t>
            </a:r>
            <a:r>
              <a:rPr lang="ru-RU" dirty="0">
                <a:ea typeface="+mn-lt"/>
                <a:cs typeface="+mn-lt"/>
              </a:rPr>
              <a:t> - класс формы входа</a:t>
            </a:r>
          </a:p>
          <a:p>
            <a:r>
              <a:rPr lang="ru-RU" dirty="0" err="1">
                <a:ea typeface="+mn-lt"/>
                <a:cs typeface="+mn-lt"/>
              </a:rPr>
              <a:t>RegistrationForm</a:t>
            </a:r>
            <a:r>
              <a:rPr lang="ru-RU" dirty="0">
                <a:ea typeface="+mn-lt"/>
                <a:cs typeface="+mn-lt"/>
              </a:rPr>
              <a:t> - класс формы регистрации</a:t>
            </a:r>
          </a:p>
          <a:p>
            <a:r>
              <a:rPr lang="ru-RU" dirty="0" err="1">
                <a:ea typeface="+mn-lt"/>
                <a:cs typeface="+mn-lt"/>
              </a:rPr>
              <a:t>AddNewsForm</a:t>
            </a:r>
            <a:r>
              <a:rPr lang="ru-RU" dirty="0">
                <a:ea typeface="+mn-lt"/>
                <a:cs typeface="+mn-lt"/>
              </a:rPr>
              <a:t> - класс добавление новости</a:t>
            </a:r>
          </a:p>
          <a:p>
            <a:r>
              <a:rPr lang="ru-RU" dirty="0" err="1">
                <a:ea typeface="+mn-lt"/>
                <a:cs typeface="+mn-lt"/>
              </a:rPr>
              <a:t>AddComForm</a:t>
            </a:r>
            <a:r>
              <a:rPr lang="ru-RU" dirty="0">
                <a:ea typeface="+mn-lt"/>
                <a:cs typeface="+mn-lt"/>
              </a:rPr>
              <a:t> - класс добавления комментария</a:t>
            </a:r>
          </a:p>
          <a:p>
            <a:r>
              <a:rPr lang="ru-RU" dirty="0">
                <a:ea typeface="+mn-lt"/>
                <a:cs typeface="+mn-lt"/>
              </a:rPr>
              <a:t>DB - класс хранения больших данных</a:t>
            </a:r>
          </a:p>
          <a:p>
            <a:r>
              <a:rPr lang="ru-RU" dirty="0" err="1">
                <a:ea typeface="+mn-lt"/>
                <a:cs typeface="+mn-lt"/>
              </a:rPr>
              <a:t>UsersModel</a:t>
            </a:r>
            <a:r>
              <a:rPr lang="ru-RU" dirty="0">
                <a:ea typeface="+mn-lt"/>
                <a:cs typeface="+mn-lt"/>
              </a:rPr>
              <a:t> - класс модели пользователя</a:t>
            </a:r>
          </a:p>
          <a:p>
            <a:r>
              <a:rPr lang="ru-RU" dirty="0" err="1">
                <a:ea typeface="+mn-lt"/>
                <a:cs typeface="+mn-lt"/>
              </a:rPr>
              <a:t>NewsModel</a:t>
            </a:r>
            <a:r>
              <a:rPr lang="ru-RU" dirty="0">
                <a:ea typeface="+mn-lt"/>
                <a:cs typeface="+mn-lt"/>
              </a:rPr>
              <a:t> - класс модели новостей</a:t>
            </a:r>
          </a:p>
          <a:p>
            <a:r>
              <a:rPr lang="ru-RU" dirty="0" err="1">
                <a:ea typeface="+mn-lt"/>
                <a:cs typeface="+mn-lt"/>
              </a:rPr>
              <a:t>CommentsModel</a:t>
            </a:r>
            <a:r>
              <a:rPr lang="ru-RU" dirty="0">
                <a:ea typeface="+mn-lt"/>
                <a:cs typeface="+mn-lt"/>
              </a:rPr>
              <a:t> - класс модели </a:t>
            </a:r>
            <a:r>
              <a:rPr lang="ru-RU" dirty="0" err="1">
                <a:ea typeface="+mn-lt"/>
                <a:cs typeface="+mn-lt"/>
              </a:rPr>
              <a:t>комментов</a:t>
            </a:r>
          </a:p>
        </p:txBody>
      </p:sp>
    </p:spTree>
    <p:extLst>
      <p:ext uri="{BB962C8B-B14F-4D97-AF65-F5344CB8AC3E}">
        <p14:creationId xmlns:p14="http://schemas.microsoft.com/office/powerpoint/2010/main" val="23431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613715-187D-4CDA-AB05-BC338B613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E695204-BA9D-4727-A3A3-5ED0FC9CB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ea typeface="+mn-lt"/>
                <a:cs typeface="+mn-lt"/>
              </a:rPr>
              <a:t>Можно отметить что в дальнейшем проект имеет большие перспективы в своём развитие</a:t>
            </a:r>
          </a:p>
          <a:p>
            <a:r>
              <a:rPr lang="ru-RU" dirty="0">
                <a:ea typeface="+mn-lt"/>
                <a:cs typeface="+mn-lt"/>
              </a:rPr>
              <a:t>В </a:t>
            </a:r>
            <a:r>
              <a:rPr lang="ru-RU" dirty="0" err="1">
                <a:ea typeface="+mn-lt"/>
                <a:cs typeface="+mn-lt"/>
              </a:rPr>
              <a:t>будующем</a:t>
            </a:r>
            <a:r>
              <a:rPr lang="ru-RU" dirty="0">
                <a:ea typeface="+mn-lt"/>
                <a:cs typeface="+mn-lt"/>
              </a:rPr>
              <a:t> можно добавить поиск и сортировку, а также удобную навигацию и удобное взаимодействие между пользователями</a:t>
            </a:r>
          </a:p>
        </p:txBody>
      </p:sp>
    </p:spTree>
    <p:extLst>
      <p:ext uri="{BB962C8B-B14F-4D97-AF65-F5344CB8AC3E}">
        <p14:creationId xmlns:p14="http://schemas.microsoft.com/office/powerpoint/2010/main" val="405593389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Wisp</vt:lpstr>
      <vt:lpstr>WEB-сервер:"Новости"</vt:lpstr>
      <vt:lpstr>ИДЕЯ ПРОЕКТА</vt:lpstr>
      <vt:lpstr>Используемые библиотеки</vt:lpstr>
      <vt:lpstr>Созданные классы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357</cp:revision>
  <dcterms:created xsi:type="dcterms:W3CDTF">2020-05-12T15:18:35Z</dcterms:created>
  <dcterms:modified xsi:type="dcterms:W3CDTF">2020-05-12T16:16:32Z</dcterms:modified>
</cp:coreProperties>
</file>