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64" r:id="rId4"/>
    <p:sldId id="265" r:id="rId5"/>
    <p:sldId id="266" r:id="rId6"/>
    <p:sldId id="267" r:id="rId7"/>
    <p:sldId id="259" r:id="rId8"/>
    <p:sldId id="260" r:id="rId9"/>
    <p:sldId id="261" r:id="rId10"/>
    <p:sldId id="262" r:id="rId11"/>
    <p:sldId id="263" r:id="rId12"/>
  </p:sldIdLst>
  <p:sldSz cx="9144000" cy="5143500" type="screen16x9"/>
  <p:notesSz cx="6858000" cy="9144000"/>
  <p:embeddedFontLst>
    <p:embeddedFont>
      <p:font typeface="Montserrat" panose="020B0604020202020204" charset="0"/>
      <p:regular r:id="rId14"/>
      <p:bold r:id="rId15"/>
      <p:italic r:id="rId16"/>
      <p:boldItalic r:id="rId17"/>
    </p:embeddedFont>
    <p:embeddedFont>
      <p:font typeface="Roboto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e40835d7a_0_6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e40835d7a_0_6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e40835d7a_0_6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e40835d7a_0_6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e40835d7a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e40835d7a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e40835d7a_0_6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e40835d7a_0_6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e40835d7a_0_6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e40835d7a_0_6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e3ec3ec5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e3ec3ec5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965003"/>
            <a:ext cx="8222100" cy="164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SOFTENG 306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Task Scheduling Problem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ORMULSOFT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Members: Harpreet, Matthew, Eugene (Team Leader), Shane, Nikhil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311700" y="1841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Gantt Chart</a:t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025" y="791975"/>
            <a:ext cx="7777944" cy="4046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24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latin typeface="Montserrat"/>
                <a:ea typeface="Montserrat"/>
                <a:cs typeface="Montserrat"/>
                <a:sym typeface="Montserrat"/>
              </a:rPr>
              <a:t>Any questions?</a:t>
            </a:r>
            <a:endParaRPr sz="6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Montserrat"/>
                <a:ea typeface="Montserrat"/>
                <a:cs typeface="Montserrat"/>
                <a:sym typeface="Montserrat"/>
              </a:rPr>
              <a:t>Libraries  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/>
              <a:t>6 Main Categories:</a:t>
            </a:r>
            <a:endParaRPr sz="2400" dirty="0"/>
          </a:p>
          <a:p>
            <a:pPr marL="457200" lvl="0" indent="-381000" rtl="0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-GB" sz="2400" dirty="0"/>
              <a:t>Planning</a:t>
            </a:r>
            <a:endParaRPr sz="2400"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 dirty="0"/>
              <a:t>Prototyping</a:t>
            </a:r>
            <a:endParaRPr sz="2400"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 dirty="0"/>
              <a:t>Development</a:t>
            </a:r>
            <a:endParaRPr sz="2400"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 dirty="0"/>
              <a:t>Refinement</a:t>
            </a:r>
            <a:endParaRPr sz="2400"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 dirty="0"/>
              <a:t>Testing </a:t>
            </a:r>
            <a:endParaRPr sz="2400"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 dirty="0"/>
              <a:t>Documenting</a:t>
            </a:r>
            <a:endParaRPr sz="2400" dirty="0"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7025" y="916513"/>
            <a:ext cx="2778775" cy="277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BC918-7E14-4A51-B474-CCA130670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Input Parsing &amp; Output Parsing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BBE71-345A-4CBE-B7B4-F1AB7F6034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058183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22D36-81A1-4874-91A1-E1D261E7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Branching and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7441A-2951-4627-88B9-FBD297D8B6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72201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CBED6-03CE-45D0-84C0-4F89CC8D1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Initial algorithm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6F4CB0-53B3-4561-881B-D6EF601B50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72193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26052-13C0-463D-A505-5E140A36B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What’s Next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A8D94-2346-461E-992F-F3002A7F99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Finishing the initial implementation</a:t>
            </a:r>
          </a:p>
          <a:p>
            <a:r>
              <a:rPr lang="en-NZ" dirty="0"/>
              <a:t>Polishing Cost functions</a:t>
            </a:r>
          </a:p>
          <a:p>
            <a:r>
              <a:rPr lang="en-NZ" dirty="0"/>
              <a:t>Deciding on what implementation to choose</a:t>
            </a:r>
          </a:p>
          <a:p>
            <a:r>
              <a:rPr lang="en-NZ" dirty="0"/>
              <a:t>Create GUI design</a:t>
            </a:r>
          </a:p>
          <a:p>
            <a:r>
              <a:rPr lang="en-NZ" dirty="0"/>
              <a:t>Creating Unit tests</a:t>
            </a:r>
          </a:p>
        </p:txBody>
      </p:sp>
    </p:spTree>
    <p:extLst>
      <p:ext uri="{BB962C8B-B14F-4D97-AF65-F5344CB8AC3E}">
        <p14:creationId xmlns:p14="http://schemas.microsoft.com/office/powerpoint/2010/main" val="1160882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Dependencies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Tasks dependent on other tasks to be finished:</a:t>
            </a:r>
            <a:endParaRPr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List of useful frameworks/API → Toy implementation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Algorithm research and comparison → Toy implementation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Initial implementation and testing → First interview preparation 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Improvement and refinement steps have cyclic dependencies.</a:t>
            </a: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Compatibility tests on lab machines have a cyclic dependency with bug fixes.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5450" y="-70425"/>
            <a:ext cx="2280550" cy="228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Network Diagram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73500"/>
            <a:ext cx="8520600" cy="19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Time and Work Allocation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Work is split equally and fairly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Allocated according to everyone’s strengths 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Allocated with regard to the task’s difficulty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Allocated according to the estimated time taken</a:t>
            </a:r>
            <a:br>
              <a:rPr lang="en-GB"/>
            </a:b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Time is allocated according to the milestones and safety 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Keep slack time for unplanned things/things going wrong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Tasks are time-managed so that the milestones are achieved comfortably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Interview preparation is also a task, which is allocated sufficient time before both interview phases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1375" y="531850"/>
            <a:ext cx="3010926" cy="203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</Words>
  <Application>Microsoft Office PowerPoint</Application>
  <PresentationFormat>On-screen Show (16:9)</PresentationFormat>
  <Paragraphs>41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Montserrat</vt:lpstr>
      <vt:lpstr>Roboto</vt:lpstr>
      <vt:lpstr>Arial</vt:lpstr>
      <vt:lpstr>Geometric</vt:lpstr>
      <vt:lpstr> SOFTENG 306 Task Scheduling Problem</vt:lpstr>
      <vt:lpstr>Libraries  </vt:lpstr>
      <vt:lpstr>Input Parsing &amp; Output Parsing</vt:lpstr>
      <vt:lpstr>Branching and Implementation</vt:lpstr>
      <vt:lpstr>Initial algorithm implementation</vt:lpstr>
      <vt:lpstr>What’s Next</vt:lpstr>
      <vt:lpstr>Dependencies</vt:lpstr>
      <vt:lpstr>Network Diagram</vt:lpstr>
      <vt:lpstr>Time and Work Allocation</vt:lpstr>
      <vt:lpstr>Gantt Chart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SOFTENG 306 Task Scheduling Problem</dc:title>
  <cp:lastModifiedBy>Nikhil</cp:lastModifiedBy>
  <cp:revision>1</cp:revision>
  <dcterms:modified xsi:type="dcterms:W3CDTF">2018-08-02T00:24:42Z</dcterms:modified>
</cp:coreProperties>
</file>