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40835d7a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40835d7a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40835d7a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40835d7a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40835d7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40835d7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40835d7a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40835d7a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40835d7a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40835d7a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3ec3ec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3ec3ec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965003"/>
            <a:ext cx="8222100" cy="16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SOFTENG 306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Task Scheduling Problem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ORMULSOFT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Members: Harpreet, Matthew, Eugene (Team Leader), Shane, Nikhil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184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Gantt Chart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25" y="791975"/>
            <a:ext cx="7777944" cy="404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24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Libraries 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6 Main Categories:</a:t>
            </a:r>
            <a:endParaRPr sz="2400" dirty="0"/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Planning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Prototyping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Development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Refinement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Testing 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Documenting</a:t>
            </a:r>
            <a:endParaRPr sz="2400" dirty="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025" y="916513"/>
            <a:ext cx="2778775" cy="27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C918-7E14-4A51-B474-CCA13067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Input Parsing &amp; Output Parsing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BBE71-345A-4CBE-B7B4-F1AB7F603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5818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2D36-81A1-4874-91A1-E1D261E7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Branching and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7441A-2951-4627-88B9-FBD297D8B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220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BED6-03CE-45D0-84C0-4F89CC8D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Initial algorithm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F4CB0-53B3-4561-881B-D6EF601B5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219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6052-13C0-463D-A505-5E140A36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A8D94-2346-461E-992F-F3002A7F9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Finishing the initial implementation</a:t>
            </a:r>
          </a:p>
          <a:p>
            <a:r>
              <a:rPr lang="en-NZ" dirty="0"/>
              <a:t>Polishing Cost functions</a:t>
            </a:r>
          </a:p>
          <a:p>
            <a:r>
              <a:rPr lang="en-NZ" dirty="0"/>
              <a:t>Deciding on what implementation to choose</a:t>
            </a:r>
          </a:p>
          <a:p>
            <a:r>
              <a:rPr lang="en-NZ" dirty="0"/>
              <a:t>Create GUI design</a:t>
            </a:r>
          </a:p>
          <a:p>
            <a:r>
              <a:rPr lang="en-NZ" dirty="0"/>
              <a:t>Creating Unit tests</a:t>
            </a:r>
          </a:p>
        </p:txBody>
      </p:sp>
    </p:spTree>
    <p:extLst>
      <p:ext uri="{BB962C8B-B14F-4D97-AF65-F5344CB8AC3E}">
        <p14:creationId xmlns:p14="http://schemas.microsoft.com/office/powerpoint/2010/main" val="116088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Dependencies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 dependent on other tasks to be finished: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List of useful frameworks/API → Toy implementation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Algorithm research and comparison → Toy implementation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Initial implementation and testing → First interview preparation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Improvement and refinement steps have cyclic dependencies.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Compatibility tests on lab machines have a cyclic dependency with bug fixes.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450" y="-70425"/>
            <a:ext cx="2280550" cy="22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Network Diagram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3500"/>
            <a:ext cx="8520600" cy="19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Time and Work Allocation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 is split equally and fairly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Allocated according to everyone’s strengths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Allocated with regard to the task’s difficulty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Allocated according to the estimated time taken</a:t>
            </a:r>
            <a:br>
              <a:rPr lang="en-GB"/>
            </a:b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 is allocated according to the milestones and safety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Keep slack time for unplanned things/things going wrong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Tasks are time-managed so that the milestones are achieved comfortably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Interview preparation is also a task, which is allocated sufficient time before both interview phases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375" y="531850"/>
            <a:ext cx="3010926" cy="20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</Words>
  <Application>Microsoft Office PowerPoint</Application>
  <PresentationFormat>On-screen Show (16:9)</PresentationFormat>
  <Paragraphs>41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Roboto</vt:lpstr>
      <vt:lpstr>Geometric</vt:lpstr>
      <vt:lpstr> SOFTENG 306 Task Scheduling Problem</vt:lpstr>
      <vt:lpstr>Libraries  </vt:lpstr>
      <vt:lpstr>Input Parsing &amp; Output Parsing</vt:lpstr>
      <vt:lpstr>Branching and Implementation</vt:lpstr>
      <vt:lpstr>Initial algorithm implementation</vt:lpstr>
      <vt:lpstr>What’s Next</vt:lpstr>
      <vt:lpstr>Dependencies</vt:lpstr>
      <vt:lpstr>Network Diagram</vt:lpstr>
      <vt:lpstr>Time and Work Allocation</vt:lpstr>
      <vt:lpstr>Gantt Chart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SOFTENG 306 Task Scheduling Problem</dc:title>
  <cp:lastModifiedBy>Shane Barboza</cp:lastModifiedBy>
  <cp:revision>1</cp:revision>
  <dcterms:modified xsi:type="dcterms:W3CDTF">2018-08-02T00:34:14Z</dcterms:modified>
</cp:coreProperties>
</file>