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40835d7a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40835d7a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e40835d7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e40835d7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e40835d7a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e40835d7a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e40835d7a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e40835d7a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40835d7a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40835d7a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e40835d7a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e40835d7a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3ec3ec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3ec3ec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965003"/>
            <a:ext cx="8222100" cy="16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SOFTENG 306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Task Scheduling Problem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ORMULSOFT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Members: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Harpreet, Matthew, Eugene (Team Leader), Shane, Nikhil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Tasks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6</a:t>
            </a:r>
            <a:r>
              <a:rPr lang="en-GB" sz="2400"/>
              <a:t> </a:t>
            </a:r>
            <a:r>
              <a:rPr lang="en-GB" sz="2400"/>
              <a:t>M</a:t>
            </a:r>
            <a:r>
              <a:rPr lang="en-GB" sz="2400"/>
              <a:t>ain Categories:</a:t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Planning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Prototyping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Development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Refinement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Testing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Documenting</a:t>
            </a:r>
            <a:endParaRPr sz="24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025" y="916513"/>
            <a:ext cx="2778775" cy="27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91400" y="118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Work Breakdown System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25" y="754300"/>
            <a:ext cx="7276699" cy="40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Dependencies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Tasks dependent on other tasks to be finished: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List of useful frameworks/API → Toy implementation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Algorithm research and comparison → Toy implementation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Initial implementation and testing </a:t>
            </a:r>
            <a:r>
              <a:rPr lang="en-GB"/>
              <a:t>→ First interview preparation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Improvement and refinement steps have </a:t>
            </a:r>
            <a:r>
              <a:rPr lang="en-GB"/>
              <a:t>cyclic</a:t>
            </a:r>
            <a:r>
              <a:rPr lang="en-GB"/>
              <a:t> </a:t>
            </a:r>
            <a:r>
              <a:rPr lang="en-GB"/>
              <a:t>dependencies</a:t>
            </a:r>
            <a:r>
              <a:rPr lang="en-GB"/>
              <a:t>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Compatibility tests on lab machines have a cyclic dependency with bug fixes.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450" y="-70425"/>
            <a:ext cx="2280550" cy="22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Network Diagram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3500"/>
            <a:ext cx="8520600" cy="19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Time and Work Allocation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 is split equally and fairly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Allocated according to everyone’s strengths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Allocated with regard to the task’s difficulty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Allocated according to the estimated time taken</a:t>
            </a:r>
            <a:br>
              <a:rPr lang="en-GB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Time is allocated according to the milestones and safety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Keep slack time for unplanned things/things going wrong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Tasks are time-managed so that the milestones are achieved comfortably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Interview preparation is also a task, which is allocated sufficient time before both interview phases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375" y="531850"/>
            <a:ext cx="3010926" cy="20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184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Gantt Chart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25" y="791975"/>
            <a:ext cx="7777944" cy="404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24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