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0835d7a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0835d7a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3ec3ec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3ec3ec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965003"/>
            <a:ext cx="8222100" cy="16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SOFTENG 306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Task Scheduling 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ORMULSOFT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Members: Harpreet, Matthew, Eugene (Team Leader), Shane, Nikhil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Libraries 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NZ" sz="2400" dirty="0"/>
              <a:t>Avoiding OO design for vertices/edges</a:t>
            </a:r>
          </a:p>
          <a:p>
            <a:pPr marL="342900"/>
            <a:r>
              <a:rPr lang="en-NZ" sz="2400" dirty="0"/>
              <a:t>Central mapping</a:t>
            </a:r>
          </a:p>
          <a:p>
            <a:pPr marL="342900"/>
            <a:r>
              <a:rPr lang="en-NZ" sz="2400" dirty="0"/>
              <a:t>Using in-memory primitives for speed</a:t>
            </a:r>
          </a:p>
          <a:p>
            <a:pPr marL="342900"/>
            <a:r>
              <a:rPr lang="en-NZ" sz="2400" dirty="0"/>
              <a:t>Difficult implementation but hopefully pays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C918-7E14-4A51-B474-CCA1306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Input Parsing &amp; Output 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BE71-345A-4CBE-B7B4-F1AB7F603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NZ" b="1" dirty="0">
                <a:solidFill>
                  <a:schemeClr val="tx1"/>
                </a:solidFill>
              </a:rPr>
              <a:t>INPUT</a:t>
            </a:r>
          </a:p>
          <a:p>
            <a:r>
              <a:rPr lang="en-NZ" dirty="0"/>
              <a:t>Converting graph information from .DOT file input into suitable format.</a:t>
            </a:r>
          </a:p>
          <a:p>
            <a:r>
              <a:rPr lang="en-NZ" dirty="0"/>
              <a:t>Manual text-processing approach used.</a:t>
            </a:r>
          </a:p>
          <a:p>
            <a:pPr marL="114300" indent="0">
              <a:buNone/>
            </a:pPr>
            <a:endParaRPr lang="en-NZ" dirty="0"/>
          </a:p>
          <a:p>
            <a:pPr marL="114300" indent="0">
              <a:buNone/>
            </a:pPr>
            <a:r>
              <a:rPr lang="en-NZ" b="1" dirty="0">
                <a:solidFill>
                  <a:schemeClr val="tx1"/>
                </a:solidFill>
              </a:rPr>
              <a:t>OUTPUT</a:t>
            </a:r>
          </a:p>
          <a:p>
            <a:r>
              <a:rPr lang="en-NZ" dirty="0">
                <a:solidFill>
                  <a:schemeClr val="bg2"/>
                </a:solidFill>
              </a:rPr>
              <a:t>Write graph from object to DOT file.</a:t>
            </a:r>
          </a:p>
          <a:p>
            <a:r>
              <a:rPr lang="en-NZ" dirty="0">
                <a:solidFill>
                  <a:schemeClr val="bg2"/>
                </a:solidFill>
              </a:rPr>
              <a:t>Using existing </a:t>
            </a:r>
            <a:r>
              <a:rPr lang="en-NZ" dirty="0" err="1">
                <a:solidFill>
                  <a:schemeClr val="bg2"/>
                </a:solidFill>
              </a:rPr>
              <a:t>DotWriter</a:t>
            </a:r>
            <a:r>
              <a:rPr lang="en-NZ" dirty="0">
                <a:solidFill>
                  <a:schemeClr val="bg2"/>
                </a:solidFill>
              </a:rPr>
              <a:t> class – will need to be extended.</a:t>
            </a:r>
          </a:p>
        </p:txBody>
      </p:sp>
    </p:spTree>
    <p:extLst>
      <p:ext uri="{BB962C8B-B14F-4D97-AF65-F5344CB8AC3E}">
        <p14:creationId xmlns:p14="http://schemas.microsoft.com/office/powerpoint/2010/main" val="105818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2D36-81A1-4874-91A1-E1D261E7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Git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7441A-2951-4627-88B9-FBD297D8B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NZ" dirty="0" err="1"/>
              <a:t>Github</a:t>
            </a:r>
            <a:r>
              <a:rPr lang="en-NZ" dirty="0"/>
              <a:t> used to do tasks in parallel</a:t>
            </a:r>
          </a:p>
          <a:p>
            <a:pPr>
              <a:lnSpc>
                <a:spcPct val="300000"/>
              </a:lnSpc>
            </a:pPr>
            <a:r>
              <a:rPr lang="en-NZ" dirty="0"/>
              <a:t>Skeleton of input/output with algorithm stub pushed to master</a:t>
            </a:r>
          </a:p>
          <a:p>
            <a:pPr>
              <a:lnSpc>
                <a:spcPct val="300000"/>
              </a:lnSpc>
            </a:pPr>
            <a:r>
              <a:rPr lang="en-NZ" dirty="0"/>
              <a:t>Different implementations being done on different branches</a:t>
            </a:r>
          </a:p>
          <a:p>
            <a:pPr marL="114300" indent="0">
              <a:lnSpc>
                <a:spcPct val="300000"/>
              </a:lnSpc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220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BED6-03CE-45D0-84C0-4F89CC8D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Initial algorithm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4CB0-53B3-4561-881B-D6EF601B5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Doing a basic DFS implementation</a:t>
            </a:r>
          </a:p>
          <a:p>
            <a:r>
              <a:rPr lang="en-NZ" dirty="0"/>
              <a:t>Created a basic cost function </a:t>
            </a:r>
          </a:p>
          <a:p>
            <a:r>
              <a:rPr lang="en-NZ" dirty="0"/>
              <a:t>Using hash maps as the data structure.</a:t>
            </a:r>
          </a:p>
          <a:p>
            <a:r>
              <a:rPr lang="en-NZ" dirty="0"/>
              <a:t>Extended base library to allow for property's such as processors and </a:t>
            </a:r>
            <a:r>
              <a:rPr lang="en-NZ" dirty="0" err="1"/>
              <a:t>start_time</a:t>
            </a:r>
            <a:r>
              <a:rPr lang="en-NZ" dirty="0"/>
              <a:t> and visited.</a:t>
            </a:r>
          </a:p>
        </p:txBody>
      </p:sp>
    </p:spTree>
    <p:extLst>
      <p:ext uri="{BB962C8B-B14F-4D97-AF65-F5344CB8AC3E}">
        <p14:creationId xmlns:p14="http://schemas.microsoft.com/office/powerpoint/2010/main" val="40721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052-13C0-463D-A505-5E140A36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8D94-2346-461E-992F-F3002A7F9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Finishing the initial implementation</a:t>
            </a:r>
          </a:p>
          <a:p>
            <a:r>
              <a:rPr lang="en-NZ" dirty="0"/>
              <a:t>Polishing Cost functions</a:t>
            </a:r>
          </a:p>
          <a:p>
            <a:r>
              <a:rPr lang="en-NZ" dirty="0"/>
              <a:t>Deciding on what implementation to choose</a:t>
            </a:r>
          </a:p>
          <a:p>
            <a:r>
              <a:rPr lang="en-NZ" dirty="0"/>
              <a:t>Create GUI design</a:t>
            </a:r>
          </a:p>
          <a:p>
            <a:r>
              <a:rPr lang="en-NZ" dirty="0"/>
              <a:t>Creating Unit tests</a:t>
            </a:r>
          </a:p>
        </p:txBody>
      </p:sp>
    </p:spTree>
    <p:extLst>
      <p:ext uri="{BB962C8B-B14F-4D97-AF65-F5344CB8AC3E}">
        <p14:creationId xmlns:p14="http://schemas.microsoft.com/office/powerpoint/2010/main" val="11608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24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</Words>
  <Application>Microsoft Office PowerPoint</Application>
  <PresentationFormat>On-screen Show (16:9)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Roboto</vt:lpstr>
      <vt:lpstr>Geometric</vt:lpstr>
      <vt:lpstr> SOFTENG 306 Task Scheduling Problem</vt:lpstr>
      <vt:lpstr>Libraries  </vt:lpstr>
      <vt:lpstr>Input Parsing &amp; Output Parsing</vt:lpstr>
      <vt:lpstr>Git Branching</vt:lpstr>
      <vt:lpstr>Initial algorithm implementation</vt:lpstr>
      <vt:lpstr>What’s Next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SOFTENG 306 Task Scheduling Problem</dc:title>
  <cp:lastModifiedBy>Shane Barboza</cp:lastModifiedBy>
  <cp:revision>5</cp:revision>
  <dcterms:modified xsi:type="dcterms:W3CDTF">2018-08-02T01:07:42Z</dcterms:modified>
</cp:coreProperties>
</file>