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0" r:id="rId4"/>
    <p:sldId id="269" r:id="rId5"/>
    <p:sldId id="267" r:id="rId6"/>
    <p:sldId id="263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40835d7a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40835d7a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40835d7a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40835d7a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89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40835d7a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40835d7a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39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3ec3ec5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3ec3ec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965003"/>
            <a:ext cx="8222100" cy="16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SOFTENG 306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Task Scheduling 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ORMULSOFT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Members: Harpreet, Matthew, Eugene (Team Leader), Shane, Nikhil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Our progress so far… 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None/>
            </a:pPr>
            <a:r>
              <a:rPr lang="en-NZ" sz="2000" dirty="0"/>
              <a:t>			</a:t>
            </a:r>
            <a:r>
              <a:rPr lang="en-NZ" sz="2000" dirty="0">
                <a:latin typeface="Montserrat" panose="020B0604020202020204" charset="0"/>
              </a:rPr>
              <a:t>Validity </a:t>
            </a:r>
          </a:p>
          <a:p>
            <a:pPr marL="457200" lvl="1" indent="0">
              <a:buNone/>
            </a:pPr>
            <a:r>
              <a:rPr lang="en-NZ" sz="2000" dirty="0">
                <a:latin typeface="Montserrat" panose="020B0604020202020204" charset="0"/>
              </a:rPr>
              <a:t>			</a:t>
            </a:r>
            <a:br>
              <a:rPr lang="en-NZ" sz="2000" dirty="0">
                <a:latin typeface="Montserrat" panose="020B0604020202020204" charset="0"/>
              </a:rPr>
            </a:br>
            <a:r>
              <a:rPr lang="en-NZ" sz="2000" dirty="0">
                <a:latin typeface="Montserrat" panose="020B0604020202020204" charset="0"/>
              </a:rPr>
              <a:t>			Optimality</a:t>
            </a:r>
          </a:p>
          <a:p>
            <a:pPr marL="2311400" lvl="5" indent="0">
              <a:buNone/>
            </a:pPr>
            <a:endParaRPr lang="en-NZ" dirty="0"/>
          </a:p>
          <a:p>
            <a:pPr marL="2311400" lvl="5" indent="0">
              <a:buNone/>
            </a:pPr>
            <a:r>
              <a:rPr lang="en-NZ" sz="2000" dirty="0">
                <a:latin typeface="Montserrat" panose="020B0604020202020204" charset="0"/>
              </a:rPr>
              <a:t>Speed/Memory Optimization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56FBE-5860-4505-945E-EE1B157B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943" y="1329649"/>
            <a:ext cx="529132" cy="5291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1460BE-C0DF-4F55-B944-F3B9B9942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943" y="2326564"/>
            <a:ext cx="494750" cy="490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4415DF-213D-492A-A65B-7EE29C99D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448" y="3384493"/>
            <a:ext cx="529132" cy="5291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Current Implementation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>
              <a:buFontTx/>
              <a:buChar char="-"/>
            </a:pPr>
            <a:r>
              <a:rPr lang="en-NZ" sz="2000" dirty="0">
                <a:latin typeface="Montserrat" panose="020B0604020202020204" charset="0"/>
              </a:rPr>
              <a:t>Normal A* Algorithm</a:t>
            </a:r>
          </a:p>
          <a:p>
            <a:pPr marL="800100" lvl="1" indent="-342900">
              <a:buFontTx/>
              <a:buChar char="-"/>
            </a:pPr>
            <a:r>
              <a:rPr lang="en-NZ" sz="2000" dirty="0">
                <a:latin typeface="Montserrat" panose="020B0604020202020204" charset="0"/>
              </a:rPr>
              <a:t>Complete cost function</a:t>
            </a:r>
          </a:p>
          <a:p>
            <a:pPr marL="800100" lvl="1" indent="-342900">
              <a:buFontTx/>
              <a:buChar char="-"/>
            </a:pPr>
            <a:r>
              <a:rPr lang="en-NZ" sz="2000" dirty="0">
                <a:latin typeface="Montserrat" panose="020B0604020202020204" charset="0"/>
              </a:rPr>
              <a:t>Multiple implemented pruning techniques – processor normalization, equivalent schedules.</a:t>
            </a:r>
          </a:p>
          <a:p>
            <a:pPr marL="800100" lvl="1" indent="-342900">
              <a:buFontTx/>
              <a:buChar char="-"/>
            </a:pPr>
            <a:r>
              <a:rPr lang="en-NZ" sz="2000" dirty="0">
                <a:latin typeface="Montserrat" panose="020B0604020202020204" charset="0"/>
              </a:rPr>
              <a:t>Specific problems with </a:t>
            </a:r>
            <a:r>
              <a:rPr lang="en-NZ" sz="2000" dirty="0" err="1">
                <a:latin typeface="Montserrat" panose="020B0604020202020204" charset="0"/>
              </a:rPr>
              <a:t>OutTree</a:t>
            </a:r>
            <a:r>
              <a:rPr lang="en-NZ" sz="2000" dirty="0">
                <a:latin typeface="Montserrat" panose="020B0604020202020204" charset="0"/>
              </a:rPr>
              <a:t> graphs.</a:t>
            </a:r>
          </a:p>
        </p:txBody>
      </p:sp>
    </p:spTree>
    <p:extLst>
      <p:ext uri="{BB962C8B-B14F-4D97-AF65-F5344CB8AC3E}">
        <p14:creationId xmlns:p14="http://schemas.microsoft.com/office/powerpoint/2010/main" val="143989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Visualization &amp; Parallelization 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A65B14-B8A9-4B47-AD24-60404475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800"/>
            <a:ext cx="2914180" cy="1457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F8199-6415-4FCA-83DB-FF424B3D1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250" y="1031727"/>
            <a:ext cx="1410013" cy="1410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F4FFC-42BF-47F2-9722-5BC9E6B6C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788" y="1067569"/>
            <a:ext cx="2472325" cy="12333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1E896-CE4B-442D-8328-0C7BB6639020}"/>
              </a:ext>
            </a:extLst>
          </p:cNvPr>
          <p:cNvSpPr txBox="1"/>
          <p:nvPr/>
        </p:nvSpPr>
        <p:spPr>
          <a:xfrm>
            <a:off x="389744" y="2474890"/>
            <a:ext cx="6026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Montserrat" panose="020B0604020202020204" charset="0"/>
              </a:rPr>
              <a:t>What we aim to show to the user:</a:t>
            </a:r>
          </a:p>
          <a:p>
            <a:endParaRPr lang="en-NZ" dirty="0"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latin typeface="Montserrat" panose="020B0604020202020204" charset="0"/>
              </a:rPr>
              <a:t>Time elapsed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latin typeface="Montserrat" panose="020B0604020202020204" charset="0"/>
              </a:rPr>
              <a:t>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latin typeface="Montserrat" panose="020B0604020202020204" charset="0"/>
              </a:rPr>
              <a:t>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latin typeface="Montserrat" panose="020B0604020202020204" charset="0"/>
              </a:rPr>
              <a:t>Nature of OPEN and CLOSED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latin typeface="Montserrat" panose="020B0604020202020204" charset="0"/>
              </a:rPr>
              <a:t>Schedule currently being explored</a:t>
            </a:r>
          </a:p>
          <a:p>
            <a:endParaRPr lang="en-NZ" dirty="0"/>
          </a:p>
          <a:p>
            <a:r>
              <a:rPr lang="en-NZ" dirty="0">
                <a:latin typeface="Montserrat" panose="020B0604020202020204" charset="0"/>
              </a:rPr>
              <a:t>Parallelization: I/O Tasks, Tasks, Multi-Tasks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9744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6052-13C0-463D-A505-5E140A36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latin typeface="Montserrat" panose="020B0604020202020204" charset="0"/>
              </a:rPr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A8D94-2346-461E-992F-F3002A7F9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latin typeface="Montserrat" panose="020B0604020202020204" charset="0"/>
              </a:rPr>
              <a:t>Last minute algorithm polishing</a:t>
            </a:r>
          </a:p>
          <a:p>
            <a:pPr marL="114300" indent="0">
              <a:buNone/>
            </a:pPr>
            <a:endParaRPr lang="en-NZ" dirty="0">
              <a:latin typeface="Montserrat" panose="020B0604020202020204" charset="0"/>
            </a:endParaRPr>
          </a:p>
          <a:p>
            <a:r>
              <a:rPr lang="en-NZ" dirty="0">
                <a:latin typeface="Montserrat" panose="020B0604020202020204" charset="0"/>
              </a:rPr>
              <a:t>Finishing GUI</a:t>
            </a:r>
          </a:p>
          <a:p>
            <a:pPr marL="114300" indent="0">
              <a:buNone/>
            </a:pPr>
            <a:endParaRPr lang="en-NZ" dirty="0">
              <a:latin typeface="Montserrat" panose="020B0604020202020204" charset="0"/>
            </a:endParaRPr>
          </a:p>
          <a:p>
            <a:r>
              <a:rPr lang="en-NZ" dirty="0">
                <a:latin typeface="Montserrat" panose="020B0604020202020204" charset="0"/>
              </a:rPr>
              <a:t>Finishing Parallelization</a:t>
            </a:r>
          </a:p>
          <a:p>
            <a:pPr marL="114300" indent="0">
              <a:buNone/>
            </a:pPr>
            <a:endParaRPr lang="en-NZ" dirty="0">
              <a:latin typeface="Montserrat" panose="020B0604020202020204" charset="0"/>
            </a:endParaRPr>
          </a:p>
          <a:p>
            <a:r>
              <a:rPr lang="en-NZ" dirty="0">
                <a:latin typeface="Montserrat" panose="020B0604020202020204" charset="0"/>
              </a:rPr>
              <a:t>Finishing/cleaning 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6088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24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107</Words>
  <Application>Microsoft Office PowerPoint</Application>
  <PresentationFormat>On-screen Show (16:9)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Arial</vt:lpstr>
      <vt:lpstr>Roboto</vt:lpstr>
      <vt:lpstr>Geometric</vt:lpstr>
      <vt:lpstr> SOFTENG 306 Task Scheduling Problem</vt:lpstr>
      <vt:lpstr>Our progress so far…  </vt:lpstr>
      <vt:lpstr>Current Implementation</vt:lpstr>
      <vt:lpstr>Visualization &amp; Parallelization  </vt:lpstr>
      <vt:lpstr>What’s Next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SOFTENG 306 Task Scheduling Problem</dc:title>
  <cp:lastModifiedBy>Shane Barboza</cp:lastModifiedBy>
  <cp:revision>13</cp:revision>
  <dcterms:modified xsi:type="dcterms:W3CDTF">2018-08-16T01:53:16Z</dcterms:modified>
</cp:coreProperties>
</file>