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  <p:sldMasterId id="2147483684" r:id="rId2"/>
  </p:sldMasterIdLst>
  <p:notesMasterIdLst>
    <p:notesMasterId r:id="rId22"/>
  </p:notesMasterIdLst>
  <p:handoutMasterIdLst>
    <p:handoutMasterId r:id="rId23"/>
  </p:handoutMasterIdLst>
  <p:sldIdLst>
    <p:sldId id="475" r:id="rId3"/>
    <p:sldId id="476" r:id="rId4"/>
    <p:sldId id="477" r:id="rId5"/>
    <p:sldId id="479" r:id="rId6"/>
    <p:sldId id="480" r:id="rId7"/>
    <p:sldId id="482" r:id="rId8"/>
    <p:sldId id="483" r:id="rId9"/>
    <p:sldId id="484" r:id="rId10"/>
    <p:sldId id="485" r:id="rId11"/>
    <p:sldId id="486" r:id="rId12"/>
    <p:sldId id="487" r:id="rId13"/>
    <p:sldId id="489" r:id="rId14"/>
    <p:sldId id="490" r:id="rId15"/>
    <p:sldId id="491" r:id="rId16"/>
    <p:sldId id="492" r:id="rId17"/>
    <p:sldId id="494" r:id="rId18"/>
    <p:sldId id="496" r:id="rId19"/>
    <p:sldId id="495" r:id="rId20"/>
    <p:sldId id="49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>
          <p15:clr>
            <a:srgbClr val="A4A3A4"/>
          </p15:clr>
        </p15:guide>
        <p15:guide id="2" orient="horz" pos="3475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2880">
          <p15:clr>
            <a:srgbClr val="A4A3A4"/>
          </p15:clr>
        </p15:guide>
        <p15:guide id="6" pos="5511">
          <p15:clr>
            <a:srgbClr val="A4A3A4"/>
          </p15:clr>
        </p15:guide>
        <p15:guide id="7" pos="249">
          <p15:clr>
            <a:srgbClr val="A4A3A4"/>
          </p15:clr>
        </p15:guide>
        <p15:guide id="8" pos="521">
          <p15:clr>
            <a:srgbClr val="A4A3A4"/>
          </p15:clr>
        </p15:guide>
        <p15:guide id="9" pos="5239">
          <p15:clr>
            <a:srgbClr val="A4A3A4"/>
          </p15:clr>
        </p15:guide>
        <p15:guide id="10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23B"/>
    <a:srgbClr val="FF6600"/>
    <a:srgbClr val="FF0000"/>
    <a:srgbClr val="FF00FF"/>
    <a:srgbClr val="CC0000"/>
    <a:srgbClr val="CC0099"/>
    <a:srgbClr val="FF99FF"/>
    <a:srgbClr val="333399"/>
    <a:srgbClr val="66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576" autoAdjust="0"/>
  </p:normalViewPr>
  <p:slideViewPr>
    <p:cSldViewPr>
      <p:cViewPr varScale="1">
        <p:scale>
          <a:sx n="75" d="100"/>
          <a:sy n="75" d="100"/>
        </p:scale>
        <p:origin x="1224" y="54"/>
      </p:cViewPr>
      <p:guideLst>
        <p:guide orient="horz" pos="2886"/>
        <p:guide orient="horz" pos="3475"/>
        <p:guide orient="horz" pos="3884"/>
        <p:guide orient="horz" pos="2160"/>
        <p:guide pos="2880"/>
        <p:guide pos="5511"/>
        <p:guide pos="249"/>
        <p:guide pos="521"/>
        <p:guide pos="5239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1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ristophe\Desktop\NEW SHOWEET\Fire Mosaic\mosaic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-1588"/>
            <a:ext cx="9147176" cy="68611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087" y="2928934"/>
            <a:ext cx="7489825" cy="1000131"/>
          </a:xfrm>
        </p:spPr>
        <p:txBody>
          <a:bodyPr>
            <a:noAutofit/>
          </a:bodyPr>
          <a:lstStyle>
            <a:lvl1pPr>
              <a:defRPr sz="40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569" y="4295773"/>
            <a:ext cx="7501344" cy="571504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9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2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Christophe\Desktop\NEW SHOWEET\Fire Mosaic\mosaic1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-1588"/>
            <a:ext cx="9147176" cy="6861176"/>
          </a:xfrm>
          <a:prstGeom prst="rect">
            <a:avLst/>
          </a:prstGeom>
          <a:noFill/>
        </p:spPr>
      </p:pic>
      <p:sp>
        <p:nvSpPr>
          <p:cNvPr id="96" name="Content Placeholder 2"/>
          <p:cNvSpPr>
            <a:spLocks noGrp="1"/>
          </p:cNvSpPr>
          <p:nvPr>
            <p:ph idx="1"/>
          </p:nvPr>
        </p:nvSpPr>
        <p:spPr>
          <a:xfrm>
            <a:off x="1714480" y="1700213"/>
            <a:ext cx="6602434" cy="432117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1714480" y="857232"/>
            <a:ext cx="6602432" cy="857232"/>
          </a:xfrm>
        </p:spPr>
        <p:txBody>
          <a:bodyPr>
            <a:normAutofit/>
          </a:bodyPr>
          <a:lstStyle>
            <a:lvl1pPr>
              <a:defRPr sz="360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1"/>
          </p:nvPr>
        </p:nvSpPr>
        <p:spPr>
          <a:xfrm>
            <a:off x="7759711" y="6356350"/>
            <a:ext cx="1114404" cy="365125"/>
          </a:xfrm>
        </p:spPr>
        <p:txBody>
          <a:bodyPr/>
          <a:lstStyle>
            <a:lvl1pPr>
              <a:defRPr>
                <a:solidFill>
                  <a:srgbClr val="DD523B"/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2"/>
          </p:nvPr>
        </p:nvSpPr>
        <p:spPr>
          <a:xfrm>
            <a:off x="3556000" y="6356350"/>
            <a:ext cx="2895600" cy="365125"/>
          </a:xfrm>
        </p:spPr>
        <p:txBody>
          <a:bodyPr/>
          <a:lstStyle>
            <a:lvl1pPr>
              <a:defRPr>
                <a:solidFill>
                  <a:srgbClr val="DD523B"/>
                </a:solidFill>
              </a:defRPr>
            </a:lvl1pPr>
          </a:lstStyle>
          <a:p>
            <a:r>
              <a:rPr lang="en-US" smtClean="0"/>
              <a:t>Your Footer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08/08/2020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08/08/2020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08/08/2020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08/08/2020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9209-1D57-4852-A270-9062740836F5}" type="datetimeFigureOut">
              <a:rPr lang="fr-FR" smtClean="0"/>
              <a:pPr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4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75492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51112" y="2420888"/>
            <a:ext cx="7992888" cy="2232248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ПРОЕКТ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“</a:t>
            </a:r>
            <a:r>
              <a:rPr lang="ru-RU" sz="5400" dirty="0" smtClean="0"/>
              <a:t>тестирование</a:t>
            </a:r>
            <a:r>
              <a:rPr lang="en-US" sz="5400" dirty="0" smtClean="0"/>
              <a:t> rabota.ua”</a:t>
            </a:r>
            <a:endParaRPr lang="en-US" sz="5400" dirty="0"/>
          </a:p>
        </p:txBody>
      </p:sp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244580" y="6093296"/>
            <a:ext cx="2880320" cy="50405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000"/>
              </a:spcBef>
              <a:buNone/>
            </a:pPr>
            <a:r>
              <a:rPr lang="ru-RU" sz="14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Выполнил Полевой Евгений</a:t>
            </a:r>
            <a:endParaRPr lang="en-US" sz="1400" dirty="0"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91680" y="2924944"/>
            <a:ext cx="6602432" cy="85723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Секундная передышка =)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135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suite Mobile version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27031"/>
            <a:ext cx="8476159" cy="47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suite Mobile version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06567"/>
            <a:ext cx="8154219" cy="47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suite Mobile version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420888"/>
            <a:ext cx="8865641" cy="32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suite Mobile version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7675413" cy="46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640" y="1988840"/>
            <a:ext cx="7682552" cy="2952328"/>
          </a:xfrm>
        </p:spPr>
        <p:txBody>
          <a:bodyPr>
            <a:normAutofit/>
          </a:bodyPr>
          <a:lstStyle/>
          <a:p>
            <a:r>
              <a:rPr lang="ru-RU" dirty="0" err="1" smtClean="0"/>
              <a:t>Ураааа</a:t>
            </a:r>
            <a:r>
              <a:rPr lang="ru-RU" dirty="0" smtClean="0"/>
              <a:t>, с этим закончили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Перейдем к нагрузочному тестированию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Нагрузочное тестирование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92896"/>
            <a:ext cx="3440058" cy="288032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3851920" y="2348880"/>
            <a:ext cx="527938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ru-RU" sz="2400" dirty="0" smtClean="0"/>
              <a:t>Нагрузка на домашнюю страницу</a:t>
            </a:r>
            <a:endParaRPr lang="en-US" sz="2400" dirty="0" smtClean="0"/>
          </a:p>
          <a:p>
            <a:pPr marL="0" lvl="1">
              <a:spcBef>
                <a:spcPct val="0"/>
              </a:spcBef>
            </a:pPr>
            <a:r>
              <a:rPr lang="en-US" sz="1600" dirty="0" smtClean="0"/>
              <a:t>	</a:t>
            </a:r>
            <a:r>
              <a:rPr lang="ru-RU" sz="1600" dirty="0" smtClean="0"/>
              <a:t>400 </a:t>
            </a:r>
            <a:r>
              <a:rPr lang="en-US" sz="1600" dirty="0"/>
              <a:t>users ; 2 loop count</a:t>
            </a:r>
          </a:p>
          <a:p>
            <a:pPr marL="457200" indent="-457200" algn="l">
              <a:buAutoNum type="arabicPeriod"/>
            </a:pPr>
            <a:r>
              <a:rPr lang="ru-RU" sz="2400" dirty="0"/>
              <a:t>Нагрузка на </a:t>
            </a:r>
            <a:r>
              <a:rPr lang="ru-RU" sz="2400" dirty="0" smtClean="0"/>
              <a:t>страницу поиска по </a:t>
            </a:r>
            <a:r>
              <a:rPr lang="en-US" sz="2400" dirty="0" smtClean="0"/>
              <a:t>“QA”</a:t>
            </a:r>
            <a:endParaRPr lang="en-US" sz="2400" dirty="0"/>
          </a:p>
          <a:p>
            <a:pPr marL="0" lvl="1">
              <a:spcBef>
                <a:spcPct val="0"/>
              </a:spcBef>
            </a:pPr>
            <a:r>
              <a:rPr lang="en-US" sz="1600" dirty="0"/>
              <a:t>	</a:t>
            </a:r>
            <a:r>
              <a:rPr lang="ru-RU" sz="1600" dirty="0" smtClean="0"/>
              <a:t>4</a:t>
            </a:r>
            <a:r>
              <a:rPr lang="en-US" sz="1600" dirty="0" smtClean="0"/>
              <a:t>22</a:t>
            </a:r>
            <a:r>
              <a:rPr lang="ru-RU" sz="1600" dirty="0" smtClean="0"/>
              <a:t> </a:t>
            </a:r>
            <a:r>
              <a:rPr lang="en-US" sz="1600" dirty="0"/>
              <a:t>users ; </a:t>
            </a:r>
            <a:r>
              <a:rPr lang="en-US" sz="1600" dirty="0" smtClean="0"/>
              <a:t>3 </a:t>
            </a:r>
            <a:r>
              <a:rPr lang="en-US" sz="1600" dirty="0"/>
              <a:t>loop count</a:t>
            </a:r>
          </a:p>
          <a:p>
            <a:pPr marL="457200" indent="-457200" algn="l">
              <a:buAutoNum type="arabicPeriod"/>
            </a:pPr>
            <a:r>
              <a:rPr lang="ru-RU" sz="2400" dirty="0"/>
              <a:t>Нагрузка на </a:t>
            </a:r>
            <a:r>
              <a:rPr lang="ru-RU" sz="2400" dirty="0" smtClean="0"/>
              <a:t>страницу </a:t>
            </a:r>
            <a:r>
              <a:rPr lang="ru-RU" sz="2400" dirty="0" err="1" smtClean="0"/>
              <a:t>прозора</a:t>
            </a:r>
            <a:r>
              <a:rPr lang="ru-RU" sz="2400" dirty="0" smtClean="0"/>
              <a:t> робота</a:t>
            </a:r>
            <a:endParaRPr lang="en-US" sz="2400" dirty="0"/>
          </a:p>
          <a:p>
            <a:pPr marL="0" lvl="1">
              <a:spcBef>
                <a:spcPct val="0"/>
              </a:spcBef>
            </a:pPr>
            <a:r>
              <a:rPr lang="en-US" sz="1600" dirty="0"/>
              <a:t>	</a:t>
            </a:r>
            <a:r>
              <a:rPr lang="ru-RU" sz="1600" dirty="0" smtClean="0"/>
              <a:t>432 </a:t>
            </a:r>
            <a:r>
              <a:rPr lang="en-US" sz="1600" dirty="0"/>
              <a:t>users ; 2 loop count</a:t>
            </a:r>
          </a:p>
          <a:p>
            <a:pPr lvl="1"/>
            <a:endParaRPr lang="ru-RU" sz="1600" dirty="0" smtClean="0"/>
          </a:p>
          <a:p>
            <a:pPr marL="457200" indent="-457200" algn="l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5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Нагрузочное тестирование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92896"/>
            <a:ext cx="3440058" cy="288032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3851920" y="2348880"/>
            <a:ext cx="527938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ru-RU" sz="2400" dirty="0" smtClean="0"/>
              <a:t>Нагрузка на домашнюю страницу</a:t>
            </a:r>
            <a:endParaRPr lang="en-US" sz="2400" dirty="0" smtClean="0"/>
          </a:p>
          <a:p>
            <a:pPr marL="0" lvl="1">
              <a:spcBef>
                <a:spcPct val="0"/>
              </a:spcBef>
            </a:pPr>
            <a:r>
              <a:rPr lang="en-US" sz="1600" dirty="0" smtClean="0"/>
              <a:t>	</a:t>
            </a:r>
            <a:r>
              <a:rPr lang="ru-RU" sz="1600" dirty="0" smtClean="0"/>
              <a:t>400 </a:t>
            </a:r>
            <a:r>
              <a:rPr lang="en-US" sz="1600" dirty="0"/>
              <a:t>users ; 2 loop count</a:t>
            </a:r>
          </a:p>
          <a:p>
            <a:pPr marL="457200" indent="-457200" algn="l">
              <a:buAutoNum type="arabicPeriod"/>
            </a:pPr>
            <a:r>
              <a:rPr lang="ru-RU" sz="2400" dirty="0"/>
              <a:t>Нагрузка на </a:t>
            </a:r>
            <a:r>
              <a:rPr lang="ru-RU" sz="2400" dirty="0" smtClean="0"/>
              <a:t>страницу поиска по </a:t>
            </a:r>
            <a:r>
              <a:rPr lang="en-US" sz="2400" dirty="0" smtClean="0"/>
              <a:t>“QA”</a:t>
            </a:r>
            <a:endParaRPr lang="en-US" sz="2400" dirty="0"/>
          </a:p>
          <a:p>
            <a:pPr marL="0" lvl="1">
              <a:spcBef>
                <a:spcPct val="0"/>
              </a:spcBef>
            </a:pPr>
            <a:r>
              <a:rPr lang="en-US" sz="1600" dirty="0"/>
              <a:t>	</a:t>
            </a:r>
            <a:r>
              <a:rPr lang="ru-RU" sz="1600" dirty="0" smtClean="0"/>
              <a:t>4</a:t>
            </a:r>
            <a:r>
              <a:rPr lang="en-US" sz="1600" dirty="0" smtClean="0"/>
              <a:t>22</a:t>
            </a:r>
            <a:r>
              <a:rPr lang="ru-RU" sz="1600" dirty="0" smtClean="0"/>
              <a:t> </a:t>
            </a:r>
            <a:r>
              <a:rPr lang="en-US" sz="1600" dirty="0"/>
              <a:t>users ; </a:t>
            </a:r>
            <a:r>
              <a:rPr lang="en-US" sz="1600" dirty="0" smtClean="0"/>
              <a:t>3 </a:t>
            </a:r>
            <a:r>
              <a:rPr lang="en-US" sz="1600" dirty="0"/>
              <a:t>loop count</a:t>
            </a:r>
          </a:p>
          <a:p>
            <a:pPr marL="457200" indent="-457200" algn="l">
              <a:buAutoNum type="arabicPeriod"/>
            </a:pPr>
            <a:r>
              <a:rPr lang="ru-RU" sz="2400" dirty="0"/>
              <a:t>Нагрузка на </a:t>
            </a:r>
            <a:r>
              <a:rPr lang="ru-RU" sz="2400" dirty="0" smtClean="0"/>
              <a:t>страницу </a:t>
            </a:r>
            <a:r>
              <a:rPr lang="ru-RU" sz="2400" dirty="0" err="1" smtClean="0"/>
              <a:t>прозора</a:t>
            </a:r>
            <a:r>
              <a:rPr lang="ru-RU" sz="2400" dirty="0" smtClean="0"/>
              <a:t> робота</a:t>
            </a:r>
            <a:endParaRPr lang="en-US" sz="2400" dirty="0"/>
          </a:p>
          <a:p>
            <a:pPr marL="0" lvl="1">
              <a:spcBef>
                <a:spcPct val="0"/>
              </a:spcBef>
            </a:pPr>
            <a:r>
              <a:rPr lang="en-US" sz="1600" dirty="0"/>
              <a:t>	</a:t>
            </a:r>
            <a:r>
              <a:rPr lang="ru-RU" sz="1600" dirty="0" smtClean="0"/>
              <a:t>432 </a:t>
            </a:r>
            <a:r>
              <a:rPr lang="en-US" sz="1600" dirty="0"/>
              <a:t>users ; 2 loop count</a:t>
            </a:r>
          </a:p>
          <a:p>
            <a:pPr lvl="1"/>
            <a:endParaRPr lang="ru-RU" sz="1600" dirty="0" smtClean="0"/>
          </a:p>
          <a:p>
            <a:pPr marL="457200" indent="-457200" algn="l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69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7759" b="22508"/>
          <a:stretch/>
        </p:blipFill>
        <p:spPr>
          <a:xfrm>
            <a:off x="179512" y="1671880"/>
            <a:ext cx="4052590" cy="50264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7038" b="25444"/>
          <a:stretch/>
        </p:blipFill>
        <p:spPr>
          <a:xfrm>
            <a:off x="4232102" y="1671880"/>
            <a:ext cx="4185462" cy="5026408"/>
          </a:xfrm>
          <a:prstGeom prst="rect">
            <a:avLst/>
          </a:prstGeom>
        </p:spPr>
      </p:pic>
      <p:pic>
        <p:nvPicPr>
          <p:cNvPr id="6" name="Picture 2" descr="rabota.ua – Zaporizhstal Half Mara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7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79712" y="814902"/>
            <a:ext cx="6602432" cy="857232"/>
          </a:xfrm>
        </p:spPr>
        <p:txBody>
          <a:bodyPr/>
          <a:lstStyle/>
          <a:p>
            <a:r>
              <a:rPr lang="ru-RU" dirty="0" smtClean="0"/>
              <a:t>Автоматизация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66673"/>
            <a:ext cx="3545419" cy="62913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1" y="1539663"/>
            <a:ext cx="3007471" cy="51524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900897"/>
            <a:ext cx="2974126" cy="2281041"/>
          </a:xfrm>
          <a:prstGeom prst="rect">
            <a:avLst/>
          </a:prstGeom>
        </p:spPr>
      </p:pic>
      <p:pic>
        <p:nvPicPr>
          <p:cNvPr id="7" name="Picture 2" descr="rabota.ua – Zaporizhstal Half Mara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7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suite Web version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7" y="2338559"/>
            <a:ext cx="8833709" cy="296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suite Web version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404465"/>
            <a:ext cx="9031401" cy="29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suite Web version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90366"/>
            <a:ext cx="8253661" cy="48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suite Web version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39" y="2482575"/>
            <a:ext cx="8839757" cy="346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suite Web version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420888"/>
            <a:ext cx="8829574" cy="344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suite Web version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20888"/>
            <a:ext cx="8685274" cy="28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suite Web version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27031"/>
            <a:ext cx="849358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ota.ua – Zaporizhstal Half Mara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72"/>
            <a:ext cx="4045842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3688" y="1069799"/>
            <a:ext cx="6602432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suite Web version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36912"/>
            <a:ext cx="8874156" cy="25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eMosai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46127</TotalTime>
  <Words>74</Words>
  <Application>Microsoft Office PowerPoint</Application>
  <PresentationFormat>Экран (4:3)</PresentationFormat>
  <Paragraphs>32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Verdana</vt:lpstr>
      <vt:lpstr>FireMosaic template</vt:lpstr>
      <vt:lpstr>Blank</vt:lpstr>
      <vt:lpstr>ПРОЕКТ  “тестирование rabota.ua”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Секундная передышка =)</vt:lpstr>
      <vt:lpstr>Презентация PowerPoint</vt:lpstr>
      <vt:lpstr>Презентация PowerPoint</vt:lpstr>
      <vt:lpstr>Презентация PowerPoint</vt:lpstr>
      <vt:lpstr>Презентация PowerPoint</vt:lpstr>
      <vt:lpstr>Ураааа, с этим закончили   Перейдем к нагрузочному тестированию </vt:lpstr>
      <vt:lpstr>Презентация PowerPoint</vt:lpstr>
      <vt:lpstr>Презентация PowerPoint</vt:lpstr>
      <vt:lpstr>Automation</vt:lpstr>
      <vt:lpstr>Автоматизация</vt:lpstr>
    </vt:vector>
  </TitlesOfParts>
  <Company>showeet.com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Fiery MosaicTemplate</dc:title>
  <dc:creator>showeet.com</dc:creator>
  <dc:description>© Copyright Showeet.com</dc:description>
  <cp:lastModifiedBy>Eugene Great</cp:lastModifiedBy>
  <cp:revision>17</cp:revision>
  <dcterms:created xsi:type="dcterms:W3CDTF">2011-05-09T14:18:21Z</dcterms:created>
  <dcterms:modified xsi:type="dcterms:W3CDTF">2020-08-08T10:25:41Z</dcterms:modified>
  <cp:category>Templates</cp:category>
</cp:coreProperties>
</file>