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9753600" cx="13004800"/>
  <p:notesSz cx="13004800" cy="97536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6T09:34:52.254">
    <p:pos x="6000" y="0"/>
    <p:text>use case diagram + verbal description of how these relate to requirements
-Noah Christensen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542d6c05_0_3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542d6c05_0_3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jordan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542d6c05_0_1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jordan</a:t>
            </a:r>
            <a:endParaRPr/>
          </a:p>
        </p:txBody>
      </p:sp>
      <p:sp>
        <p:nvSpPr>
          <p:cNvPr id="110" name="Google Shape;110;gc8542d6c05_0_1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542d6c05_0_1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jordan</a:t>
            </a:r>
            <a:endParaRPr/>
          </a:p>
        </p:txBody>
      </p:sp>
      <p:sp>
        <p:nvSpPr>
          <p:cNvPr id="117" name="Google Shape;117;gc8542d6c05_0_1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542d6c05_0_2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jordan</a:t>
            </a:r>
            <a:endParaRPr/>
          </a:p>
        </p:txBody>
      </p:sp>
      <p:sp>
        <p:nvSpPr>
          <p:cNvPr id="124" name="Google Shape;124;gc8542d6c05_0_2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542d6c05_0_8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8542d6c05_0_8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noah</a:t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542d6c05_0_7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542d6c05_0_7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5a4c80da_3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5a4c80da_3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8542d6c05_0_3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8542d6c05_0_3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rebecca</a:t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8542d6c05_0_4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8542d6c05_0_4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542d6c05_0_5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542d6c05_0_5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5a4c80da_0_2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5a4c80da_0_2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5a4c80da_0_3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5a4c80da_0_3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85a4c80da_0_4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85a4c80da_0_4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5a4c80da_0_4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5a4c80da_0_4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09600" y="598931"/>
            <a:ext cx="117856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71500" y="1574800"/>
            <a:ext cx="11861800" cy="0"/>
          </a:xfrm>
          <a:custGeom>
            <a:rect b="b" l="l" r="r" t="t"/>
            <a:pathLst>
              <a:path extrusionOk="0" h="120000" w="11861800">
                <a:moveTo>
                  <a:pt x="0" y="0"/>
                </a:moveTo>
                <a:lnTo>
                  <a:pt x="11861800" y="0"/>
                </a:lnTo>
              </a:path>
            </a:pathLst>
          </a:custGeom>
          <a:noFill/>
          <a:ln cap="flat" cmpd="sng" w="38100">
            <a:solidFill>
              <a:srgbClr val="74767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79627"/>
            <a:ext cx="1178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571500" y="5588000"/>
            <a:ext cx="11876405" cy="0"/>
          </a:xfrm>
          <a:custGeom>
            <a:rect b="b" l="l" r="r" t="t"/>
            <a:pathLst>
              <a:path extrusionOk="0" h="120000" w="11876405">
                <a:moveTo>
                  <a:pt x="0" y="0"/>
                </a:moveTo>
                <a:lnTo>
                  <a:pt x="11875780" y="0"/>
                </a:lnTo>
              </a:path>
            </a:pathLst>
          </a:custGeom>
          <a:noFill/>
          <a:ln cap="flat" cmpd="sng" w="38100">
            <a:solidFill>
              <a:srgbClr val="74767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2051450" y="3637200"/>
            <a:ext cx="89019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100">
                <a:solidFill>
                  <a:srgbClr val="5C5C5C"/>
                </a:solidFill>
                <a:latin typeface="Oswald"/>
                <a:ea typeface="Oswald"/>
                <a:cs typeface="Oswald"/>
                <a:sym typeface="Oswald"/>
              </a:rPr>
              <a:t>IT JOB FORUM </a:t>
            </a:r>
            <a:endParaRPr b="0" sz="1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NON-FUNCTIONAL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09600" y="1782850"/>
            <a:ext cx="1044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Password Recovery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Message Notice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Like the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Report junk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09600" y="579625"/>
            <a:ext cx="10041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NON-FUNCTIONAL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09600" y="1917700"/>
            <a:ext cx="305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09050" y="18625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3600" u="sng">
                <a:solidFill>
                  <a:srgbClr val="747676"/>
                </a:solidFill>
                <a:latin typeface="Roboto"/>
                <a:ea typeface="Roboto"/>
                <a:cs typeface="Roboto"/>
                <a:sym typeface="Roboto"/>
              </a:rPr>
              <a:t>Password Recovery</a:t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for the user when they do not remember                 their password.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1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Applicable FR: Login page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09600" y="579625"/>
            <a:ext cx="10041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NON-FUNCTIONAL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09600" y="1917700"/>
            <a:ext cx="305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09050" y="18625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3600" u="sng">
                <a:solidFill>
                  <a:srgbClr val="747676"/>
                </a:solidFill>
                <a:latin typeface="Roboto"/>
                <a:ea typeface="Roboto"/>
                <a:cs typeface="Roboto"/>
                <a:sym typeface="Roboto"/>
              </a:rPr>
              <a:t>Message Notice</a:t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It will notify users to see new replies and other       related stuff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1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Applicable FR: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09600" y="579625"/>
            <a:ext cx="10041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NON-FUNCTIONAL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09600" y="1917700"/>
            <a:ext cx="305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909050" y="18625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3600" u="sng">
                <a:solidFill>
                  <a:srgbClr val="747676"/>
                </a:solidFill>
                <a:latin typeface="Roboto"/>
                <a:ea typeface="Roboto"/>
                <a:cs typeface="Roboto"/>
                <a:sym typeface="Roboto"/>
              </a:rPr>
              <a:t>Like the post</a:t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for user to like a post.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1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Applicable FR: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09600" y="579625"/>
            <a:ext cx="10041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NON-FUNCTIONAL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09600" y="1917700"/>
            <a:ext cx="305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09050" y="18625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3600" u="sng">
                <a:solidFill>
                  <a:srgbClr val="747676"/>
                </a:solidFill>
                <a:latin typeface="Roboto"/>
                <a:ea typeface="Roboto"/>
                <a:cs typeface="Roboto"/>
                <a:sym typeface="Roboto"/>
              </a:rPr>
              <a:t>Report junk post</a:t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User can report the junk posts. Administrator will check reported posts and delete from backend.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1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Applicable FR: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09600" y="579627"/>
            <a:ext cx="11785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SYSTEM CONSTRAINT</a:t>
            </a:r>
            <a:endParaRPr b="0"/>
          </a:p>
        </p:txBody>
      </p:sp>
      <p:sp>
        <p:nvSpPr>
          <p:cNvPr id="134" name="Google Shape;134;p21"/>
          <p:cNvSpPr txBox="1"/>
          <p:nvPr/>
        </p:nvSpPr>
        <p:spPr>
          <a:xfrm>
            <a:off x="724900" y="1936900"/>
            <a:ext cx="117855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Deployment constraint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3716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○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We need a remote server for our website.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Budget constraint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3716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○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Fees of server.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3716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○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Fees of CDN.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Device constraint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3716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○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First on pc, then on mobile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Language constraint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3716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○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It will support both EN and CN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609600" y="579625"/>
            <a:ext cx="89499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747676"/>
                </a:solidFill>
                <a:latin typeface="Oswald"/>
                <a:ea typeface="Oswald"/>
                <a:cs typeface="Oswald"/>
                <a:sym typeface="Oswald"/>
              </a:rPr>
              <a:t>USE CASE DIAGRAM</a:t>
            </a:r>
            <a:endParaRPr b="0" i="0" sz="4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070575" y="8347288"/>
            <a:ext cx="10386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8" y="1883175"/>
            <a:ext cx="11948973" cy="75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EVOLUTIONARY </a:t>
            </a:r>
            <a:r>
              <a:rPr b="0" lang="en-US"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609600" y="2057425"/>
            <a:ext cx="1000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charge requirement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Automatically detect junk comment and post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User’s own blog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09600" y="579627"/>
            <a:ext cx="11785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717800" y="3640300"/>
            <a:ext cx="9569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</a:rPr>
              <a:t>If you have any questions, just leave a message on slack!</a:t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</a:rPr>
              <a:t>Thank you!</a:t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</a:rPr>
              <a:t>														----Team12</a:t>
            </a:r>
            <a:endParaRPr sz="3600">
              <a:solidFill>
                <a:srgbClr val="74767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09600" y="579627"/>
            <a:ext cx="11785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3004800" cy="9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09600" y="579625"/>
            <a:ext cx="12096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KEY FUNCTIONAL REQUIREMENTS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909050" y="1858800"/>
            <a:ext cx="11186700" cy="7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Sign Up Page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Login Page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Calendar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Creation Modal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Tracker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Task Tracker Timer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 Light"/>
              <a:buChar char="●"/>
            </a:pPr>
            <a:r>
              <a:rPr b="0" i="0" lang="en-US" sz="3600" u="none" cap="none" strike="noStrike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Settings</a:t>
            </a:r>
            <a:endParaRPr b="0" i="0" sz="3600" u="none" cap="none" strike="noStrike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09650" y="579627"/>
            <a:ext cx="11785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714475" y="1970375"/>
            <a:ext cx="111567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Sign up page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User can enter their own personal information to create an account.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0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714475" y="2046575"/>
            <a:ext cx="111567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Login Page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User can enter their own usernames and passwords to log in.        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0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714475" y="2579975"/>
            <a:ext cx="111567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Personal HomePage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</a:rPr>
              <a:t>A fancy web page showing users' personal information.</a:t>
            </a: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     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0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14475" y="2579975"/>
            <a:ext cx="111567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create a post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User publish their own post after they log in.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0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714475" y="2579975"/>
            <a:ext cx="111567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Comment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U</a:t>
            </a: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sers can reply the posts after log in.</a:t>
            </a: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1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09600" y="579627"/>
            <a:ext cx="117855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783650" y="1772950"/>
            <a:ext cx="111567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Roboto"/>
              <a:buChar char="●"/>
            </a:pPr>
            <a:r>
              <a:rPr b="1" lang="en-US" sz="4800">
                <a:solidFill>
                  <a:srgbClr val="747676"/>
                </a:solidFill>
              </a:rPr>
              <a:t>Job track calendar</a:t>
            </a:r>
            <a:endParaRPr b="1" sz="4800">
              <a:solidFill>
                <a:srgbClr val="74767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74767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	Description: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Each user has their own job calendar, showing the picked companies timeline.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Priority: </a:t>
            </a:r>
            <a:r>
              <a:rPr lang="en-US" sz="3600">
                <a:solidFill>
                  <a:srgbClr val="747676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4767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