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D9EF-48DE-4C43-8391-8F137228DB2F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7670-2230-4074-ABF5-3A2862524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53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D9EF-48DE-4C43-8391-8F137228DB2F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7670-2230-4074-ABF5-3A2862524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08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D9EF-48DE-4C43-8391-8F137228DB2F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7670-2230-4074-ABF5-3A2862524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82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D9EF-48DE-4C43-8391-8F137228DB2F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7670-2230-4074-ABF5-3A2862524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46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D9EF-48DE-4C43-8391-8F137228DB2F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7670-2230-4074-ABF5-3A2862524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74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D9EF-48DE-4C43-8391-8F137228DB2F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7670-2230-4074-ABF5-3A2862524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42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D9EF-48DE-4C43-8391-8F137228DB2F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7670-2230-4074-ABF5-3A2862524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42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D9EF-48DE-4C43-8391-8F137228DB2F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7670-2230-4074-ABF5-3A2862524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1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D9EF-48DE-4C43-8391-8F137228DB2F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7670-2230-4074-ABF5-3A2862524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71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D9EF-48DE-4C43-8391-8F137228DB2F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7670-2230-4074-ABF5-3A2862524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65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D9EF-48DE-4C43-8391-8F137228DB2F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7670-2230-4074-ABF5-3A2862524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64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AD9EF-48DE-4C43-8391-8F137228DB2F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47670-2230-4074-ABF5-3A2862524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82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37113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Григорьев</dc:creator>
  <cp:lastModifiedBy>Евгений Григорьев</cp:lastModifiedBy>
  <cp:revision>1</cp:revision>
  <dcterms:created xsi:type="dcterms:W3CDTF">2020-05-02T14:49:35Z</dcterms:created>
  <dcterms:modified xsi:type="dcterms:W3CDTF">2020-05-02T14:49:52Z</dcterms:modified>
</cp:coreProperties>
</file>