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D0A-B069-4B23-9ECD-11872A6F98C3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B796-02D5-4C88-B795-C6E265C7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6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D0A-B069-4B23-9ECD-11872A6F98C3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B796-02D5-4C88-B795-C6E265C7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5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D0A-B069-4B23-9ECD-11872A6F98C3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B796-02D5-4C88-B795-C6E265C7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4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D0A-B069-4B23-9ECD-11872A6F98C3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B796-02D5-4C88-B795-C6E265C7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1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D0A-B069-4B23-9ECD-11872A6F98C3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B796-02D5-4C88-B795-C6E265C7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4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D0A-B069-4B23-9ECD-11872A6F98C3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B796-02D5-4C88-B795-C6E265C7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2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D0A-B069-4B23-9ECD-11872A6F98C3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B796-02D5-4C88-B795-C6E265C7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D0A-B069-4B23-9ECD-11872A6F98C3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B796-02D5-4C88-B795-C6E265C7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4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D0A-B069-4B23-9ECD-11872A6F98C3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B796-02D5-4C88-B795-C6E265C7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3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D0A-B069-4B23-9ECD-11872A6F98C3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B796-02D5-4C88-B795-C6E265C7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5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D0A-B069-4B23-9ECD-11872A6F98C3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B796-02D5-4C88-B795-C6E265C7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0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DED0A-B069-4B23-9ECD-11872A6F98C3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6B796-02D5-4C88-B795-C6E265C7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473328"/>
            <a:ext cx="8693491" cy="60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8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waugh</dc:creator>
  <cp:lastModifiedBy>michael waugh</cp:lastModifiedBy>
  <cp:revision>1</cp:revision>
  <dcterms:created xsi:type="dcterms:W3CDTF">2019-03-07T20:04:59Z</dcterms:created>
  <dcterms:modified xsi:type="dcterms:W3CDTF">2019-03-07T20:07:16Z</dcterms:modified>
</cp:coreProperties>
</file>