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F30-6EDE-0264-E4E9-819C9483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8223A-4290-7CD1-1472-BCDD90C6D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CD23-2EF2-4400-2624-4214775E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DE36-7A35-311B-4700-B7AD57E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16F0-4959-27CC-7652-3FFA4052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7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5D31-60E3-DCA5-18E0-8544D404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C26D-5BE0-B292-4E8A-7B829566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2EF2A-20E4-F3DF-1F77-461A26D0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D57D-A3DC-FBAF-CC2E-FDA313DC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6223-B265-ED40-CFF5-194DB3CC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6C83B-FE56-59B3-1548-7212B27A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0AB8E-9E55-0D1C-3273-EAD73C7F2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780A-B84A-8274-2CB6-3F22D115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FC0-3A62-A401-ED30-E36DD4B2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8AD5-AF45-8411-31A7-D7CD837D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38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428D-7EC8-0DF8-BA2B-23DA9131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B374-D364-F2C0-F4D4-525E4AC7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6578-643E-54DD-CB74-4FCD58D0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88B2-2A05-2E77-B38F-EAE971B3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FCFB-3194-EE22-6739-7950098C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67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EA80-5DBB-6848-7D64-F655C4B3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8141A-AC04-10ED-0DFF-C8F0DFCD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2AE7-EFF1-8F17-5941-48A3C0E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BF6E-A4DA-A402-0DB8-6431D9CF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BFAF-73FB-36E4-E231-394332C2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22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B3AB-119C-599C-FC25-3B19B94C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DB9E-F7CF-D414-C82B-FD8B2F2C4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DBA26-9344-78AD-84D5-CDCDF364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C550E-1A4F-2DCA-166E-EF07F585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7782-718F-BC7D-F1CA-5AF0F5B9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B0A0-6A68-CA35-DAF2-7EFD618E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71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3A8E-8583-B5F6-B181-409BEA9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BC2B-35E5-E21B-9A47-5663B746E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83568-E4BD-E87E-32C6-B913CD9E3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8E72C-59AB-45CE-B4BC-61BE4C60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1B3DD-2BDA-E1C3-1D98-6A2DAADCC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B9E9D-FEDD-2958-90BC-AEF54BB2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87536-C178-6905-6AAA-12EF632B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5AEAC-50A9-3905-89B4-9946EBD8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37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B4EC-65D1-A53F-E6F6-215C2BC6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54AA7-4B13-59CC-643C-D7A8CB98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30F6-1895-17DC-7E6B-4221D5A0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7861B-18CB-A0CE-9B81-D9753AD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14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22313-84F8-2505-B81B-16BFA5DC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9A883-DEEE-99B5-5486-872E3EB6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DEECF-4243-D54D-E9A2-D4DC8D45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5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73C3-00FD-E5A0-C376-EC4F4686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0B08-699C-5992-0FA3-6CCE0676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B4A73-AB82-0FD9-403E-5066B78B8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D53BD-6E71-CD14-2C14-B4EC250E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6B7DB-C334-5AAB-7CBD-59FA6FDF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BB24-ED66-B7E7-16BE-FF09BEEE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7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05A7-9E94-3E4E-607E-0392FA75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2957C-AF40-49A5-ED87-4D47D7CE1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A43EE-1FD3-CB0C-6665-05944ECA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D478A-5256-B43A-5C9B-29431959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10D84-13AC-FA11-2D4E-851C7160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524CE-BF47-FA09-12E7-12490FD5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25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9CA4E-D58A-6939-7DFC-F4EF1BA5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AEDF-7A2B-FF64-C12B-ADC793E7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4AF6-7148-2DDB-4473-D366AC410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FB0A-296A-4E87-BB32-EF7BE9A61B07}" type="datetimeFigureOut">
              <a:rPr lang="en-CA" smtClean="0"/>
              <a:t>2023-01-31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91E0-222E-E60C-7AA2-BA0BE9412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EDD4-0F7C-96A5-1DCB-78BEAC79F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1F15-F678-4BFF-9C2B-D853199CA3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5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A05B-9AA0-9686-802A-C68B8A39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5400" dirty="0"/>
            </a:b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WEBD6201-06</a:t>
            </a:r>
            <a:b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CA" sz="22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Lato" panose="020F0502020204030203" pitchFamily="34" charset="0"/>
              </a:rPr>
              <a:t>WEB DEVELOP : </a:t>
            </a:r>
            <a:br>
              <a:rPr lang="en-CA" sz="22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Lato" panose="020F0502020204030203" pitchFamily="34" charset="0"/>
              </a:rPr>
            </a:br>
            <a:r>
              <a:rPr lang="en-CA" sz="2200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Lato" panose="020F0502020204030203" pitchFamily="34" charset="0"/>
              </a:rPr>
              <a:t>CLIENT-SIDE SCRIPT</a:t>
            </a:r>
            <a:br>
              <a:rPr lang="en-US" sz="16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br>
              <a:rPr lang="en-US" sz="5400" dirty="0"/>
            </a:br>
            <a:r>
              <a:rPr lang="en-US" sz="5400" dirty="0">
                <a:solidFill>
                  <a:srgbClr val="FF0000"/>
                </a:solidFill>
              </a:rPr>
              <a:t>LAB 1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E74F-D742-8FCF-5512-7DBF3867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Autofit/>
          </a:bodyPr>
          <a:lstStyle/>
          <a:p>
            <a:pPr algn="l"/>
            <a:r>
              <a:rPr lang="en-US" sz="2200" dirty="0"/>
              <a:t>Eugene(</a:t>
            </a:r>
            <a:r>
              <a:rPr lang="en-US" sz="2200" dirty="0" err="1"/>
              <a:t>Hongju</a:t>
            </a:r>
            <a:r>
              <a:rPr lang="en-US" sz="2200" dirty="0"/>
              <a:t>) Shin</a:t>
            </a:r>
          </a:p>
          <a:p>
            <a:pPr algn="l"/>
            <a:r>
              <a:rPr lang="en-CA" sz="2200" dirty="0"/>
              <a:t>100844220</a:t>
            </a:r>
          </a:p>
          <a:p>
            <a:pPr algn="l"/>
            <a:r>
              <a:rPr lang="en-CA" sz="2200" dirty="0"/>
              <a:t>Instructor : </a:t>
            </a:r>
            <a:r>
              <a:rPr lang="en-CA" sz="2200" b="0" i="0" dirty="0">
                <a:effectLst/>
                <a:latin typeface="Lato" panose="020F0502020204030203" pitchFamily="34" charset="0"/>
              </a:rPr>
              <a:t>Sarah Powell</a:t>
            </a:r>
            <a:endParaRPr lang="en-CA" sz="2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6EEA34A-4A8C-45D1-AFCB-0F4FAC1D6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6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886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 WEBD6201-06 WEB DEVELOP :  CLIENT-SIDE SCRIPT  LAB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WEBD6201-06 LAB 1</dc:title>
  <dc:creator>Eugene Shin</dc:creator>
  <cp:lastModifiedBy>Eugene Shin</cp:lastModifiedBy>
  <cp:revision>2</cp:revision>
  <dcterms:created xsi:type="dcterms:W3CDTF">2023-01-31T19:29:27Z</dcterms:created>
  <dcterms:modified xsi:type="dcterms:W3CDTF">2023-01-31T19:38:24Z</dcterms:modified>
</cp:coreProperties>
</file>