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2" r:id="rId3"/>
    <p:sldId id="297" r:id="rId4"/>
    <p:sldId id="285" r:id="rId5"/>
    <p:sldId id="302" r:id="rId6"/>
    <p:sldId id="296" r:id="rId7"/>
    <p:sldId id="308" r:id="rId8"/>
    <p:sldId id="309" r:id="rId9"/>
    <p:sldId id="310" r:id="rId10"/>
    <p:sldId id="311" r:id="rId11"/>
    <p:sldId id="303" r:id="rId12"/>
    <p:sldId id="306" r:id="rId13"/>
    <p:sldId id="298" r:id="rId14"/>
    <p:sldId id="299" r:id="rId15"/>
    <p:sldId id="300" r:id="rId16"/>
    <p:sldId id="301" r:id="rId17"/>
    <p:sldId id="312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68" y="3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7BB4D42-91CE-4012-9E57-E22D19407AA3}"/>
              </a:ext>
            </a:extLst>
          </p:cNvPr>
          <p:cNvGrpSpPr/>
          <p:nvPr/>
        </p:nvGrpSpPr>
        <p:grpSpPr>
          <a:xfrm>
            <a:off x="2877814" y="2490281"/>
            <a:ext cx="6436377" cy="1877437"/>
            <a:chOff x="2877814" y="1767838"/>
            <a:chExt cx="6436377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77178C71-EBB6-426E-B226-10A189FBC989}"/>
                </a:ext>
              </a:extLst>
            </p:cNvPr>
            <p:cNvSpPr txBox="1"/>
            <p:nvPr/>
          </p:nvSpPr>
          <p:spPr>
            <a:xfrm>
              <a:off x="2877814" y="1767838"/>
              <a:ext cx="6436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미아방지 </a:t>
              </a:r>
              <a:r>
                <a:rPr lang="en-US" altLang="ko-KR" sz="36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Wearable System</a:t>
              </a:r>
              <a:endParaRPr lang="ko-KR" altLang="en-US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AA22A71-41D0-496C-964C-0175C6758C97}"/>
                </a:ext>
              </a:extLst>
            </p:cNvPr>
            <p:cNvSpPr txBox="1"/>
            <p:nvPr/>
          </p:nvSpPr>
          <p:spPr>
            <a:xfrm>
              <a:off x="4165826" y="2537279"/>
              <a:ext cx="386035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FIND ME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178C71-EBB6-426E-B226-10A189FBC989}"/>
              </a:ext>
            </a:extLst>
          </p:cNvPr>
          <p:cNvSpPr txBox="1"/>
          <p:nvPr/>
        </p:nvSpPr>
        <p:spPr>
          <a:xfrm>
            <a:off x="4493643" y="4367718"/>
            <a:ext cx="320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이유진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권유진</a:t>
            </a:r>
            <a:endParaRPr lang="ko-KR" altLang="en-US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30971" y="185635"/>
            <a:ext cx="2149182" cy="56678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Wearable 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875" y="947343"/>
            <a:ext cx="3219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기능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수신 기능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진동벨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메시지 수신기능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18" descr="샤오미 미 밴드2 (해외구매) : 다나와 가격비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13" y="1153257"/>
            <a:ext cx="4018405" cy="40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5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71500" y="1775965"/>
            <a:ext cx="372890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FINDME wearable </a:t>
            </a:r>
            <a:r>
              <a:rPr lang="en-US" altLang="ko-KR" sz="20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</a:p>
          <a:p>
            <a:pPr algn="ctr"/>
            <a:endParaRPr lang="en-US" altLang="ko-KR" sz="2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메가</a:t>
            </a:r>
            <a:endParaRPr lang="en-US" altLang="ko-KR" sz="20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OLDE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화면을 위한 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SSD1306</a:t>
            </a:r>
          </a:p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  <a:p>
            <a:pPr algn="ctr"/>
            <a:r>
              <a:rPr lang="ko-KR" altLang="en-US" sz="200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와이파이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연결을 위한 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esp8266</a:t>
            </a:r>
          </a:p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  <a:p>
            <a:pPr algn="ctr"/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GPS </a:t>
            </a:r>
            <a:r>
              <a:rPr lang="ko-KR" altLang="en-US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수신을 위한 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NEO-6M</a:t>
            </a:r>
            <a:endParaRPr lang="en-US" altLang="ko-KR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190" y="283311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ysClr val="windowText" lastClr="000000"/>
                </a:solidFill>
              </a:rPr>
              <a:t>FINDME wearable device</a:t>
            </a:r>
          </a:p>
        </p:txBody>
      </p:sp>
      <p:pic>
        <p:nvPicPr>
          <p:cNvPr id="8194" name="Picture 2" descr="https://cdn.discordapp.com/attachments/1228242038147911752/1231814380803588196/IMG_3862.png?ex=6638538a&amp;is=6625de8a&amp;hm=4e0fba70b3a89cf9af2a881b814e9bea16a5e64fb4d7e2c6d66025b738b29848&amp;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5" y="1144190"/>
            <a:ext cx="4433650" cy="44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9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190" y="283311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ysClr val="windowText" lastClr="000000"/>
                </a:solidFill>
              </a:rPr>
              <a:t>FINDME wearable device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759" y="1710175"/>
            <a:ext cx="2141249" cy="2177388"/>
          </a:xfrm>
          <a:prstGeom prst="rect">
            <a:avLst/>
          </a:prstGeom>
        </p:spPr>
      </p:pic>
      <p:pic>
        <p:nvPicPr>
          <p:cNvPr id="12290" name="Picture 2" descr="https://cdn.discordapp.com/attachments/1228242038147911752/1231826922019885116/20240419_173908.jpg?ex=66273bb8&amp;is=6625ea38&amp;hm=7b1612e90ccb4d2fbf0bf63392a51acb358eebe39877395a6c493b80f71365bd&amp;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5213" y="1664820"/>
            <a:ext cx="2180559" cy="229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.discordapp.com/attachments/1228242038147911752/1231814380803588196/IMG_3862.png?ex=6638538a&amp;is=6625de8a&amp;hm=4e0fba70b3a89cf9af2a881b814e9bea16a5e64fb4d7e2c6d66025b738b29848&amp;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9986" y="1737921"/>
            <a:ext cx="2538756" cy="214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6367" y="4353855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</a:t>
            </a:r>
            <a:r>
              <a:rPr lang="en-US" altLang="ko-KR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화면</a:t>
            </a:r>
            <a:endParaRPr lang="en-US" altLang="ko-KR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현재 시간을 출력</a:t>
            </a:r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0684" y="4352120"/>
            <a:ext cx="46506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미아 발생 시</a:t>
            </a:r>
            <a:endParaRPr lang="en-US" altLang="ko-KR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미아 방지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웨어러블과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핸드폰과의 거리가 멀어지거나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 센터에서 찾기 명령이 입력 되었을 때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위도 경도 값으로 위치 값 출력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6718" y="4306765"/>
            <a:ext cx="3743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발생시</a:t>
            </a:r>
            <a:endParaRPr lang="en-US" altLang="ko-KR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 센터에서 이벤트 발생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명령시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안내 사항 출력</a:t>
            </a:r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64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78906" y="1929406"/>
            <a:ext cx="38997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 Tower Client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 센터</a:t>
            </a:r>
            <a:endParaRPr lang="en-US" altLang="ko-KR" sz="2000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놀이공원의 전광판 역할 </a:t>
            </a:r>
            <a:r>
              <a:rPr lang="en-US" altLang="ko-KR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</a:t>
            </a: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en-US" altLang="ko-KR" sz="20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 방송 출력 스피커</a:t>
            </a:r>
            <a:endParaRPr lang="en-US" altLang="ko-KR" sz="20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en-US" altLang="ko-KR" sz="200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 방송 입력 마이크</a:t>
            </a:r>
            <a:endParaRPr lang="en-US" altLang="ko-KR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60" name="Picture 12" descr="https://cdn.discordapp.com/attachments/1228242038147911752/1231796391068569651/20240422_113814.jpg?ex=663842c9&amp;is=6625cdc9&amp;hm=3a1107634d9a04a05fe2ae06a5d5065c5e376a72716f88916e29ae9a056bc539&amp;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018" y="1465943"/>
            <a:ext cx="4602163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3190" y="283311"/>
            <a:ext cx="369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ysClr val="windowText" lastClr="000000"/>
                </a:solidFill>
              </a:rPr>
              <a:t>Control Tower Client</a:t>
            </a:r>
          </a:p>
        </p:txBody>
      </p:sp>
    </p:spTree>
    <p:extLst>
      <p:ext uri="{BB962C8B-B14F-4D97-AF65-F5344CB8AC3E}">
        <p14:creationId xmlns:p14="http://schemas.microsoft.com/office/powerpoint/2010/main" val="342768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1228242038147911752/1230841971598168166/20240419_200243.jpg?ex=6634c9e9&amp;is=662254e9&amp;hm=9444b7793eebf4b81f49aae0f6917a5216f29c2dbee9828de4bcebfc939008d1&amp;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018" y="1398490"/>
            <a:ext cx="3433876" cy="213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04831" y="3648003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 센터 초기 화면</a:t>
            </a:r>
            <a:endParaRPr lang="en-US" altLang="ko-KR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현재 시간을 출력</a:t>
            </a:r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4" name="Picture 6" descr="https://cdn.discordapp.com/attachments/1228242038147911752/1230842094776487966/20240419_200257.jpg?ex=6634ca07&amp;is=66225507&amp;hm=be4f77f471266da2dd519ef88202979d7b08764ce6c4a8acc319779127c0f0fa&amp;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9684" y="1398490"/>
            <a:ext cx="3428865" cy="213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30261" y="3648003"/>
            <a:ext cx="36695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미아 발생 시</a:t>
            </a:r>
            <a:endParaRPr lang="en-US" altLang="ko-KR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미아 방지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웨어러블과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핸드폰과의 거리가 멀어지거나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입력이 되었을 때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미아 발생 파업 출력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스피커로 미아 찾기 안내 방송</a:t>
            </a:r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6" name="Picture 8" descr="https://cdn.discordapp.com/attachments/1228242038147911752/1230842174447554580/20240419_200308.jpg?ex=6626f25a&amp;is=6625a0da&amp;hm=55d7e7b046441995767c03786deb85a6cffe159cf36de4d9f163408a197c986e&amp;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89" t="-2800"/>
          <a:stretch/>
        </p:blipFill>
        <p:spPr bwMode="auto">
          <a:xfrm>
            <a:off x="8078549" y="1340433"/>
            <a:ext cx="3892712" cy="21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380214" y="3648003"/>
            <a:ext cx="39004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발생 시</a:t>
            </a:r>
            <a:endParaRPr lang="en-US" altLang="ko-KR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입력이 되었을 때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화면에 이벤트 발생 파업 출력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스피커로 이벤트 안내 방송</a:t>
            </a:r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3190" y="283311"/>
            <a:ext cx="369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ysClr val="windowText" lastClr="000000"/>
                </a:solidFill>
              </a:rPr>
              <a:t>Control Tower Client</a:t>
            </a:r>
          </a:p>
        </p:txBody>
      </p:sp>
    </p:spTree>
    <p:extLst>
      <p:ext uri="{BB962C8B-B14F-4D97-AF65-F5344CB8AC3E}">
        <p14:creationId xmlns:p14="http://schemas.microsoft.com/office/powerpoint/2010/main" val="52589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1964" y="4077872"/>
            <a:ext cx="49119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 ME MAP APP</a:t>
            </a:r>
          </a:p>
          <a:p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위치 확인</a:t>
            </a:r>
            <a:endParaRPr lang="en-US" altLang="ko-KR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지도에 실시간 현재 내 위치 출력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커스텀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위치 소스 지정</a:t>
            </a:r>
            <a:endParaRPr lang="en-US" altLang="ko-KR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 값을 다른 위치로 변경하여 좌표 값 확인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https://cdn.discordapp.com/attachments/1228242038147911752/1230841614013038592/Screenshot_20240419_162233_One_UI_Home.jpg?ex=6634c994&amp;is=66225494&amp;hm=05810b383b13251c8d5c9a0ff33c69850b6cca7e99ea0e6556c9fca33cacc7a7&amp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33" y="1373002"/>
            <a:ext cx="1856457" cy="22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38" y="1144190"/>
            <a:ext cx="2307533" cy="49518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05" y="1144190"/>
            <a:ext cx="2349199" cy="495181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3190" y="283311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ysClr val="windowText" lastClr="000000"/>
                </a:solidFill>
              </a:rPr>
              <a:t>FIND ME MAP APP</a:t>
            </a:r>
            <a:endParaRPr lang="en-US" altLang="ko-KR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1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3190" y="283311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ysClr val="windowText" lastClr="000000"/>
                </a:solidFill>
              </a:rPr>
              <a:t>FIND ME MAP APP</a:t>
            </a:r>
            <a:endParaRPr lang="en-US" altLang="ko-KR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9773" y="5616532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지도에 실시간 현재 내 위치 출력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 descr="https://cdn.discordapp.com/attachments/1228242038147911752/1230841737426112585/Screenshot_20240419_162359_FINE_ME_MAP_APP.jpg?ex=6626f1f2&amp;is=6625a072&amp;hm=3b98f182acdae54c52953002502caff3c97879a3fb5312c39f7adbf05f13208a&amp;=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1" y="1338050"/>
            <a:ext cx="1846458" cy="410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.discordapp.com/attachments/1228242038147911752/1230841765817352296/Screenshot_20240419_162402_FINE_ME_MAP_APP.jpg?ex=6634c9b8&amp;is=662254b8&amp;hm=a5e175d94ecba9eacfeb39278444718cef3d1b9a21384ed13cda67e17021aae5&amp;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81" y="1336660"/>
            <a:ext cx="1846458" cy="410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cdn.discordapp.com/attachments/1228242038147911752/1230841893189976186/Screenshot_20240419_162500_FINE_ME_MAP_APP.jpg?ex=6634c9d7&amp;is=662254d7&amp;hm=0ac6892884ccf77cc6f38ec8bd06d609fff272c4c8b03e9fff344e8a3952fa6f&amp;=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64" y="1338049"/>
            <a:ext cx="1845846" cy="410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.discordapp.com/attachments/1228242038147911752/1231792064857903134/Screenshot_20240422_112049_FINE_ME_MAP_APP.jpg?ex=66383ec1&amp;is=6625c9c1&amp;hm=f1d4ba78e430a963ea5ffe831787c851f41ca79f400ac3236e5d87c8c77281f6&amp;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154" y="1338018"/>
            <a:ext cx="1845846" cy="410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1087" y="5477030"/>
            <a:ext cx="499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지도의 다른 위치로 터치 시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위치로 좌표 커서 이동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 값 확인 팝업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32" name="Picture 12" descr="https://cdn.discordapp.com/attachments/1228242038147911752/1231792065164214292/Screenshot_20240422_112133_FINE_ME_MAP_APP.jpg?ex=66383ec1&amp;is=6625c9c1&amp;hm=8a71c90778f9d51b4a4b551e3450d04e31773ddb9f7770dbfcbf24997a3c82f8&amp;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925" y="1336660"/>
            <a:ext cx="1846007" cy="41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3190" y="9683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위치 확인</a:t>
            </a:r>
            <a:endParaRPr lang="en-US" altLang="ko-KR" b="1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8032" y="96833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커스텀</a:t>
            </a:r>
            <a:r>
              <a: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위치 소스 지정</a:t>
            </a:r>
            <a:endParaRPr lang="en-US" altLang="ko-KR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4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190" y="28331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en-US" altLang="ko-KR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12" descr="Java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4442" y="1464732"/>
            <a:ext cx="5623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미아방지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단체 활동 시 모니터링 가능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유치원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초등학교 등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치매노인 위치 모니터링 가능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위치 모니터링 가능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Pin på ㅌㅌㅌ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679" y="2665061"/>
            <a:ext cx="2434869" cy="34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사람을 찾습니다 양식 전단지 일러스트 ai 무료 다운로드 - Urbanbrush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19" y="2665061"/>
            <a:ext cx="2434056" cy="34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미아보호소 표지판 일러스트 ai 무료다운로드 free missing children sign - Urbanbrush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7356" y="3616987"/>
            <a:ext cx="2505259" cy="250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アルツハイマー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14" y="3418506"/>
            <a:ext cx="2703740" cy="27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308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E923CD-8C24-4572-B06D-8B46FA292958}"/>
              </a:ext>
            </a:extLst>
          </p:cNvPr>
          <p:cNvSpPr txBox="1"/>
          <p:nvPr/>
        </p:nvSpPr>
        <p:spPr>
          <a:xfrm>
            <a:off x="4480023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9967D65-E830-493F-9D2A-BA47294DF3C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729B4F2-0F80-49A2-819E-020140E44E69}"/>
              </a:ext>
            </a:extLst>
          </p:cNvPr>
          <p:cNvSpPr/>
          <p:nvPr/>
        </p:nvSpPr>
        <p:spPr>
          <a:xfrm>
            <a:off x="650240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A57B67-B77D-44F0-83CD-991B186872B5}"/>
              </a:ext>
            </a:extLst>
          </p:cNvPr>
          <p:cNvSpPr txBox="1"/>
          <p:nvPr/>
        </p:nvSpPr>
        <p:spPr>
          <a:xfrm flipH="1">
            <a:off x="809243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9010B3-A695-4D53-9C79-11CA14A89998}"/>
              </a:ext>
            </a:extLst>
          </p:cNvPr>
          <p:cNvSpPr txBox="1"/>
          <p:nvPr/>
        </p:nvSpPr>
        <p:spPr>
          <a:xfrm flipH="1">
            <a:off x="809243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0FE62E9-2E0E-4D27-84D6-6F22B24C5B1E}"/>
              </a:ext>
            </a:extLst>
          </p:cNvPr>
          <p:cNvGrpSpPr/>
          <p:nvPr/>
        </p:nvGrpSpPr>
        <p:grpSpPr>
          <a:xfrm>
            <a:off x="7308249" y="2525186"/>
            <a:ext cx="1687000" cy="523220"/>
            <a:chOff x="1191929" y="2733040"/>
            <a:chExt cx="168700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95998EC-A418-4202-A0CC-414AEC008F45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F20F21D-9D82-43B0-B4BF-65E48F24E63B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3C97A2E-879D-46C5-8736-BF8F95337669}"/>
              </a:ext>
            </a:extLst>
          </p:cNvPr>
          <p:cNvGrpSpPr/>
          <p:nvPr/>
        </p:nvGrpSpPr>
        <p:grpSpPr>
          <a:xfrm>
            <a:off x="7308249" y="3515806"/>
            <a:ext cx="2531783" cy="523220"/>
            <a:chOff x="1191929" y="2733040"/>
            <a:chExt cx="2531783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58BF873-F478-461A-A86E-FB3E232B09C2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C926914-FB83-4E11-AC28-43BC8F7DB9DD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22D8540-5CAC-4D86-ACE2-1103C710EF0B}"/>
              </a:ext>
            </a:extLst>
          </p:cNvPr>
          <p:cNvGrpSpPr/>
          <p:nvPr/>
        </p:nvGrpSpPr>
        <p:grpSpPr>
          <a:xfrm>
            <a:off x="7308249" y="4506426"/>
            <a:ext cx="2046073" cy="523220"/>
            <a:chOff x="1191929" y="2733040"/>
            <a:chExt cx="204607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B193926-7A30-4E47-8D75-51999AB3DE9C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0886D85-1DB8-47C2-9446-1E910AC2D5E2}"/>
                </a:ext>
              </a:extLst>
            </p:cNvPr>
            <p:cNvSpPr txBox="1"/>
            <p:nvPr/>
          </p:nvSpPr>
          <p:spPr>
            <a:xfrm>
              <a:off x="1976118" y="27330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구성도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D06275B1-1ED2-4808-AFC2-4771F5856EFA}"/>
              </a:ext>
            </a:extLst>
          </p:cNvPr>
          <p:cNvGrpSpPr/>
          <p:nvPr/>
        </p:nvGrpSpPr>
        <p:grpSpPr>
          <a:xfrm>
            <a:off x="7308249" y="5497046"/>
            <a:ext cx="2531783" cy="523220"/>
            <a:chOff x="1191929" y="2733040"/>
            <a:chExt cx="253178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9CEC947-EB20-474B-A51A-5E52CA45C29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2707881-1155-4213-A1CF-57159E137123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구현 기능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277" y="557939"/>
            <a:ext cx="6150277" cy="61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66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34168" y="1400864"/>
            <a:ext cx="609155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실종 아동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만연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매년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세계적으로 수십만 명의 아동이 실종되어 가족들에게 엄청난 스트레스와 불안을 안겨줍니다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이유는 아이들이 우연히 방황하는 것부터 납치와 같은 더 불길한 원인에 이르기까지 다양합니다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솔루션의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어린이들이 항상 전화기를 가지고 다니지 않음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팔찌만으로는 실시간 위치 추적을 할 수 없음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190" y="2833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526" r="14969"/>
          <a:stretch/>
        </p:blipFill>
        <p:spPr>
          <a:xfrm>
            <a:off x="423190" y="1400864"/>
            <a:ext cx="3950208" cy="46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5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190" y="28331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 descr="라즈베리파이 초기설정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80" y="3644172"/>
            <a:ext cx="1938479" cy="200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DCC 컨트롤러 지침을 위한 ARDUINO IDE 설정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8659" y="3868889"/>
            <a:ext cx="3469071" cy="165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android-studio | RouteRabbit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30" y="3971920"/>
            <a:ext cx="3356863" cy="13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 기초] 1. C언어와 프로그래밍 기초 : 네이버 블로그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35" y="1822307"/>
            <a:ext cx="1157927" cy="130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Java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8" name="Picture 14" descr="Java 공부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30" y="1897695"/>
            <a:ext cx="2736340" cy="13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HP - 위키백과, 우리 모두의 백과사전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74" y="2095848"/>
            <a:ext cx="1799749" cy="97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ysql official 로고 - 소셜 미디어 및 로고 아이콘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0" y="1874384"/>
            <a:ext cx="1989625" cy="10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:PhpMyAdmin logo.svg - Wikipedia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137" y="1681515"/>
            <a:ext cx="2486025" cy="138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le:Kotlin Icon.png - Wikimedia Commons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66" y="3807080"/>
            <a:ext cx="1684039" cy="168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0" y="1258432"/>
            <a:ext cx="5114471" cy="5142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53314" y="4922729"/>
            <a:ext cx="114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TCP </a:t>
            </a:r>
            <a:r>
              <a:rPr lang="ko-KR" altLang="en-US" b="1" dirty="0" smtClean="0"/>
              <a:t>통신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40450" y="658267"/>
            <a:ext cx="5325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추적 기능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팔찌로 데이터 전송 받는 기능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관제센터의 안내사항을 받는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앱으로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현위치와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지도의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좌표를 확인하는 기능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405" y="1340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미아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03650" y="208360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GPS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2523908">
            <a:off x="816979" y="2368096"/>
            <a:ext cx="976853" cy="440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OLED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77741" y="180195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APP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7878" y="3552525"/>
            <a:ext cx="1402915" cy="1615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GPS</a:t>
            </a:r>
          </a:p>
          <a:p>
            <a:pPr algn="ctr"/>
            <a:r>
              <a:rPr lang="en-US" altLang="ko-KR" dirty="0" smtClean="0"/>
              <a:t>OLED</a:t>
            </a:r>
          </a:p>
          <a:p>
            <a:pPr algn="ctr"/>
            <a:r>
              <a:rPr lang="en-US" altLang="ko-KR" dirty="0" smtClean="0"/>
              <a:t>ESP8266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291713" y="3530790"/>
            <a:ext cx="1386588" cy="136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Raspberry</a:t>
            </a:r>
          </a:p>
          <a:p>
            <a:pPr algn="ctr"/>
            <a:r>
              <a:rPr lang="en-US" altLang="ko-KR" b="1" dirty="0" smtClean="0"/>
              <a:t>Pi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16031" y="3075156"/>
            <a:ext cx="19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Arduino Client 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548362" y="25784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APP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544309" y="307377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0128748" y="2994968"/>
            <a:ext cx="1546065" cy="112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위치추적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지도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794454" y="4659420"/>
            <a:ext cx="367550" cy="16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3446" y="4761976"/>
            <a:ext cx="84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TCP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47326" y="4360453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ysClr val="windowText" lastClr="000000"/>
                </a:solidFill>
              </a:rPr>
              <a:t>Control T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ower </a:t>
            </a:r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10091282" y="4825066"/>
            <a:ext cx="1546065" cy="112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안내사항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전광판</a:t>
            </a:r>
            <a:endParaRPr lang="en-US" altLang="ko-KR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916031" y="1904527"/>
            <a:ext cx="6226354" cy="43226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3190" y="283311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미아방지</a:t>
            </a:r>
            <a:r>
              <a:rPr lang="en-US" altLang="ko-KR" sz="28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wearable System</a:t>
            </a:r>
            <a:endParaRPr lang="en-US" altLang="ko-KR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9727856" y="3821208"/>
            <a:ext cx="367550" cy="16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586244" y="5024176"/>
            <a:ext cx="373658" cy="200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7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8275871" y="3723472"/>
            <a:ext cx="3454400" cy="2802621"/>
          </a:xfrm>
          <a:prstGeom prst="roundRect">
            <a:avLst>
              <a:gd name="adj" fmla="val 941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WiFi Module - ESP8266 (4MB Flash)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770" y="4130778"/>
            <a:ext cx="970430" cy="9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LED Graphic Display 128x64 Serial I2C 0.96 inch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396" y="5062848"/>
            <a:ext cx="980340" cy="9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GPS 모듈 NEO-6M 아두이노 라즈베리파이 멀티콥터 V2-11번가 모바일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2860" y="5459414"/>
            <a:ext cx="1371461" cy="8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3736759" y="290822"/>
            <a:ext cx="3682553" cy="2598705"/>
          </a:xfrm>
          <a:prstGeom prst="roundRect">
            <a:avLst>
              <a:gd name="adj" fmla="val 941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RASPBERRY-PI RPI4-MODBP-4GB SBC, Raspberry Pi4 B 4GB, BCM2711, ARM  Cortex-A72, 4GB RAM, MicroSD, Linux, Wifi, 2x micro HDMI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75" y="691212"/>
            <a:ext cx="2587520" cy="199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502916" y="747603"/>
            <a:ext cx="1978613" cy="2524663"/>
          </a:xfrm>
          <a:prstGeom prst="roundRect">
            <a:avLst>
              <a:gd name="adj" fmla="val 941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18" y="1232009"/>
            <a:ext cx="822580" cy="1842578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8272373" y="536417"/>
            <a:ext cx="3454400" cy="2802621"/>
          </a:xfrm>
          <a:prstGeom prst="roundRect">
            <a:avLst>
              <a:gd name="adj" fmla="val 941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8" descr="WiFi Module - ESP8266 (4MB Flash)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72" y="943723"/>
            <a:ext cx="970430" cy="9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OLED Graphic Display 128x64 Serial I2C 0.96 inch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898" y="1875793"/>
            <a:ext cx="980340" cy="9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9229894" y="59168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FINDME Client</a:t>
            </a:r>
            <a:endParaRPr lang="ko-KR" altLang="en-US" b="1" dirty="0"/>
          </a:p>
        </p:txBody>
      </p:sp>
      <p:pic>
        <p:nvPicPr>
          <p:cNvPr id="51" name="Picture 4" descr="GPS 모듈 NEO-6M 아두이노 라즈베리파이 멀티콥터 V2-11번가 모바일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95604" y="2333298"/>
            <a:ext cx="1371461" cy="8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37337" y="37827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Server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36759" y="3801855"/>
            <a:ext cx="3682553" cy="2598705"/>
          </a:xfrm>
          <a:prstGeom prst="roundRect">
            <a:avLst>
              <a:gd name="adj" fmla="val 941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4" descr="RASPBERRY-PI RPI4-MODBP-4GB SBC, Raspberry Pi4 B 4GB, BCM2711, ARM  Cortex-A72, 4GB RAM, MicroSD, Linux, Wifi, 2x micro HDMI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74" y="4248617"/>
            <a:ext cx="1951761" cy="15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4437218" y="3862731"/>
            <a:ext cx="248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ysClr val="windowText" lastClr="000000"/>
                </a:solidFill>
              </a:rPr>
              <a:t>Control Tower Client</a:t>
            </a:r>
          </a:p>
        </p:txBody>
      </p:sp>
      <p:pic>
        <p:nvPicPr>
          <p:cNvPr id="1026" name="Picture 2" descr="https://cdn.discordapp.com/attachments/1228242038147911752/1230847072341594194/20240419_204630.jpg?ex=6634ceaa&amp;is=662259aa&amp;hm=40faf66e528fe5754bb64290f8bd014b615e7f66d4e4603e9eacf7174d4ff1d6&amp;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0935" y="5510269"/>
            <a:ext cx="1392546" cy="80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/>
          <a:srcRect l="-1" r="43417"/>
          <a:stretch/>
        </p:blipFill>
        <p:spPr>
          <a:xfrm>
            <a:off x="6894761" y="4248617"/>
            <a:ext cx="330978" cy="11409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1984" y="4542007"/>
            <a:ext cx="1046965" cy="6748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35015" y="1192945"/>
            <a:ext cx="1992348" cy="100440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1973" y="4251895"/>
            <a:ext cx="1992348" cy="1004406"/>
          </a:xfrm>
          <a:prstGeom prst="rect">
            <a:avLst/>
          </a:prstGeom>
        </p:spPr>
      </p:pic>
      <p:cxnSp>
        <p:nvCxnSpPr>
          <p:cNvPr id="63" name="직선 화살표 연결선 62"/>
          <p:cNvCxnSpPr/>
          <p:nvPr/>
        </p:nvCxnSpPr>
        <p:spPr>
          <a:xfrm flipH="1" flipV="1">
            <a:off x="7601265" y="1615180"/>
            <a:ext cx="419322" cy="645093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7512077" y="1876045"/>
            <a:ext cx="690463" cy="3225162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19601" y="80514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APP Client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101731" y="375115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FINDME Client</a:t>
            </a:r>
            <a:endParaRPr lang="ko-KR" altLang="en-US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574294" y="1568108"/>
            <a:ext cx="1098454" cy="51903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2672013" y="1733725"/>
            <a:ext cx="1005579" cy="339105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https://cdn.discordapp.com/attachments/1228242038147911752/1230841614013038592/Screenshot_20240419_162233_One_UI_Home.jpg?ex=6634c994&amp;is=66225494&amp;hm=05810b383b13251c8d5c9a0ff33c69850b6cca7e99ea0e6556c9fca33cacc7a7&amp;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5" y="1615180"/>
            <a:ext cx="736391" cy="89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542514" y="3804543"/>
            <a:ext cx="1978613" cy="2524663"/>
          </a:xfrm>
          <a:prstGeom prst="roundRect">
            <a:avLst>
              <a:gd name="adj" fmla="val 941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16" y="4288949"/>
            <a:ext cx="822580" cy="184257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9199" y="38620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APP Client</a:t>
            </a:r>
            <a:endParaRPr lang="ko-KR" altLang="en-US" b="1" dirty="0"/>
          </a:p>
        </p:txBody>
      </p:sp>
      <p:pic>
        <p:nvPicPr>
          <p:cNvPr id="41" name="Picture 2" descr="https://cdn.discordapp.com/attachments/1228242038147911752/1230841614013038592/Screenshot_20240419_162233_One_UI_Home.jpg?ex=6634c994&amp;is=66225494&amp;hm=05810b383b13251c8d5c9a0ff33c69850b6cca7e99ea0e6556c9fca33cacc7a7&amp;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3" y="4672120"/>
            <a:ext cx="736391" cy="89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 flipV="1">
            <a:off x="5578034" y="2961527"/>
            <a:ext cx="0" cy="755021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5761" y="22737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335761" y="4445245"/>
          <a:ext cx="5517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706"/>
                <a:gridCol w="1396184"/>
                <a:gridCol w="2191363"/>
                <a:gridCol w="13407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DEVICE_ID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TIMESTAMP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NAME_ARD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point(37.1548 98.4456)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2024-04-22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NAME_SMT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point(36.9785 97.3476)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2024-04-22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14" descr="Navigation Map With Location Pins Car Gps In City Vector, 47% OF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61" y="682114"/>
            <a:ext cx="5517960" cy="36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3688"/>
          <a:stretch/>
        </p:blipFill>
        <p:spPr>
          <a:xfrm>
            <a:off x="555813" y="3875455"/>
            <a:ext cx="4994061" cy="20630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13" y="33112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테이블 구조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361" y="947343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대여자 리스트 모니터링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0971" y="185635"/>
            <a:ext cx="2149182" cy="56678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중앙 모니터링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25020" y="421973"/>
            <a:ext cx="12526" cy="5674771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985" y="1638957"/>
            <a:ext cx="277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(index)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업데이트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timestamp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80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30971" y="185635"/>
            <a:ext cx="2149182" cy="56678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관제센터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00" name="Picture 4" descr="다양한 공공지역 추천!] 놀이동산 옥외형 홍보 대형LED전광판 : 네이버 블로그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90063" y="601249"/>
            <a:ext cx="6725181" cy="523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3875" y="947343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기능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안내사항 출력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안내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79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6" descr="현실적인 스마트폰 목업 | 프리미엄 벡터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33595" y="273317"/>
            <a:ext cx="3050347" cy="59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ector of gps city map Stock 벡터 | Adobe Stock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1579" y="986814"/>
            <a:ext cx="2294375" cy="185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8" descr="샤오미 미 밴드2 (해외구매) : 다나와 가격비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938" y="3758130"/>
            <a:ext cx="1717461" cy="171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6936253" y="870700"/>
            <a:ext cx="1045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1159" y="59370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Find me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4" name="Picture 6" descr="gps icon black 16586172 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66" y="1798539"/>
            <a:ext cx="184224" cy="18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cation - Free maps and location icons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50" y="641180"/>
            <a:ext cx="182590" cy="1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ps - 무료 지도 및 위치개 아이콘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46" y="1209870"/>
            <a:ext cx="258214" cy="25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330971" y="185635"/>
            <a:ext cx="2149182" cy="56678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875" y="947343"/>
            <a:ext cx="3175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기능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페어링된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모니터링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 위치 모니터링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전광판에 메시지 전송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(000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미아센터로 오세요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096224" y="5475591"/>
            <a:ext cx="725083" cy="36497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FIND</a:t>
            </a:r>
            <a:endParaRPr lang="ko-KR" altLang="en-US" sz="1200" b="1" dirty="0"/>
          </a:p>
        </p:txBody>
      </p:sp>
      <p:pic>
        <p:nvPicPr>
          <p:cNvPr id="19" name="Picture 18" descr="샤오미 미 밴드2 (해외구매) : 다나와 가격비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797" y="823770"/>
            <a:ext cx="1717461" cy="171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8396639" y="1590388"/>
            <a:ext cx="1426880" cy="20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7642990" y="1982763"/>
            <a:ext cx="2180528" cy="284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gps icon black 16586172 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415" y="1498276"/>
            <a:ext cx="184224" cy="18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6454869" y="4987766"/>
            <a:ext cx="2007791" cy="3520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6" name="Picture 18" descr="종이 비행기 - 무료 소셜 미디어개 아이콘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05" y="5044180"/>
            <a:ext cx="176017" cy="1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346921" y="3082444"/>
            <a:ext cx="2223686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12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시계탑 앞으로 모이세요</a:t>
            </a:r>
            <a:endParaRPr lang="en-US" altLang="ko-KR" sz="10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확인</a:t>
            </a:r>
            <a:endParaRPr lang="en-US" altLang="ko-KR" sz="1050" dirty="0" smtClean="0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김둘리</a:t>
            </a:r>
            <a:r>
              <a:rPr lang="ko-KR" alt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endParaRPr lang="en-US" altLang="ko-KR" sz="1050" dirty="0" smtClean="0">
              <a:solidFill>
                <a:schemeClr val="accent1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[EVENT] 12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반 광장 퍼레이드</a:t>
            </a:r>
            <a:endParaRPr lang="ko-KR" altLang="en-US" sz="10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905957" y="2939582"/>
            <a:ext cx="1045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1" name="Picture 2" descr="https://cdn.discordapp.com/attachments/1228242038147911752/1230841614013038592/Screenshot_20240419_162233_One_UI_Home.jpg?ex=6634c994&amp;is=66225494&amp;hm=05810b383b13251c8d5c9a0ff33c69850b6cca7e99ea0e6556c9fca33cacc7a7&amp;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456" y="3316924"/>
            <a:ext cx="1523240" cy="184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7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469</Words>
  <Application>Microsoft Office PowerPoint</Application>
  <PresentationFormat>와이드스크린</PresentationFormat>
  <Paragraphs>175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HY견고딕</vt:lpstr>
      <vt:lpstr>HY헤드라인M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46</cp:revision>
  <dcterms:created xsi:type="dcterms:W3CDTF">2019-12-23T00:32:35Z</dcterms:created>
  <dcterms:modified xsi:type="dcterms:W3CDTF">2024-04-22T05:32:06Z</dcterms:modified>
</cp:coreProperties>
</file>