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89" r:id="rId3"/>
    <p:sldId id="278" r:id="rId4"/>
    <p:sldId id="257" r:id="rId5"/>
    <p:sldId id="263" r:id="rId6"/>
    <p:sldId id="265" r:id="rId7"/>
    <p:sldId id="290" r:id="rId8"/>
    <p:sldId id="292" r:id="rId9"/>
    <p:sldId id="277" r:id="rId10"/>
    <p:sldId id="261" r:id="rId11"/>
    <p:sldId id="276" r:id="rId12"/>
    <p:sldId id="266" r:id="rId13"/>
    <p:sldId id="264" r:id="rId14"/>
    <p:sldId id="281" r:id="rId15"/>
    <p:sldId id="296" r:id="rId16"/>
    <p:sldId id="295" r:id="rId17"/>
    <p:sldId id="273" r:id="rId18"/>
    <p:sldId id="269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ira Sans" panose="020B0604020202020204" charset="0"/>
      <p:regular r:id="rId25"/>
      <p:bold r:id="rId26"/>
      <p:italic r:id="rId27"/>
      <p:boldItalic r:id="rId28"/>
    </p:embeddedFont>
    <p:embeddedFont>
      <p:font typeface="Fira Sans Black" panose="020B0604020202020204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9CF057-C2A1-4A62-93B4-AF16D5DF284A}">
  <a:tblStyle styleId="{659CF057-C2A1-4A62-93B4-AF16D5DF28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9646c4d463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9646c4d463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9646c4d463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9646c4d463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646c4d46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646c4d46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234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072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9646c4d463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9646c4d463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9646c4d463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9646c4d463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51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2ef9112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2ef9112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646c4d46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646c4d46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9646c4d463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9646c4d463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646c4d46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646c4d46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90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25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Google Shape;3164;g9646c4d463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5" name="Google Shape;3165;g9646c4d463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4019969" y="1396770"/>
            <a:ext cx="5060762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800" dirty="0"/>
              <a:t>Политика информационной безопасности университета</a:t>
            </a:r>
            <a:endParaRPr sz="2800" dirty="0"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Николаева Евгения</a:t>
            </a:r>
            <a:br>
              <a:rPr lang="ru-RU" dirty="0"/>
            </a:br>
            <a:r>
              <a:rPr lang="ru-RU" dirty="0"/>
              <a:t>ПОИТ 5-2</a:t>
            </a:r>
            <a:endParaRPr dirty="0"/>
          </a:p>
        </p:txBody>
      </p:sp>
      <p:grpSp>
        <p:nvGrpSpPr>
          <p:cNvPr id="56" name="Google Shape;56;p15"/>
          <p:cNvGrpSpPr/>
          <p:nvPr/>
        </p:nvGrpSpPr>
        <p:grpSpPr>
          <a:xfrm>
            <a:off x="-2395492" y="1206887"/>
            <a:ext cx="6967495" cy="3975885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Google Shape;446;p20"/>
          <p:cNvGraphicFramePr/>
          <p:nvPr>
            <p:extLst>
              <p:ext uri="{D42A27DB-BD31-4B8C-83A1-F6EECF244321}">
                <p14:modId xmlns:p14="http://schemas.microsoft.com/office/powerpoint/2010/main" val="337592273"/>
              </p:ext>
            </p:extLst>
          </p:nvPr>
        </p:nvGraphicFramePr>
        <p:xfrm>
          <a:off x="4729175" y="1240700"/>
          <a:ext cx="3957875" cy="3465250"/>
        </p:xfrm>
        <a:graphic>
          <a:graphicData uri="http://schemas.openxmlformats.org/drawingml/2006/table">
            <a:tbl>
              <a:tblPr>
                <a:noFill/>
                <a:tableStyleId>{659CF057-C2A1-4A62-93B4-AF16D5DF284A}</a:tableStyleId>
              </a:tblPr>
              <a:tblGrid>
                <a:gridCol w="80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Любые аварийные ситуации, например, отключение электроэнергии или затопление</a:t>
                      </a:r>
                      <a:endParaRPr dirty="0"/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Сбои в работе программного обеспечения</a:t>
                      </a:r>
                      <a:endParaRPr dirty="0"/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Выход техники из строя</a:t>
                      </a:r>
                      <a:endParaRPr sz="1200" dirty="0">
                        <a:solidFill>
                          <a:srgbClr val="000000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Проблемы в работе систем связи </a:t>
                      </a:r>
                      <a:endParaRPr sz="12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Естественные угрозы</a:t>
            </a:r>
            <a:endParaRPr dirty="0"/>
          </a:p>
        </p:txBody>
      </p:sp>
      <p:grpSp>
        <p:nvGrpSpPr>
          <p:cNvPr id="448" name="Google Shape;448;p20"/>
          <p:cNvGrpSpPr/>
          <p:nvPr/>
        </p:nvGrpSpPr>
        <p:grpSpPr>
          <a:xfrm>
            <a:off x="733900" y="1708125"/>
            <a:ext cx="3561605" cy="3020624"/>
            <a:chOff x="733900" y="1708125"/>
            <a:chExt cx="3561605" cy="3020624"/>
          </a:xfrm>
        </p:grpSpPr>
        <p:sp>
          <p:nvSpPr>
            <p:cNvPr id="449" name="Google Shape;449;p20"/>
            <p:cNvSpPr/>
            <p:nvPr/>
          </p:nvSpPr>
          <p:spPr>
            <a:xfrm>
              <a:off x="733900" y="4490375"/>
              <a:ext cx="3561605" cy="238374"/>
            </a:xfrm>
            <a:custGeom>
              <a:avLst/>
              <a:gdLst/>
              <a:ahLst/>
              <a:cxnLst/>
              <a:rect l="l" t="t" r="r" b="b"/>
              <a:pathLst>
                <a:path w="81618" h="4728" extrusionOk="0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514364" y="1787935"/>
              <a:ext cx="1701238" cy="1904773"/>
            </a:xfrm>
            <a:custGeom>
              <a:avLst/>
              <a:gdLst/>
              <a:ahLst/>
              <a:cxnLst/>
              <a:rect l="l" t="t" r="r" b="b"/>
              <a:pathLst>
                <a:path w="33743" h="37780" extrusionOk="0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883446" y="4518012"/>
              <a:ext cx="1263664" cy="91861"/>
            </a:xfrm>
            <a:custGeom>
              <a:avLst/>
              <a:gdLst/>
              <a:ahLst/>
              <a:cxnLst/>
              <a:rect l="l" t="t" r="r" b="b"/>
              <a:pathLst>
                <a:path w="25064" h="1822" extrusionOk="0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solidFill>
              <a:srgbClr val="2D5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989120" y="4087602"/>
              <a:ext cx="1052314" cy="430465"/>
            </a:xfrm>
            <a:custGeom>
              <a:avLst/>
              <a:gdLst/>
              <a:ahLst/>
              <a:cxnLst/>
              <a:rect l="l" t="t" r="r" b="b"/>
              <a:pathLst>
                <a:path w="20872" h="8538" extrusionOk="0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423109" y="3798865"/>
              <a:ext cx="183116" cy="183116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514364" y="3798865"/>
              <a:ext cx="91861" cy="183116"/>
            </a:xfrm>
            <a:custGeom>
              <a:avLst/>
              <a:gdLst/>
              <a:ahLst/>
              <a:cxnLst/>
              <a:rect l="l" t="t" r="r" b="b"/>
              <a:pathLst>
                <a:path w="1822" h="3632" extrusionOk="0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514364" y="4087602"/>
              <a:ext cx="526510" cy="430465"/>
            </a:xfrm>
            <a:custGeom>
              <a:avLst/>
              <a:gdLst/>
              <a:ahLst/>
              <a:cxnLst/>
              <a:rect l="l" t="t" r="r" b="b"/>
              <a:pathLst>
                <a:path w="10443" h="8538" extrusionOk="0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solidFill>
              <a:srgbClr val="1C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514364" y="4519171"/>
              <a:ext cx="632135" cy="90701"/>
            </a:xfrm>
            <a:custGeom>
              <a:avLst/>
              <a:gdLst/>
              <a:ahLst/>
              <a:cxnLst/>
              <a:rect l="l" t="t" r="r" b="b"/>
              <a:pathLst>
                <a:path w="12538" h="1799" extrusionOk="0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100138" y="2137324"/>
              <a:ext cx="829670" cy="1228221"/>
            </a:xfrm>
            <a:custGeom>
              <a:avLst/>
              <a:gdLst/>
              <a:ahLst/>
              <a:cxnLst/>
              <a:rect l="l" t="t" r="r" b="b"/>
              <a:pathLst>
                <a:path w="16456" h="24361" extrusionOk="0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514364" y="2137324"/>
              <a:ext cx="415440" cy="1228826"/>
            </a:xfrm>
            <a:custGeom>
              <a:avLst/>
              <a:gdLst/>
              <a:ahLst/>
              <a:cxnLst/>
              <a:rect l="l" t="t" r="r" b="b"/>
              <a:pathLst>
                <a:path w="8240" h="24373" extrusionOk="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2399111" y="2764813"/>
              <a:ext cx="225165" cy="441052"/>
            </a:xfrm>
            <a:custGeom>
              <a:avLst/>
              <a:gdLst/>
              <a:ahLst/>
              <a:cxnLst/>
              <a:rect l="l" t="t" r="r" b="b"/>
              <a:pathLst>
                <a:path w="4466" h="8748" extrusionOk="0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2514364" y="2765771"/>
              <a:ext cx="109305" cy="440699"/>
            </a:xfrm>
            <a:custGeom>
              <a:avLst/>
              <a:gdLst/>
              <a:ahLst/>
              <a:cxnLst/>
              <a:rect l="l" t="t" r="r" b="b"/>
              <a:pathLst>
                <a:path w="2168" h="8741" extrusionOk="0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20"/>
          <p:cNvGrpSpPr/>
          <p:nvPr/>
        </p:nvGrpSpPr>
        <p:grpSpPr>
          <a:xfrm>
            <a:off x="4914756" y="4094403"/>
            <a:ext cx="335187" cy="354348"/>
            <a:chOff x="2792731" y="1613553"/>
            <a:chExt cx="335187" cy="354348"/>
          </a:xfrm>
        </p:grpSpPr>
        <p:sp>
          <p:nvSpPr>
            <p:cNvPr id="465" name="Google Shape;465;p20"/>
            <p:cNvSpPr/>
            <p:nvPr/>
          </p:nvSpPr>
          <p:spPr>
            <a:xfrm>
              <a:off x="2792731" y="1613553"/>
              <a:ext cx="334793" cy="354348"/>
            </a:xfrm>
            <a:custGeom>
              <a:avLst/>
              <a:gdLst/>
              <a:ahLst/>
              <a:cxnLst/>
              <a:rect l="l" t="t" r="r" b="b"/>
              <a:pathLst>
                <a:path w="10204" h="10800" extrusionOk="0">
                  <a:moveTo>
                    <a:pt x="5096" y="0"/>
                  </a:moveTo>
                  <a:lnTo>
                    <a:pt x="631" y="1810"/>
                  </a:lnTo>
                  <a:cubicBezTo>
                    <a:pt x="631" y="1810"/>
                    <a:pt x="0" y="9061"/>
                    <a:pt x="5096" y="10799"/>
                  </a:cubicBezTo>
                  <a:cubicBezTo>
                    <a:pt x="10204" y="9061"/>
                    <a:pt x="9561" y="1810"/>
                    <a:pt x="9561" y="1810"/>
                  </a:cubicBezTo>
                  <a:lnTo>
                    <a:pt x="5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2960685" y="1613553"/>
              <a:ext cx="167233" cy="353954"/>
            </a:xfrm>
            <a:custGeom>
              <a:avLst/>
              <a:gdLst/>
              <a:ahLst/>
              <a:cxnLst/>
              <a:rect l="l" t="t" r="r" b="b"/>
              <a:pathLst>
                <a:path w="5097" h="10788" extrusionOk="0">
                  <a:moveTo>
                    <a:pt x="1" y="0"/>
                  </a:moveTo>
                  <a:lnTo>
                    <a:pt x="1" y="10787"/>
                  </a:lnTo>
                  <a:cubicBezTo>
                    <a:pt x="5097" y="9061"/>
                    <a:pt x="4466" y="1798"/>
                    <a:pt x="4466" y="17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2830232" y="1632878"/>
              <a:ext cx="260577" cy="315468"/>
            </a:xfrm>
            <a:custGeom>
              <a:avLst/>
              <a:gdLst/>
              <a:ahLst/>
              <a:cxnLst/>
              <a:rect l="l" t="t" r="r" b="b"/>
              <a:pathLst>
                <a:path w="7942" h="9615" extrusionOk="0">
                  <a:moveTo>
                    <a:pt x="3977" y="161"/>
                  </a:moveTo>
                  <a:lnTo>
                    <a:pt x="7751" y="1697"/>
                  </a:lnTo>
                  <a:cubicBezTo>
                    <a:pt x="7787" y="3233"/>
                    <a:pt x="7573" y="8043"/>
                    <a:pt x="3977" y="9448"/>
                  </a:cubicBezTo>
                  <a:cubicBezTo>
                    <a:pt x="357" y="8043"/>
                    <a:pt x="155" y="3233"/>
                    <a:pt x="191" y="1697"/>
                  </a:cubicBezTo>
                  <a:lnTo>
                    <a:pt x="3977" y="161"/>
                  </a:lnTo>
                  <a:close/>
                  <a:moveTo>
                    <a:pt x="3971" y="1"/>
                  </a:moveTo>
                  <a:cubicBezTo>
                    <a:pt x="3959" y="1"/>
                    <a:pt x="3947" y="6"/>
                    <a:pt x="3941" y="18"/>
                  </a:cubicBezTo>
                  <a:lnTo>
                    <a:pt x="84" y="1578"/>
                  </a:lnTo>
                  <a:cubicBezTo>
                    <a:pt x="60" y="1590"/>
                    <a:pt x="48" y="1626"/>
                    <a:pt x="48" y="1650"/>
                  </a:cubicBezTo>
                  <a:cubicBezTo>
                    <a:pt x="0" y="3162"/>
                    <a:pt x="179" y="8162"/>
                    <a:pt x="3941" y="9615"/>
                  </a:cubicBezTo>
                  <a:lnTo>
                    <a:pt x="4001" y="9615"/>
                  </a:lnTo>
                  <a:cubicBezTo>
                    <a:pt x="7763" y="8162"/>
                    <a:pt x="7942" y="3162"/>
                    <a:pt x="7906" y="1650"/>
                  </a:cubicBezTo>
                  <a:cubicBezTo>
                    <a:pt x="7906" y="1626"/>
                    <a:pt x="7882" y="1590"/>
                    <a:pt x="7858" y="1578"/>
                  </a:cubicBezTo>
                  <a:lnTo>
                    <a:pt x="4001" y="18"/>
                  </a:lnTo>
                  <a:cubicBezTo>
                    <a:pt x="3995" y="6"/>
                    <a:pt x="3983" y="1"/>
                    <a:pt x="3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960324" y="1633468"/>
              <a:ext cx="130092" cy="315271"/>
            </a:xfrm>
            <a:custGeom>
              <a:avLst/>
              <a:gdLst/>
              <a:ahLst/>
              <a:cxnLst/>
              <a:rect l="l" t="t" r="r" b="b"/>
              <a:pathLst>
                <a:path w="3965" h="9609" extrusionOk="0">
                  <a:moveTo>
                    <a:pt x="0" y="0"/>
                  </a:moveTo>
                  <a:lnTo>
                    <a:pt x="0" y="167"/>
                  </a:lnTo>
                  <a:lnTo>
                    <a:pt x="3786" y="1691"/>
                  </a:lnTo>
                  <a:cubicBezTo>
                    <a:pt x="3822" y="3227"/>
                    <a:pt x="3620" y="8037"/>
                    <a:pt x="0" y="9454"/>
                  </a:cubicBezTo>
                  <a:lnTo>
                    <a:pt x="0" y="9609"/>
                  </a:lnTo>
                  <a:lnTo>
                    <a:pt x="36" y="9609"/>
                  </a:lnTo>
                  <a:cubicBezTo>
                    <a:pt x="3798" y="8144"/>
                    <a:pt x="3965" y="3144"/>
                    <a:pt x="3929" y="1632"/>
                  </a:cubicBezTo>
                  <a:cubicBezTo>
                    <a:pt x="3929" y="1608"/>
                    <a:pt x="3917" y="1572"/>
                    <a:pt x="3893" y="156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2885320" y="1727830"/>
              <a:ext cx="156668" cy="97479"/>
            </a:xfrm>
            <a:custGeom>
              <a:avLst/>
              <a:gdLst/>
              <a:ahLst/>
              <a:cxnLst/>
              <a:rect l="l" t="t" r="r" b="b"/>
              <a:pathLst>
                <a:path w="4775" h="2971" extrusionOk="0">
                  <a:moveTo>
                    <a:pt x="4488" y="1"/>
                  </a:moveTo>
                  <a:cubicBezTo>
                    <a:pt x="4417" y="1"/>
                    <a:pt x="4345" y="31"/>
                    <a:pt x="4286" y="89"/>
                  </a:cubicBezTo>
                  <a:lnTo>
                    <a:pt x="2155" y="2375"/>
                  </a:lnTo>
                  <a:lnTo>
                    <a:pt x="453" y="1196"/>
                  </a:lnTo>
                  <a:cubicBezTo>
                    <a:pt x="400" y="1163"/>
                    <a:pt x="346" y="1147"/>
                    <a:pt x="294" y="1147"/>
                  </a:cubicBezTo>
                  <a:cubicBezTo>
                    <a:pt x="215" y="1147"/>
                    <a:pt x="141" y="1184"/>
                    <a:pt x="83" y="1256"/>
                  </a:cubicBezTo>
                  <a:cubicBezTo>
                    <a:pt x="0" y="1375"/>
                    <a:pt x="36" y="1542"/>
                    <a:pt x="155" y="1613"/>
                  </a:cubicBezTo>
                  <a:lnTo>
                    <a:pt x="2036" y="2923"/>
                  </a:lnTo>
                  <a:cubicBezTo>
                    <a:pt x="2084" y="2958"/>
                    <a:pt x="2143" y="2970"/>
                    <a:pt x="2191" y="2970"/>
                  </a:cubicBezTo>
                  <a:cubicBezTo>
                    <a:pt x="2262" y="2970"/>
                    <a:pt x="2334" y="2947"/>
                    <a:pt x="2381" y="2899"/>
                  </a:cubicBezTo>
                  <a:lnTo>
                    <a:pt x="4667" y="446"/>
                  </a:lnTo>
                  <a:cubicBezTo>
                    <a:pt x="4774" y="339"/>
                    <a:pt x="4763" y="172"/>
                    <a:pt x="4655" y="65"/>
                  </a:cubicBezTo>
                  <a:cubicBezTo>
                    <a:pt x="4607" y="22"/>
                    <a:pt x="4548" y="1"/>
                    <a:pt x="4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2960685" y="1727239"/>
              <a:ext cx="82091" cy="97282"/>
            </a:xfrm>
            <a:custGeom>
              <a:avLst/>
              <a:gdLst/>
              <a:ahLst/>
              <a:cxnLst/>
              <a:rect l="l" t="t" r="r" b="b"/>
              <a:pathLst>
                <a:path w="2502" h="2965" extrusionOk="0">
                  <a:moveTo>
                    <a:pt x="2210" y="1"/>
                  </a:moveTo>
                  <a:cubicBezTo>
                    <a:pt x="2135" y="1"/>
                    <a:pt x="2059" y="31"/>
                    <a:pt x="2001" y="83"/>
                  </a:cubicBezTo>
                  <a:lnTo>
                    <a:pt x="13" y="2250"/>
                  </a:lnTo>
                  <a:lnTo>
                    <a:pt x="13" y="2955"/>
                  </a:lnTo>
                  <a:lnTo>
                    <a:pt x="13" y="2955"/>
                  </a:lnTo>
                  <a:cubicBezTo>
                    <a:pt x="38" y="2937"/>
                    <a:pt x="76" y="2925"/>
                    <a:pt x="96" y="2905"/>
                  </a:cubicBezTo>
                  <a:lnTo>
                    <a:pt x="2394" y="440"/>
                  </a:lnTo>
                  <a:cubicBezTo>
                    <a:pt x="2501" y="345"/>
                    <a:pt x="2477" y="178"/>
                    <a:pt x="2382" y="71"/>
                  </a:cubicBezTo>
                  <a:cubicBezTo>
                    <a:pt x="2333" y="22"/>
                    <a:pt x="2272" y="1"/>
                    <a:pt x="2210" y="1"/>
                  </a:cubicBezTo>
                  <a:close/>
                  <a:moveTo>
                    <a:pt x="13" y="2955"/>
                  </a:moveTo>
                  <a:cubicBezTo>
                    <a:pt x="8" y="2958"/>
                    <a:pt x="4" y="2961"/>
                    <a:pt x="1" y="2965"/>
                  </a:cubicBezTo>
                  <a:lnTo>
                    <a:pt x="13" y="2965"/>
                  </a:lnTo>
                  <a:lnTo>
                    <a:pt x="13" y="29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20"/>
          <p:cNvGrpSpPr/>
          <p:nvPr/>
        </p:nvGrpSpPr>
        <p:grpSpPr>
          <a:xfrm>
            <a:off x="4917478" y="2433244"/>
            <a:ext cx="329740" cy="257854"/>
            <a:chOff x="1631716" y="1217044"/>
            <a:chExt cx="329740" cy="257854"/>
          </a:xfrm>
        </p:grpSpPr>
        <p:sp>
          <p:nvSpPr>
            <p:cNvPr id="472" name="Google Shape;472;p20"/>
            <p:cNvSpPr/>
            <p:nvPr/>
          </p:nvSpPr>
          <p:spPr>
            <a:xfrm>
              <a:off x="1754392" y="1390084"/>
              <a:ext cx="84026" cy="84026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6" y="632"/>
                  </a:moveTo>
                  <a:cubicBezTo>
                    <a:pt x="1644" y="632"/>
                    <a:pt x="1941" y="929"/>
                    <a:pt x="1953" y="1299"/>
                  </a:cubicBezTo>
                  <a:cubicBezTo>
                    <a:pt x="1953" y="1668"/>
                    <a:pt x="1655" y="1965"/>
                    <a:pt x="1286" y="1965"/>
                  </a:cubicBezTo>
                  <a:cubicBezTo>
                    <a:pt x="905" y="1965"/>
                    <a:pt x="608" y="1668"/>
                    <a:pt x="608" y="1299"/>
                  </a:cubicBezTo>
                  <a:cubicBezTo>
                    <a:pt x="608" y="929"/>
                    <a:pt x="905" y="632"/>
                    <a:pt x="1286" y="632"/>
                  </a:cubicBezTo>
                  <a:close/>
                  <a:moveTo>
                    <a:pt x="1286" y="1"/>
                  </a:moveTo>
                  <a:cubicBezTo>
                    <a:pt x="584" y="1"/>
                    <a:pt x="0" y="584"/>
                    <a:pt x="0" y="1287"/>
                  </a:cubicBezTo>
                  <a:cubicBezTo>
                    <a:pt x="0" y="1989"/>
                    <a:pt x="584" y="2561"/>
                    <a:pt x="1286" y="2561"/>
                  </a:cubicBezTo>
                  <a:cubicBezTo>
                    <a:pt x="1977" y="2561"/>
                    <a:pt x="2560" y="2001"/>
                    <a:pt x="2560" y="1287"/>
                  </a:cubicBezTo>
                  <a:cubicBezTo>
                    <a:pt x="2560" y="584"/>
                    <a:pt x="1977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1718465" y="1333060"/>
              <a:ext cx="155880" cy="49707"/>
            </a:xfrm>
            <a:custGeom>
              <a:avLst/>
              <a:gdLst/>
              <a:ahLst/>
              <a:cxnLst/>
              <a:rect l="l" t="t" r="r" b="b"/>
              <a:pathLst>
                <a:path w="4751" h="1515" extrusionOk="0">
                  <a:moveTo>
                    <a:pt x="2369" y="0"/>
                  </a:moveTo>
                  <a:cubicBezTo>
                    <a:pt x="1500" y="0"/>
                    <a:pt x="679" y="358"/>
                    <a:pt x="95" y="1013"/>
                  </a:cubicBezTo>
                  <a:cubicBezTo>
                    <a:pt x="0" y="1132"/>
                    <a:pt x="12" y="1322"/>
                    <a:pt x="131" y="1441"/>
                  </a:cubicBezTo>
                  <a:cubicBezTo>
                    <a:pt x="186" y="1490"/>
                    <a:pt x="256" y="1515"/>
                    <a:pt x="327" y="1515"/>
                  </a:cubicBezTo>
                  <a:cubicBezTo>
                    <a:pt x="410" y="1515"/>
                    <a:pt x="495" y="1482"/>
                    <a:pt x="560" y="1417"/>
                  </a:cubicBezTo>
                  <a:cubicBezTo>
                    <a:pt x="1024" y="893"/>
                    <a:pt x="1679" y="596"/>
                    <a:pt x="2381" y="596"/>
                  </a:cubicBezTo>
                  <a:cubicBezTo>
                    <a:pt x="3012" y="596"/>
                    <a:pt x="3632" y="846"/>
                    <a:pt x="4084" y="1310"/>
                  </a:cubicBezTo>
                  <a:cubicBezTo>
                    <a:pt x="4132" y="1346"/>
                    <a:pt x="4167" y="1382"/>
                    <a:pt x="4191" y="1417"/>
                  </a:cubicBezTo>
                  <a:cubicBezTo>
                    <a:pt x="4251" y="1489"/>
                    <a:pt x="4322" y="1513"/>
                    <a:pt x="4417" y="1513"/>
                  </a:cubicBezTo>
                  <a:cubicBezTo>
                    <a:pt x="4489" y="1513"/>
                    <a:pt x="4560" y="1489"/>
                    <a:pt x="4608" y="1453"/>
                  </a:cubicBezTo>
                  <a:cubicBezTo>
                    <a:pt x="4739" y="1346"/>
                    <a:pt x="4751" y="1143"/>
                    <a:pt x="4632" y="1024"/>
                  </a:cubicBezTo>
                  <a:cubicBezTo>
                    <a:pt x="4608" y="989"/>
                    <a:pt x="4560" y="941"/>
                    <a:pt x="4513" y="893"/>
                  </a:cubicBezTo>
                  <a:cubicBezTo>
                    <a:pt x="3953" y="310"/>
                    <a:pt x="3191" y="0"/>
                    <a:pt x="2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1674697" y="1274855"/>
              <a:ext cx="243024" cy="69754"/>
            </a:xfrm>
            <a:custGeom>
              <a:avLst/>
              <a:gdLst/>
              <a:ahLst/>
              <a:cxnLst/>
              <a:rect l="l" t="t" r="r" b="b"/>
              <a:pathLst>
                <a:path w="7407" h="2126" extrusionOk="0">
                  <a:moveTo>
                    <a:pt x="3692" y="0"/>
                  </a:moveTo>
                  <a:cubicBezTo>
                    <a:pt x="2322" y="0"/>
                    <a:pt x="1013" y="584"/>
                    <a:pt x="108" y="1608"/>
                  </a:cubicBezTo>
                  <a:cubicBezTo>
                    <a:pt x="1" y="1727"/>
                    <a:pt x="24" y="1929"/>
                    <a:pt x="143" y="2048"/>
                  </a:cubicBezTo>
                  <a:cubicBezTo>
                    <a:pt x="203" y="2084"/>
                    <a:pt x="274" y="2120"/>
                    <a:pt x="346" y="2120"/>
                  </a:cubicBezTo>
                  <a:cubicBezTo>
                    <a:pt x="441" y="2120"/>
                    <a:pt x="513" y="2084"/>
                    <a:pt x="572" y="2013"/>
                  </a:cubicBezTo>
                  <a:cubicBezTo>
                    <a:pt x="1358" y="1120"/>
                    <a:pt x="2501" y="620"/>
                    <a:pt x="3692" y="620"/>
                  </a:cubicBezTo>
                  <a:cubicBezTo>
                    <a:pt x="4882" y="620"/>
                    <a:pt x="6037" y="1120"/>
                    <a:pt x="6823" y="2013"/>
                  </a:cubicBezTo>
                  <a:cubicBezTo>
                    <a:pt x="6889" y="2086"/>
                    <a:pt x="6978" y="2126"/>
                    <a:pt x="7065" y="2126"/>
                  </a:cubicBezTo>
                  <a:cubicBezTo>
                    <a:pt x="7133" y="2126"/>
                    <a:pt x="7199" y="2101"/>
                    <a:pt x="7252" y="2048"/>
                  </a:cubicBezTo>
                  <a:cubicBezTo>
                    <a:pt x="7382" y="1929"/>
                    <a:pt x="7406" y="1727"/>
                    <a:pt x="7287" y="1608"/>
                  </a:cubicBezTo>
                  <a:cubicBezTo>
                    <a:pt x="6370" y="584"/>
                    <a:pt x="5061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1631716" y="1217437"/>
              <a:ext cx="329740" cy="88751"/>
            </a:xfrm>
            <a:custGeom>
              <a:avLst/>
              <a:gdLst/>
              <a:ahLst/>
              <a:cxnLst/>
              <a:rect l="l" t="t" r="r" b="b"/>
              <a:pathLst>
                <a:path w="10050" h="2705" extrusionOk="0">
                  <a:moveTo>
                    <a:pt x="5025" y="0"/>
                  </a:moveTo>
                  <a:cubicBezTo>
                    <a:pt x="3144" y="0"/>
                    <a:pt x="1358" y="798"/>
                    <a:pt x="108" y="2203"/>
                  </a:cubicBezTo>
                  <a:cubicBezTo>
                    <a:pt x="1" y="2322"/>
                    <a:pt x="25" y="2512"/>
                    <a:pt x="144" y="2632"/>
                  </a:cubicBezTo>
                  <a:cubicBezTo>
                    <a:pt x="199" y="2681"/>
                    <a:pt x="269" y="2705"/>
                    <a:pt x="340" y="2705"/>
                  </a:cubicBezTo>
                  <a:cubicBezTo>
                    <a:pt x="423" y="2705"/>
                    <a:pt x="508" y="2672"/>
                    <a:pt x="572" y="2608"/>
                  </a:cubicBezTo>
                  <a:cubicBezTo>
                    <a:pt x="1704" y="1334"/>
                    <a:pt x="3323" y="607"/>
                    <a:pt x="5025" y="607"/>
                  </a:cubicBezTo>
                  <a:cubicBezTo>
                    <a:pt x="6716" y="607"/>
                    <a:pt x="8335" y="1334"/>
                    <a:pt x="9466" y="2608"/>
                  </a:cubicBezTo>
                  <a:cubicBezTo>
                    <a:pt x="9526" y="2679"/>
                    <a:pt x="9609" y="2703"/>
                    <a:pt x="9693" y="2703"/>
                  </a:cubicBezTo>
                  <a:cubicBezTo>
                    <a:pt x="9764" y="2703"/>
                    <a:pt x="9847" y="2679"/>
                    <a:pt x="9907" y="2632"/>
                  </a:cubicBezTo>
                  <a:cubicBezTo>
                    <a:pt x="10038" y="2512"/>
                    <a:pt x="10050" y="2322"/>
                    <a:pt x="9931" y="2203"/>
                  </a:cubicBezTo>
                  <a:cubicBezTo>
                    <a:pt x="8681" y="798"/>
                    <a:pt x="6895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1796586" y="1217044"/>
              <a:ext cx="164477" cy="88718"/>
            </a:xfrm>
            <a:custGeom>
              <a:avLst/>
              <a:gdLst/>
              <a:ahLst/>
              <a:cxnLst/>
              <a:rect l="l" t="t" r="r" b="b"/>
              <a:pathLst>
                <a:path w="5013" h="2704" extrusionOk="0">
                  <a:moveTo>
                    <a:pt x="0" y="0"/>
                  </a:moveTo>
                  <a:lnTo>
                    <a:pt x="0" y="608"/>
                  </a:lnTo>
                  <a:cubicBezTo>
                    <a:pt x="1691" y="608"/>
                    <a:pt x="3310" y="1334"/>
                    <a:pt x="4441" y="2596"/>
                  </a:cubicBezTo>
                  <a:cubicBezTo>
                    <a:pt x="4501" y="2667"/>
                    <a:pt x="4596" y="2703"/>
                    <a:pt x="4668" y="2703"/>
                  </a:cubicBezTo>
                  <a:cubicBezTo>
                    <a:pt x="4739" y="2703"/>
                    <a:pt x="4822" y="2667"/>
                    <a:pt x="4870" y="2632"/>
                  </a:cubicBezTo>
                  <a:cubicBezTo>
                    <a:pt x="4989" y="2513"/>
                    <a:pt x="5013" y="2310"/>
                    <a:pt x="4906" y="2191"/>
                  </a:cubicBezTo>
                  <a:cubicBezTo>
                    <a:pt x="3656" y="798"/>
                    <a:pt x="1858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1796586" y="1274855"/>
              <a:ext cx="120741" cy="69295"/>
            </a:xfrm>
            <a:custGeom>
              <a:avLst/>
              <a:gdLst/>
              <a:ahLst/>
              <a:cxnLst/>
              <a:rect l="l" t="t" r="r" b="b"/>
              <a:pathLst>
                <a:path w="3680" h="2112" extrusionOk="0">
                  <a:moveTo>
                    <a:pt x="0" y="0"/>
                  </a:moveTo>
                  <a:lnTo>
                    <a:pt x="0" y="620"/>
                  </a:lnTo>
                  <a:cubicBezTo>
                    <a:pt x="1191" y="620"/>
                    <a:pt x="2334" y="1120"/>
                    <a:pt x="3120" y="2013"/>
                  </a:cubicBezTo>
                  <a:cubicBezTo>
                    <a:pt x="3186" y="2079"/>
                    <a:pt x="3274" y="2112"/>
                    <a:pt x="3360" y="2112"/>
                  </a:cubicBezTo>
                  <a:cubicBezTo>
                    <a:pt x="3428" y="2112"/>
                    <a:pt x="3495" y="2091"/>
                    <a:pt x="3548" y="2048"/>
                  </a:cubicBezTo>
                  <a:cubicBezTo>
                    <a:pt x="3667" y="1929"/>
                    <a:pt x="3679" y="1727"/>
                    <a:pt x="3584" y="1608"/>
                  </a:cubicBezTo>
                  <a:cubicBezTo>
                    <a:pt x="2679" y="584"/>
                    <a:pt x="137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1796586" y="1332666"/>
              <a:ext cx="78153" cy="50429"/>
            </a:xfrm>
            <a:custGeom>
              <a:avLst/>
              <a:gdLst/>
              <a:ahLst/>
              <a:cxnLst/>
              <a:rect l="l" t="t" r="r" b="b"/>
              <a:pathLst>
                <a:path w="2382" h="1537" extrusionOk="0">
                  <a:moveTo>
                    <a:pt x="0" y="1"/>
                  </a:moveTo>
                  <a:lnTo>
                    <a:pt x="0" y="608"/>
                  </a:lnTo>
                  <a:cubicBezTo>
                    <a:pt x="655" y="608"/>
                    <a:pt x="1262" y="858"/>
                    <a:pt x="1703" y="1322"/>
                  </a:cubicBezTo>
                  <a:cubicBezTo>
                    <a:pt x="1739" y="1358"/>
                    <a:pt x="1762" y="1394"/>
                    <a:pt x="1810" y="1429"/>
                  </a:cubicBezTo>
                  <a:cubicBezTo>
                    <a:pt x="1870" y="1501"/>
                    <a:pt x="1965" y="1536"/>
                    <a:pt x="2036" y="1536"/>
                  </a:cubicBezTo>
                  <a:cubicBezTo>
                    <a:pt x="2108" y="1536"/>
                    <a:pt x="2179" y="1501"/>
                    <a:pt x="2239" y="1453"/>
                  </a:cubicBezTo>
                  <a:cubicBezTo>
                    <a:pt x="2358" y="1334"/>
                    <a:pt x="2382" y="1144"/>
                    <a:pt x="2274" y="1025"/>
                  </a:cubicBezTo>
                  <a:lnTo>
                    <a:pt x="2143" y="894"/>
                  </a:lnTo>
                  <a:cubicBezTo>
                    <a:pt x="1560" y="310"/>
                    <a:pt x="79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1796586" y="1390871"/>
              <a:ext cx="41833" cy="84026"/>
            </a:xfrm>
            <a:custGeom>
              <a:avLst/>
              <a:gdLst/>
              <a:ahLst/>
              <a:cxnLst/>
              <a:rect l="l" t="t" r="r" b="b"/>
              <a:pathLst>
                <a:path w="1275" h="2561" extrusionOk="0">
                  <a:moveTo>
                    <a:pt x="0" y="1"/>
                  </a:moveTo>
                  <a:lnTo>
                    <a:pt x="0" y="608"/>
                  </a:lnTo>
                  <a:cubicBezTo>
                    <a:pt x="369" y="608"/>
                    <a:pt x="667" y="905"/>
                    <a:pt x="667" y="1275"/>
                  </a:cubicBezTo>
                  <a:cubicBezTo>
                    <a:pt x="667" y="1644"/>
                    <a:pt x="369" y="1941"/>
                    <a:pt x="0" y="1941"/>
                  </a:cubicBezTo>
                  <a:lnTo>
                    <a:pt x="0" y="2560"/>
                  </a:lnTo>
                  <a:cubicBezTo>
                    <a:pt x="691" y="2560"/>
                    <a:pt x="1274" y="1977"/>
                    <a:pt x="1274" y="1275"/>
                  </a:cubicBezTo>
                  <a:cubicBezTo>
                    <a:pt x="1274" y="560"/>
                    <a:pt x="69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0"/>
          <p:cNvGrpSpPr/>
          <p:nvPr/>
        </p:nvGrpSpPr>
        <p:grpSpPr>
          <a:xfrm>
            <a:off x="4899488" y="3224399"/>
            <a:ext cx="365700" cy="336696"/>
            <a:chOff x="723863" y="1904249"/>
            <a:chExt cx="365700" cy="336696"/>
          </a:xfrm>
        </p:grpSpPr>
        <p:sp>
          <p:nvSpPr>
            <p:cNvPr id="481" name="Google Shape;481;p20"/>
            <p:cNvSpPr/>
            <p:nvPr/>
          </p:nvSpPr>
          <p:spPr>
            <a:xfrm>
              <a:off x="723863" y="1904249"/>
              <a:ext cx="365700" cy="336696"/>
            </a:xfrm>
            <a:custGeom>
              <a:avLst/>
              <a:gdLst/>
              <a:ahLst/>
              <a:cxnLst/>
              <a:rect l="l" t="t" r="r" b="b"/>
              <a:pathLst>
                <a:path w="11146" h="10262" extrusionOk="0">
                  <a:moveTo>
                    <a:pt x="4335" y="689"/>
                  </a:moveTo>
                  <a:lnTo>
                    <a:pt x="4335" y="689"/>
                  </a:lnTo>
                  <a:cubicBezTo>
                    <a:pt x="4061" y="963"/>
                    <a:pt x="3787" y="1320"/>
                    <a:pt x="3573" y="1713"/>
                  </a:cubicBezTo>
                  <a:cubicBezTo>
                    <a:pt x="3358" y="1630"/>
                    <a:pt x="3144" y="1534"/>
                    <a:pt x="2977" y="1439"/>
                  </a:cubicBezTo>
                  <a:cubicBezTo>
                    <a:pt x="3168" y="1284"/>
                    <a:pt x="3370" y="1141"/>
                    <a:pt x="3596" y="1022"/>
                  </a:cubicBezTo>
                  <a:cubicBezTo>
                    <a:pt x="3835" y="879"/>
                    <a:pt x="4085" y="784"/>
                    <a:pt x="4335" y="689"/>
                  </a:cubicBezTo>
                  <a:close/>
                  <a:moveTo>
                    <a:pt x="7311" y="689"/>
                  </a:moveTo>
                  <a:lnTo>
                    <a:pt x="7311" y="689"/>
                  </a:lnTo>
                  <a:cubicBezTo>
                    <a:pt x="7823" y="856"/>
                    <a:pt x="8276" y="1106"/>
                    <a:pt x="8716" y="1439"/>
                  </a:cubicBezTo>
                  <a:cubicBezTo>
                    <a:pt x="8538" y="1534"/>
                    <a:pt x="8323" y="1641"/>
                    <a:pt x="8085" y="1737"/>
                  </a:cubicBezTo>
                  <a:cubicBezTo>
                    <a:pt x="7871" y="1320"/>
                    <a:pt x="7609" y="963"/>
                    <a:pt x="7311" y="689"/>
                  </a:cubicBezTo>
                  <a:close/>
                  <a:moveTo>
                    <a:pt x="5621" y="487"/>
                  </a:moveTo>
                  <a:lnTo>
                    <a:pt x="5621" y="2070"/>
                  </a:lnTo>
                  <a:cubicBezTo>
                    <a:pt x="5037" y="2058"/>
                    <a:pt x="4466" y="1987"/>
                    <a:pt x="3977" y="1856"/>
                  </a:cubicBezTo>
                  <a:cubicBezTo>
                    <a:pt x="4394" y="1082"/>
                    <a:pt x="4978" y="582"/>
                    <a:pt x="5621" y="487"/>
                  </a:cubicBezTo>
                  <a:close/>
                  <a:moveTo>
                    <a:pt x="6049" y="487"/>
                  </a:moveTo>
                  <a:cubicBezTo>
                    <a:pt x="6692" y="570"/>
                    <a:pt x="7252" y="1082"/>
                    <a:pt x="7680" y="1856"/>
                  </a:cubicBezTo>
                  <a:cubicBezTo>
                    <a:pt x="7192" y="1987"/>
                    <a:pt x="6633" y="2058"/>
                    <a:pt x="6049" y="2070"/>
                  </a:cubicBezTo>
                  <a:lnTo>
                    <a:pt x="6049" y="487"/>
                  </a:lnTo>
                  <a:close/>
                  <a:moveTo>
                    <a:pt x="7883" y="2237"/>
                  </a:moveTo>
                  <a:cubicBezTo>
                    <a:pt x="8204" y="2987"/>
                    <a:pt x="8419" y="3904"/>
                    <a:pt x="8442" y="4916"/>
                  </a:cubicBezTo>
                  <a:lnTo>
                    <a:pt x="6049" y="4916"/>
                  </a:lnTo>
                  <a:lnTo>
                    <a:pt x="6049" y="2511"/>
                  </a:lnTo>
                  <a:cubicBezTo>
                    <a:pt x="6704" y="2487"/>
                    <a:pt x="7347" y="2403"/>
                    <a:pt x="7883" y="2237"/>
                  </a:cubicBezTo>
                  <a:close/>
                  <a:moveTo>
                    <a:pt x="9061" y="1701"/>
                  </a:moveTo>
                  <a:cubicBezTo>
                    <a:pt x="9395" y="2046"/>
                    <a:pt x="9716" y="2427"/>
                    <a:pt x="9954" y="2868"/>
                  </a:cubicBezTo>
                  <a:cubicBezTo>
                    <a:pt x="10312" y="3499"/>
                    <a:pt x="10490" y="4201"/>
                    <a:pt x="10514" y="4916"/>
                  </a:cubicBezTo>
                  <a:lnTo>
                    <a:pt x="8871" y="4916"/>
                  </a:lnTo>
                  <a:cubicBezTo>
                    <a:pt x="8847" y="3856"/>
                    <a:pt x="8633" y="2892"/>
                    <a:pt x="8276" y="2106"/>
                  </a:cubicBezTo>
                  <a:cubicBezTo>
                    <a:pt x="8573" y="1987"/>
                    <a:pt x="8835" y="1868"/>
                    <a:pt x="9061" y="1701"/>
                  </a:cubicBezTo>
                  <a:close/>
                  <a:moveTo>
                    <a:pt x="2620" y="1737"/>
                  </a:moveTo>
                  <a:cubicBezTo>
                    <a:pt x="2834" y="1880"/>
                    <a:pt x="3085" y="1999"/>
                    <a:pt x="3370" y="2118"/>
                  </a:cubicBezTo>
                  <a:cubicBezTo>
                    <a:pt x="3013" y="2904"/>
                    <a:pt x="2811" y="3892"/>
                    <a:pt x="2775" y="4928"/>
                  </a:cubicBezTo>
                  <a:lnTo>
                    <a:pt x="1168" y="4928"/>
                  </a:lnTo>
                  <a:cubicBezTo>
                    <a:pt x="1227" y="3725"/>
                    <a:pt x="1727" y="2582"/>
                    <a:pt x="2620" y="1737"/>
                  </a:cubicBezTo>
                  <a:close/>
                  <a:moveTo>
                    <a:pt x="3787" y="2249"/>
                  </a:moveTo>
                  <a:cubicBezTo>
                    <a:pt x="4323" y="2403"/>
                    <a:pt x="4954" y="2487"/>
                    <a:pt x="5621" y="2511"/>
                  </a:cubicBezTo>
                  <a:lnTo>
                    <a:pt x="5621" y="4928"/>
                  </a:lnTo>
                  <a:lnTo>
                    <a:pt x="3215" y="4928"/>
                  </a:lnTo>
                  <a:cubicBezTo>
                    <a:pt x="3251" y="3916"/>
                    <a:pt x="3466" y="2999"/>
                    <a:pt x="3787" y="2249"/>
                  </a:cubicBezTo>
                  <a:close/>
                  <a:moveTo>
                    <a:pt x="8442" y="5368"/>
                  </a:moveTo>
                  <a:cubicBezTo>
                    <a:pt x="8419" y="6380"/>
                    <a:pt x="8204" y="7297"/>
                    <a:pt x="7883" y="8047"/>
                  </a:cubicBezTo>
                  <a:cubicBezTo>
                    <a:pt x="7347" y="7892"/>
                    <a:pt x="6704" y="7809"/>
                    <a:pt x="6049" y="7785"/>
                  </a:cubicBezTo>
                  <a:lnTo>
                    <a:pt x="6049" y="5368"/>
                  </a:lnTo>
                  <a:close/>
                  <a:moveTo>
                    <a:pt x="5621" y="5380"/>
                  </a:moveTo>
                  <a:lnTo>
                    <a:pt x="5621" y="7785"/>
                  </a:lnTo>
                  <a:cubicBezTo>
                    <a:pt x="4954" y="7809"/>
                    <a:pt x="4323" y="7892"/>
                    <a:pt x="3787" y="8059"/>
                  </a:cubicBezTo>
                  <a:cubicBezTo>
                    <a:pt x="3466" y="7309"/>
                    <a:pt x="3251" y="6392"/>
                    <a:pt x="3227" y="5380"/>
                  </a:cubicBezTo>
                  <a:close/>
                  <a:moveTo>
                    <a:pt x="2775" y="5368"/>
                  </a:moveTo>
                  <a:cubicBezTo>
                    <a:pt x="2811" y="6416"/>
                    <a:pt x="3013" y="7392"/>
                    <a:pt x="3370" y="8178"/>
                  </a:cubicBezTo>
                  <a:cubicBezTo>
                    <a:pt x="3108" y="8273"/>
                    <a:pt x="2846" y="8404"/>
                    <a:pt x="2656" y="8535"/>
                  </a:cubicBezTo>
                  <a:cubicBezTo>
                    <a:pt x="2299" y="8202"/>
                    <a:pt x="1989" y="7821"/>
                    <a:pt x="1727" y="7368"/>
                  </a:cubicBezTo>
                  <a:cubicBezTo>
                    <a:pt x="1382" y="6737"/>
                    <a:pt x="1191" y="6047"/>
                    <a:pt x="1168" y="5368"/>
                  </a:cubicBezTo>
                  <a:close/>
                  <a:moveTo>
                    <a:pt x="10526" y="5368"/>
                  </a:moveTo>
                  <a:cubicBezTo>
                    <a:pt x="10514" y="5725"/>
                    <a:pt x="10454" y="6082"/>
                    <a:pt x="10347" y="6440"/>
                  </a:cubicBezTo>
                  <a:cubicBezTo>
                    <a:pt x="10097" y="7249"/>
                    <a:pt x="9633" y="7987"/>
                    <a:pt x="9026" y="8547"/>
                  </a:cubicBezTo>
                  <a:cubicBezTo>
                    <a:pt x="8823" y="8416"/>
                    <a:pt x="8573" y="8285"/>
                    <a:pt x="8299" y="8178"/>
                  </a:cubicBezTo>
                  <a:cubicBezTo>
                    <a:pt x="8657" y="7392"/>
                    <a:pt x="8859" y="6404"/>
                    <a:pt x="8895" y="5368"/>
                  </a:cubicBezTo>
                  <a:close/>
                  <a:moveTo>
                    <a:pt x="3561" y="8559"/>
                  </a:moveTo>
                  <a:cubicBezTo>
                    <a:pt x="3775" y="8940"/>
                    <a:pt x="4001" y="9261"/>
                    <a:pt x="4251" y="9511"/>
                  </a:cubicBezTo>
                  <a:cubicBezTo>
                    <a:pt x="3799" y="9357"/>
                    <a:pt x="3382" y="9130"/>
                    <a:pt x="3001" y="8833"/>
                  </a:cubicBezTo>
                  <a:cubicBezTo>
                    <a:pt x="3168" y="8726"/>
                    <a:pt x="3358" y="8654"/>
                    <a:pt x="3561" y="8559"/>
                  </a:cubicBezTo>
                  <a:close/>
                  <a:moveTo>
                    <a:pt x="8085" y="8583"/>
                  </a:moveTo>
                  <a:cubicBezTo>
                    <a:pt x="8311" y="8654"/>
                    <a:pt x="8502" y="8738"/>
                    <a:pt x="8669" y="8845"/>
                  </a:cubicBezTo>
                  <a:cubicBezTo>
                    <a:pt x="8490" y="8976"/>
                    <a:pt x="8299" y="9119"/>
                    <a:pt x="8085" y="9214"/>
                  </a:cubicBezTo>
                  <a:cubicBezTo>
                    <a:pt x="7871" y="9333"/>
                    <a:pt x="7633" y="9440"/>
                    <a:pt x="7383" y="9535"/>
                  </a:cubicBezTo>
                  <a:cubicBezTo>
                    <a:pt x="7645" y="9261"/>
                    <a:pt x="7883" y="8952"/>
                    <a:pt x="8085" y="8583"/>
                  </a:cubicBezTo>
                  <a:close/>
                  <a:moveTo>
                    <a:pt x="5621" y="8226"/>
                  </a:moveTo>
                  <a:lnTo>
                    <a:pt x="5621" y="9785"/>
                  </a:lnTo>
                  <a:lnTo>
                    <a:pt x="5501" y="9785"/>
                  </a:lnTo>
                  <a:cubicBezTo>
                    <a:pt x="4906" y="9654"/>
                    <a:pt x="4370" y="9154"/>
                    <a:pt x="3977" y="8440"/>
                  </a:cubicBezTo>
                  <a:cubicBezTo>
                    <a:pt x="4466" y="8309"/>
                    <a:pt x="5037" y="8237"/>
                    <a:pt x="5621" y="8226"/>
                  </a:cubicBezTo>
                  <a:close/>
                  <a:moveTo>
                    <a:pt x="6049" y="8202"/>
                  </a:moveTo>
                  <a:cubicBezTo>
                    <a:pt x="6633" y="8226"/>
                    <a:pt x="7192" y="8297"/>
                    <a:pt x="7692" y="8428"/>
                  </a:cubicBezTo>
                  <a:cubicBezTo>
                    <a:pt x="7287" y="9154"/>
                    <a:pt x="6752" y="9654"/>
                    <a:pt x="6168" y="9785"/>
                  </a:cubicBezTo>
                  <a:lnTo>
                    <a:pt x="6049" y="9785"/>
                  </a:lnTo>
                  <a:lnTo>
                    <a:pt x="6049" y="8202"/>
                  </a:lnTo>
                  <a:close/>
                  <a:moveTo>
                    <a:pt x="5832" y="1"/>
                  </a:moveTo>
                  <a:cubicBezTo>
                    <a:pt x="5002" y="1"/>
                    <a:pt x="4160" y="203"/>
                    <a:pt x="3382" y="629"/>
                  </a:cubicBezTo>
                  <a:cubicBezTo>
                    <a:pt x="918" y="1987"/>
                    <a:pt x="1" y="5106"/>
                    <a:pt x="1358" y="7583"/>
                  </a:cubicBezTo>
                  <a:cubicBezTo>
                    <a:pt x="2227" y="9142"/>
                    <a:pt x="3787" y="10083"/>
                    <a:pt x="5454" y="10214"/>
                  </a:cubicBezTo>
                  <a:cubicBezTo>
                    <a:pt x="5573" y="10238"/>
                    <a:pt x="5704" y="10262"/>
                    <a:pt x="5847" y="10262"/>
                  </a:cubicBezTo>
                  <a:cubicBezTo>
                    <a:pt x="5954" y="10262"/>
                    <a:pt x="6085" y="10238"/>
                    <a:pt x="6192" y="10214"/>
                  </a:cubicBezTo>
                  <a:cubicBezTo>
                    <a:pt x="6906" y="10166"/>
                    <a:pt x="7645" y="9964"/>
                    <a:pt x="8311" y="9595"/>
                  </a:cubicBezTo>
                  <a:cubicBezTo>
                    <a:pt x="9514" y="8940"/>
                    <a:pt x="10383" y="7845"/>
                    <a:pt x="10764" y="6535"/>
                  </a:cubicBezTo>
                  <a:cubicBezTo>
                    <a:pt x="11145" y="5249"/>
                    <a:pt x="10990" y="3856"/>
                    <a:pt x="10335" y="2653"/>
                  </a:cubicBezTo>
                  <a:cubicBezTo>
                    <a:pt x="9405" y="963"/>
                    <a:pt x="7645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915670" y="1904577"/>
              <a:ext cx="173893" cy="336368"/>
            </a:xfrm>
            <a:custGeom>
              <a:avLst/>
              <a:gdLst/>
              <a:ahLst/>
              <a:cxnLst/>
              <a:rect l="l" t="t" r="r" b="b"/>
              <a:pathLst>
                <a:path w="5300" h="10252" extrusionOk="0">
                  <a:moveTo>
                    <a:pt x="1465" y="667"/>
                  </a:moveTo>
                  <a:lnTo>
                    <a:pt x="1465" y="667"/>
                  </a:lnTo>
                  <a:cubicBezTo>
                    <a:pt x="1977" y="846"/>
                    <a:pt x="2453" y="1084"/>
                    <a:pt x="2870" y="1405"/>
                  </a:cubicBezTo>
                  <a:cubicBezTo>
                    <a:pt x="2692" y="1512"/>
                    <a:pt x="2477" y="1620"/>
                    <a:pt x="2239" y="1703"/>
                  </a:cubicBezTo>
                  <a:cubicBezTo>
                    <a:pt x="2025" y="1286"/>
                    <a:pt x="1763" y="953"/>
                    <a:pt x="1465" y="667"/>
                  </a:cubicBezTo>
                  <a:close/>
                  <a:moveTo>
                    <a:pt x="203" y="477"/>
                  </a:moveTo>
                  <a:cubicBezTo>
                    <a:pt x="846" y="560"/>
                    <a:pt x="1406" y="1072"/>
                    <a:pt x="1834" y="1846"/>
                  </a:cubicBezTo>
                  <a:cubicBezTo>
                    <a:pt x="1346" y="1977"/>
                    <a:pt x="787" y="2048"/>
                    <a:pt x="203" y="2060"/>
                  </a:cubicBezTo>
                  <a:lnTo>
                    <a:pt x="203" y="477"/>
                  </a:lnTo>
                  <a:close/>
                  <a:moveTo>
                    <a:pt x="2037" y="2227"/>
                  </a:moveTo>
                  <a:cubicBezTo>
                    <a:pt x="2358" y="2977"/>
                    <a:pt x="2573" y="3894"/>
                    <a:pt x="2596" y="4906"/>
                  </a:cubicBezTo>
                  <a:lnTo>
                    <a:pt x="203" y="4906"/>
                  </a:lnTo>
                  <a:lnTo>
                    <a:pt x="203" y="2501"/>
                  </a:lnTo>
                  <a:cubicBezTo>
                    <a:pt x="858" y="2477"/>
                    <a:pt x="1501" y="2393"/>
                    <a:pt x="2037" y="2227"/>
                  </a:cubicBezTo>
                  <a:close/>
                  <a:moveTo>
                    <a:pt x="3215" y="1703"/>
                  </a:moveTo>
                  <a:cubicBezTo>
                    <a:pt x="3549" y="2036"/>
                    <a:pt x="3870" y="2417"/>
                    <a:pt x="4108" y="2858"/>
                  </a:cubicBezTo>
                  <a:cubicBezTo>
                    <a:pt x="4466" y="3489"/>
                    <a:pt x="4644" y="4191"/>
                    <a:pt x="4668" y="4906"/>
                  </a:cubicBezTo>
                  <a:lnTo>
                    <a:pt x="3025" y="4906"/>
                  </a:lnTo>
                  <a:lnTo>
                    <a:pt x="3025" y="4918"/>
                  </a:lnTo>
                  <a:cubicBezTo>
                    <a:pt x="3001" y="3870"/>
                    <a:pt x="2787" y="2894"/>
                    <a:pt x="2430" y="2108"/>
                  </a:cubicBezTo>
                  <a:cubicBezTo>
                    <a:pt x="2727" y="1989"/>
                    <a:pt x="2989" y="1870"/>
                    <a:pt x="3215" y="1703"/>
                  </a:cubicBezTo>
                  <a:close/>
                  <a:moveTo>
                    <a:pt x="2596" y="5358"/>
                  </a:moveTo>
                  <a:cubicBezTo>
                    <a:pt x="2573" y="6370"/>
                    <a:pt x="2358" y="7287"/>
                    <a:pt x="2037" y="8037"/>
                  </a:cubicBezTo>
                  <a:cubicBezTo>
                    <a:pt x="1501" y="7882"/>
                    <a:pt x="858" y="7775"/>
                    <a:pt x="203" y="7763"/>
                  </a:cubicBezTo>
                  <a:lnTo>
                    <a:pt x="203" y="5358"/>
                  </a:lnTo>
                  <a:close/>
                  <a:moveTo>
                    <a:pt x="4668" y="5370"/>
                  </a:moveTo>
                  <a:cubicBezTo>
                    <a:pt x="4656" y="5715"/>
                    <a:pt x="4597" y="6072"/>
                    <a:pt x="4489" y="6430"/>
                  </a:cubicBezTo>
                  <a:cubicBezTo>
                    <a:pt x="4251" y="7263"/>
                    <a:pt x="3787" y="7966"/>
                    <a:pt x="3168" y="8549"/>
                  </a:cubicBezTo>
                  <a:cubicBezTo>
                    <a:pt x="2954" y="8418"/>
                    <a:pt x="2715" y="8287"/>
                    <a:pt x="2442" y="8180"/>
                  </a:cubicBezTo>
                  <a:cubicBezTo>
                    <a:pt x="2799" y="7394"/>
                    <a:pt x="3001" y="6406"/>
                    <a:pt x="3037" y="5370"/>
                  </a:cubicBezTo>
                  <a:close/>
                  <a:moveTo>
                    <a:pt x="2239" y="8573"/>
                  </a:moveTo>
                  <a:cubicBezTo>
                    <a:pt x="2465" y="8644"/>
                    <a:pt x="2656" y="8728"/>
                    <a:pt x="2823" y="8835"/>
                  </a:cubicBezTo>
                  <a:cubicBezTo>
                    <a:pt x="2644" y="8966"/>
                    <a:pt x="2453" y="9109"/>
                    <a:pt x="2239" y="9204"/>
                  </a:cubicBezTo>
                  <a:cubicBezTo>
                    <a:pt x="2025" y="9323"/>
                    <a:pt x="1787" y="9430"/>
                    <a:pt x="1537" y="9525"/>
                  </a:cubicBezTo>
                  <a:cubicBezTo>
                    <a:pt x="1799" y="9251"/>
                    <a:pt x="2037" y="8942"/>
                    <a:pt x="2239" y="8573"/>
                  </a:cubicBezTo>
                  <a:close/>
                  <a:moveTo>
                    <a:pt x="203" y="8192"/>
                  </a:moveTo>
                  <a:cubicBezTo>
                    <a:pt x="787" y="8216"/>
                    <a:pt x="1346" y="8287"/>
                    <a:pt x="1846" y="8418"/>
                  </a:cubicBezTo>
                  <a:cubicBezTo>
                    <a:pt x="1441" y="9144"/>
                    <a:pt x="906" y="9644"/>
                    <a:pt x="322" y="9775"/>
                  </a:cubicBezTo>
                  <a:lnTo>
                    <a:pt x="203" y="9775"/>
                  </a:lnTo>
                  <a:lnTo>
                    <a:pt x="203" y="8192"/>
                  </a:lnTo>
                  <a:close/>
                  <a:moveTo>
                    <a:pt x="1" y="0"/>
                  </a:moveTo>
                  <a:lnTo>
                    <a:pt x="1" y="10252"/>
                  </a:lnTo>
                  <a:cubicBezTo>
                    <a:pt x="108" y="10252"/>
                    <a:pt x="239" y="10240"/>
                    <a:pt x="334" y="10204"/>
                  </a:cubicBezTo>
                  <a:cubicBezTo>
                    <a:pt x="1049" y="10156"/>
                    <a:pt x="1787" y="9954"/>
                    <a:pt x="2453" y="9585"/>
                  </a:cubicBezTo>
                  <a:cubicBezTo>
                    <a:pt x="3656" y="8930"/>
                    <a:pt x="4513" y="7835"/>
                    <a:pt x="4906" y="6525"/>
                  </a:cubicBezTo>
                  <a:cubicBezTo>
                    <a:pt x="5299" y="5215"/>
                    <a:pt x="5144" y="3834"/>
                    <a:pt x="4478" y="2632"/>
                  </a:cubicBezTo>
                  <a:cubicBezTo>
                    <a:pt x="3549" y="965"/>
                    <a:pt x="181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20"/>
          <p:cNvGrpSpPr/>
          <p:nvPr/>
        </p:nvGrpSpPr>
        <p:grpSpPr>
          <a:xfrm>
            <a:off x="4905379" y="1488325"/>
            <a:ext cx="353954" cy="353954"/>
            <a:chOff x="3761929" y="1472437"/>
            <a:chExt cx="353954" cy="353954"/>
          </a:xfrm>
        </p:grpSpPr>
        <p:sp>
          <p:nvSpPr>
            <p:cNvPr id="484" name="Google Shape;484;p20"/>
            <p:cNvSpPr/>
            <p:nvPr/>
          </p:nvSpPr>
          <p:spPr>
            <a:xfrm>
              <a:off x="3761929" y="1472437"/>
              <a:ext cx="353954" cy="353954"/>
            </a:xfrm>
            <a:custGeom>
              <a:avLst/>
              <a:gdLst/>
              <a:ahLst/>
              <a:cxnLst/>
              <a:rect l="l" t="t" r="r" b="b"/>
              <a:pathLst>
                <a:path w="10788" h="10788" extrusionOk="0">
                  <a:moveTo>
                    <a:pt x="5428" y="2929"/>
                  </a:moveTo>
                  <a:cubicBezTo>
                    <a:pt x="6775" y="2929"/>
                    <a:pt x="7859" y="4044"/>
                    <a:pt x="7859" y="5394"/>
                  </a:cubicBezTo>
                  <a:cubicBezTo>
                    <a:pt x="7859" y="6740"/>
                    <a:pt x="6752" y="7847"/>
                    <a:pt x="5406" y="7847"/>
                  </a:cubicBezTo>
                  <a:cubicBezTo>
                    <a:pt x="4049" y="7847"/>
                    <a:pt x="2942" y="6740"/>
                    <a:pt x="2942" y="5394"/>
                  </a:cubicBezTo>
                  <a:cubicBezTo>
                    <a:pt x="2942" y="4037"/>
                    <a:pt x="4049" y="2930"/>
                    <a:pt x="5406" y="2930"/>
                  </a:cubicBezTo>
                  <a:cubicBezTo>
                    <a:pt x="5413" y="2929"/>
                    <a:pt x="5421" y="2929"/>
                    <a:pt x="5428" y="2929"/>
                  </a:cubicBezTo>
                  <a:close/>
                  <a:moveTo>
                    <a:pt x="5025" y="1"/>
                  </a:moveTo>
                  <a:cubicBezTo>
                    <a:pt x="4835" y="1"/>
                    <a:pt x="4668" y="167"/>
                    <a:pt x="4668" y="358"/>
                  </a:cubicBezTo>
                  <a:lnTo>
                    <a:pt x="4668" y="1501"/>
                  </a:lnTo>
                  <a:cubicBezTo>
                    <a:pt x="4109" y="1608"/>
                    <a:pt x="3585" y="1834"/>
                    <a:pt x="3144" y="2144"/>
                  </a:cubicBezTo>
                  <a:lnTo>
                    <a:pt x="2323" y="1322"/>
                  </a:lnTo>
                  <a:cubicBezTo>
                    <a:pt x="2257" y="1257"/>
                    <a:pt x="2168" y="1224"/>
                    <a:pt x="2078" y="1224"/>
                  </a:cubicBezTo>
                  <a:cubicBezTo>
                    <a:pt x="1989" y="1224"/>
                    <a:pt x="1900" y="1257"/>
                    <a:pt x="1834" y="1322"/>
                  </a:cubicBezTo>
                  <a:lnTo>
                    <a:pt x="1322" y="1834"/>
                  </a:lnTo>
                  <a:cubicBezTo>
                    <a:pt x="1191" y="1965"/>
                    <a:pt x="1191" y="2191"/>
                    <a:pt x="1322" y="2322"/>
                  </a:cubicBezTo>
                  <a:lnTo>
                    <a:pt x="2144" y="3144"/>
                  </a:lnTo>
                  <a:cubicBezTo>
                    <a:pt x="1834" y="3584"/>
                    <a:pt x="1608" y="4108"/>
                    <a:pt x="1501" y="4680"/>
                  </a:cubicBezTo>
                  <a:lnTo>
                    <a:pt x="358" y="4680"/>
                  </a:lnTo>
                  <a:cubicBezTo>
                    <a:pt x="168" y="4680"/>
                    <a:pt x="1" y="4835"/>
                    <a:pt x="1" y="5037"/>
                  </a:cubicBezTo>
                  <a:lnTo>
                    <a:pt x="1" y="5763"/>
                  </a:lnTo>
                  <a:cubicBezTo>
                    <a:pt x="1" y="5954"/>
                    <a:pt x="168" y="6120"/>
                    <a:pt x="358" y="6120"/>
                  </a:cubicBezTo>
                  <a:lnTo>
                    <a:pt x="1501" y="6120"/>
                  </a:lnTo>
                  <a:cubicBezTo>
                    <a:pt x="1608" y="6680"/>
                    <a:pt x="1834" y="7204"/>
                    <a:pt x="2144" y="7644"/>
                  </a:cubicBezTo>
                  <a:lnTo>
                    <a:pt x="1322" y="8466"/>
                  </a:lnTo>
                  <a:cubicBezTo>
                    <a:pt x="1191" y="8597"/>
                    <a:pt x="1191" y="8823"/>
                    <a:pt x="1322" y="8954"/>
                  </a:cubicBezTo>
                  <a:lnTo>
                    <a:pt x="1834" y="9466"/>
                  </a:lnTo>
                  <a:cubicBezTo>
                    <a:pt x="1900" y="9532"/>
                    <a:pt x="1989" y="9564"/>
                    <a:pt x="2078" y="9564"/>
                  </a:cubicBezTo>
                  <a:cubicBezTo>
                    <a:pt x="2168" y="9564"/>
                    <a:pt x="2257" y="9532"/>
                    <a:pt x="2323" y="9466"/>
                  </a:cubicBezTo>
                  <a:lnTo>
                    <a:pt x="3144" y="8645"/>
                  </a:lnTo>
                  <a:cubicBezTo>
                    <a:pt x="3585" y="8954"/>
                    <a:pt x="4109" y="9180"/>
                    <a:pt x="4668" y="9287"/>
                  </a:cubicBezTo>
                  <a:lnTo>
                    <a:pt x="4668" y="10430"/>
                  </a:lnTo>
                  <a:cubicBezTo>
                    <a:pt x="4668" y="10621"/>
                    <a:pt x="4835" y="10788"/>
                    <a:pt x="5025" y="10788"/>
                  </a:cubicBezTo>
                  <a:lnTo>
                    <a:pt x="5763" y="10788"/>
                  </a:lnTo>
                  <a:cubicBezTo>
                    <a:pt x="5954" y="10788"/>
                    <a:pt x="6121" y="10621"/>
                    <a:pt x="6121" y="10430"/>
                  </a:cubicBezTo>
                  <a:lnTo>
                    <a:pt x="6121" y="9287"/>
                  </a:lnTo>
                  <a:cubicBezTo>
                    <a:pt x="6680" y="9180"/>
                    <a:pt x="7204" y="8954"/>
                    <a:pt x="7657" y="8645"/>
                  </a:cubicBezTo>
                  <a:lnTo>
                    <a:pt x="8466" y="9466"/>
                  </a:lnTo>
                  <a:cubicBezTo>
                    <a:pt x="8538" y="9532"/>
                    <a:pt x="8627" y="9564"/>
                    <a:pt x="8716" y="9564"/>
                  </a:cubicBezTo>
                  <a:cubicBezTo>
                    <a:pt x="8806" y="9564"/>
                    <a:pt x="8895" y="9532"/>
                    <a:pt x="8966" y="9466"/>
                  </a:cubicBezTo>
                  <a:lnTo>
                    <a:pt x="9466" y="8954"/>
                  </a:lnTo>
                  <a:cubicBezTo>
                    <a:pt x="9597" y="8823"/>
                    <a:pt x="9597" y="8609"/>
                    <a:pt x="9466" y="8466"/>
                  </a:cubicBezTo>
                  <a:lnTo>
                    <a:pt x="8645" y="7644"/>
                  </a:lnTo>
                  <a:cubicBezTo>
                    <a:pt x="8966" y="7204"/>
                    <a:pt x="9181" y="6680"/>
                    <a:pt x="9288" y="6120"/>
                  </a:cubicBezTo>
                  <a:lnTo>
                    <a:pt x="10431" y="6120"/>
                  </a:lnTo>
                  <a:cubicBezTo>
                    <a:pt x="10633" y="6120"/>
                    <a:pt x="10788" y="5954"/>
                    <a:pt x="10788" y="5763"/>
                  </a:cubicBezTo>
                  <a:lnTo>
                    <a:pt x="10788" y="5037"/>
                  </a:lnTo>
                  <a:cubicBezTo>
                    <a:pt x="10788" y="4835"/>
                    <a:pt x="10633" y="4680"/>
                    <a:pt x="10431" y="4680"/>
                  </a:cubicBezTo>
                  <a:lnTo>
                    <a:pt x="9288" y="4680"/>
                  </a:lnTo>
                  <a:cubicBezTo>
                    <a:pt x="9181" y="4108"/>
                    <a:pt x="8966" y="3584"/>
                    <a:pt x="8645" y="3144"/>
                  </a:cubicBezTo>
                  <a:lnTo>
                    <a:pt x="9466" y="2322"/>
                  </a:lnTo>
                  <a:cubicBezTo>
                    <a:pt x="9597" y="2191"/>
                    <a:pt x="9597" y="1965"/>
                    <a:pt x="9466" y="1834"/>
                  </a:cubicBezTo>
                  <a:lnTo>
                    <a:pt x="8966" y="1322"/>
                  </a:lnTo>
                  <a:cubicBezTo>
                    <a:pt x="8895" y="1257"/>
                    <a:pt x="8806" y="1224"/>
                    <a:pt x="8716" y="1224"/>
                  </a:cubicBezTo>
                  <a:cubicBezTo>
                    <a:pt x="8627" y="1224"/>
                    <a:pt x="8538" y="1257"/>
                    <a:pt x="8466" y="1322"/>
                  </a:cubicBezTo>
                  <a:lnTo>
                    <a:pt x="7657" y="2144"/>
                  </a:lnTo>
                  <a:cubicBezTo>
                    <a:pt x="7204" y="1834"/>
                    <a:pt x="6680" y="1608"/>
                    <a:pt x="6121" y="1501"/>
                  </a:cubicBezTo>
                  <a:lnTo>
                    <a:pt x="6121" y="358"/>
                  </a:lnTo>
                  <a:cubicBezTo>
                    <a:pt x="6121" y="167"/>
                    <a:pt x="5954" y="1"/>
                    <a:pt x="5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3939299" y="1472437"/>
              <a:ext cx="176583" cy="353561"/>
            </a:xfrm>
            <a:custGeom>
              <a:avLst/>
              <a:gdLst/>
              <a:ahLst/>
              <a:cxnLst/>
              <a:rect l="l" t="t" r="r" b="b"/>
              <a:pathLst>
                <a:path w="5382" h="10776" extrusionOk="0">
                  <a:moveTo>
                    <a:pt x="0" y="1"/>
                  </a:moveTo>
                  <a:lnTo>
                    <a:pt x="0" y="2930"/>
                  </a:lnTo>
                  <a:cubicBezTo>
                    <a:pt x="1346" y="2930"/>
                    <a:pt x="2453" y="4037"/>
                    <a:pt x="2453" y="5394"/>
                  </a:cubicBezTo>
                  <a:cubicBezTo>
                    <a:pt x="2453" y="6740"/>
                    <a:pt x="1346" y="7847"/>
                    <a:pt x="0" y="7847"/>
                  </a:cubicBezTo>
                  <a:lnTo>
                    <a:pt x="0" y="10776"/>
                  </a:lnTo>
                  <a:lnTo>
                    <a:pt x="357" y="10776"/>
                  </a:lnTo>
                  <a:cubicBezTo>
                    <a:pt x="548" y="10776"/>
                    <a:pt x="715" y="10609"/>
                    <a:pt x="715" y="10419"/>
                  </a:cubicBezTo>
                  <a:lnTo>
                    <a:pt x="715" y="9276"/>
                  </a:lnTo>
                  <a:cubicBezTo>
                    <a:pt x="1274" y="9168"/>
                    <a:pt x="1798" y="8942"/>
                    <a:pt x="2251" y="8633"/>
                  </a:cubicBezTo>
                  <a:lnTo>
                    <a:pt x="3060" y="9454"/>
                  </a:lnTo>
                  <a:cubicBezTo>
                    <a:pt x="3132" y="9520"/>
                    <a:pt x="3221" y="9552"/>
                    <a:pt x="3310" y="9552"/>
                  </a:cubicBezTo>
                  <a:cubicBezTo>
                    <a:pt x="3400" y="9552"/>
                    <a:pt x="3489" y="9520"/>
                    <a:pt x="3560" y="9454"/>
                  </a:cubicBezTo>
                  <a:lnTo>
                    <a:pt x="4060" y="8942"/>
                  </a:lnTo>
                  <a:cubicBezTo>
                    <a:pt x="4191" y="8811"/>
                    <a:pt x="4191" y="8585"/>
                    <a:pt x="4060" y="8454"/>
                  </a:cubicBezTo>
                  <a:lnTo>
                    <a:pt x="3239" y="7632"/>
                  </a:lnTo>
                  <a:cubicBezTo>
                    <a:pt x="3560" y="7192"/>
                    <a:pt x="3775" y="6668"/>
                    <a:pt x="3882" y="6108"/>
                  </a:cubicBezTo>
                  <a:lnTo>
                    <a:pt x="5025" y="6108"/>
                  </a:lnTo>
                  <a:cubicBezTo>
                    <a:pt x="5227" y="6108"/>
                    <a:pt x="5382" y="5942"/>
                    <a:pt x="5382" y="5751"/>
                  </a:cubicBezTo>
                  <a:lnTo>
                    <a:pt x="5382" y="5013"/>
                  </a:lnTo>
                  <a:cubicBezTo>
                    <a:pt x="5382" y="4835"/>
                    <a:pt x="5227" y="4680"/>
                    <a:pt x="5025" y="4680"/>
                  </a:cubicBezTo>
                  <a:lnTo>
                    <a:pt x="3882" y="4680"/>
                  </a:lnTo>
                  <a:cubicBezTo>
                    <a:pt x="3775" y="4108"/>
                    <a:pt x="3560" y="3584"/>
                    <a:pt x="3239" y="3144"/>
                  </a:cubicBezTo>
                  <a:lnTo>
                    <a:pt x="4060" y="2322"/>
                  </a:lnTo>
                  <a:cubicBezTo>
                    <a:pt x="4191" y="2191"/>
                    <a:pt x="4191" y="1965"/>
                    <a:pt x="4060" y="1834"/>
                  </a:cubicBezTo>
                  <a:lnTo>
                    <a:pt x="3560" y="1322"/>
                  </a:lnTo>
                  <a:cubicBezTo>
                    <a:pt x="3489" y="1257"/>
                    <a:pt x="3400" y="1224"/>
                    <a:pt x="3310" y="1224"/>
                  </a:cubicBezTo>
                  <a:cubicBezTo>
                    <a:pt x="3221" y="1224"/>
                    <a:pt x="3132" y="1257"/>
                    <a:pt x="3060" y="1322"/>
                  </a:cubicBezTo>
                  <a:lnTo>
                    <a:pt x="2251" y="2144"/>
                  </a:lnTo>
                  <a:cubicBezTo>
                    <a:pt x="1798" y="1834"/>
                    <a:pt x="1274" y="1608"/>
                    <a:pt x="715" y="1501"/>
                  </a:cubicBezTo>
                  <a:lnTo>
                    <a:pt x="715" y="358"/>
                  </a:ln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3931884" y="1498226"/>
              <a:ext cx="14469" cy="14863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4032644" y="1540321"/>
              <a:ext cx="16077" cy="14666"/>
            </a:xfrm>
            <a:custGeom>
              <a:avLst/>
              <a:gdLst/>
              <a:ahLst/>
              <a:cxnLst/>
              <a:rect l="l" t="t" r="r" b="b"/>
              <a:pathLst>
                <a:path w="490" h="447" extrusionOk="0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6" y="384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4075625" y="1641967"/>
              <a:ext cx="14502" cy="14502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215" y="1"/>
                  </a:moveTo>
                  <a:cubicBezTo>
                    <a:pt x="96" y="1"/>
                    <a:pt x="1" y="96"/>
                    <a:pt x="1" y="227"/>
                  </a:cubicBezTo>
                  <a:cubicBezTo>
                    <a:pt x="1" y="346"/>
                    <a:pt x="96" y="441"/>
                    <a:pt x="215" y="441"/>
                  </a:cubicBezTo>
                  <a:cubicBezTo>
                    <a:pt x="346" y="441"/>
                    <a:pt x="441" y="346"/>
                    <a:pt x="441" y="227"/>
                  </a:cubicBezTo>
                  <a:cubicBezTo>
                    <a:pt x="441" y="96"/>
                    <a:pt x="346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032644" y="1743842"/>
              <a:ext cx="16077" cy="14568"/>
            </a:xfrm>
            <a:custGeom>
              <a:avLst/>
              <a:gdLst/>
              <a:ahLst/>
              <a:cxnLst/>
              <a:rect l="l" t="t" r="r" b="b"/>
              <a:pathLst>
                <a:path w="490" h="444" extrusionOk="0">
                  <a:moveTo>
                    <a:pt x="251" y="0"/>
                  </a:moveTo>
                  <a:cubicBezTo>
                    <a:pt x="194" y="0"/>
                    <a:pt x="138" y="21"/>
                    <a:pt x="96" y="63"/>
                  </a:cubicBezTo>
                  <a:cubicBezTo>
                    <a:pt x="1" y="146"/>
                    <a:pt x="1" y="289"/>
                    <a:pt x="96" y="373"/>
                  </a:cubicBezTo>
                  <a:cubicBezTo>
                    <a:pt x="138" y="420"/>
                    <a:pt x="194" y="444"/>
                    <a:pt x="251" y="444"/>
                  </a:cubicBezTo>
                  <a:cubicBezTo>
                    <a:pt x="307" y="444"/>
                    <a:pt x="364" y="420"/>
                    <a:pt x="406" y="373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3931884" y="1785346"/>
              <a:ext cx="14469" cy="14863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3829517" y="1743546"/>
              <a:ext cx="16044" cy="14863"/>
            </a:xfrm>
            <a:custGeom>
              <a:avLst/>
              <a:gdLst/>
              <a:ahLst/>
              <a:cxnLst/>
              <a:rect l="l" t="t" r="r" b="b"/>
              <a:pathLst>
                <a:path w="489" h="453" extrusionOk="0">
                  <a:moveTo>
                    <a:pt x="249" y="1"/>
                  </a:moveTo>
                  <a:cubicBezTo>
                    <a:pt x="191" y="1"/>
                    <a:pt x="132" y="24"/>
                    <a:pt x="84" y="72"/>
                  </a:cubicBezTo>
                  <a:cubicBezTo>
                    <a:pt x="1" y="155"/>
                    <a:pt x="1" y="298"/>
                    <a:pt x="84" y="382"/>
                  </a:cubicBezTo>
                  <a:cubicBezTo>
                    <a:pt x="132" y="429"/>
                    <a:pt x="191" y="453"/>
                    <a:pt x="249" y="453"/>
                  </a:cubicBezTo>
                  <a:cubicBezTo>
                    <a:pt x="307" y="453"/>
                    <a:pt x="364" y="429"/>
                    <a:pt x="405" y="382"/>
                  </a:cubicBezTo>
                  <a:cubicBezTo>
                    <a:pt x="489" y="298"/>
                    <a:pt x="489" y="155"/>
                    <a:pt x="405" y="72"/>
                  </a:cubicBezTo>
                  <a:cubicBezTo>
                    <a:pt x="364" y="24"/>
                    <a:pt x="307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3788111" y="1641967"/>
              <a:ext cx="14863" cy="14502"/>
            </a:xfrm>
            <a:custGeom>
              <a:avLst/>
              <a:gdLst/>
              <a:ahLst/>
              <a:cxnLst/>
              <a:rect l="l" t="t" r="r" b="b"/>
              <a:pathLst>
                <a:path w="453" h="442" extrusionOk="0">
                  <a:moveTo>
                    <a:pt x="227" y="1"/>
                  </a:moveTo>
                  <a:cubicBezTo>
                    <a:pt x="108" y="1"/>
                    <a:pt x="1" y="96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58" y="441"/>
                    <a:pt x="453" y="346"/>
                    <a:pt x="453" y="227"/>
                  </a:cubicBez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3829517" y="1540321"/>
              <a:ext cx="16044" cy="14666"/>
            </a:xfrm>
            <a:custGeom>
              <a:avLst/>
              <a:gdLst/>
              <a:ahLst/>
              <a:cxnLst/>
              <a:rect l="l" t="t" r="r" b="b"/>
              <a:pathLst>
                <a:path w="489" h="447" extrusionOk="0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5" y="384"/>
                  </a:cubicBezTo>
                  <a:cubicBezTo>
                    <a:pt x="489" y="289"/>
                    <a:pt x="489" y="146"/>
                    <a:pt x="405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5" name="Google Shape;3005;p35"/>
          <p:cNvGrpSpPr/>
          <p:nvPr/>
        </p:nvGrpSpPr>
        <p:grpSpPr>
          <a:xfrm>
            <a:off x="2052955" y="1725038"/>
            <a:ext cx="4393502" cy="2448350"/>
            <a:chOff x="2052955" y="1881988"/>
            <a:chExt cx="4393502" cy="2448350"/>
          </a:xfrm>
        </p:grpSpPr>
        <p:sp>
          <p:nvSpPr>
            <p:cNvPr id="3006" name="Google Shape;3006;p35"/>
            <p:cNvSpPr/>
            <p:nvPr/>
          </p:nvSpPr>
          <p:spPr>
            <a:xfrm>
              <a:off x="2052955" y="3072868"/>
              <a:ext cx="3656940" cy="6567"/>
            </a:xfrm>
            <a:custGeom>
              <a:avLst/>
              <a:gdLst/>
              <a:ahLst/>
              <a:cxnLst/>
              <a:rect l="l" t="t" r="r" b="b"/>
              <a:pathLst>
                <a:path w="114503" h="203" extrusionOk="0">
                  <a:moveTo>
                    <a:pt x="96" y="0"/>
                  </a:moveTo>
                  <a:cubicBezTo>
                    <a:pt x="36" y="0"/>
                    <a:pt x="0" y="48"/>
                    <a:pt x="0" y="108"/>
                  </a:cubicBezTo>
                  <a:cubicBezTo>
                    <a:pt x="0" y="167"/>
                    <a:pt x="48" y="203"/>
                    <a:pt x="96" y="203"/>
                  </a:cubicBezTo>
                  <a:lnTo>
                    <a:pt x="548" y="203"/>
                  </a:lnTo>
                  <a:cubicBezTo>
                    <a:pt x="620" y="203"/>
                    <a:pt x="667" y="143"/>
                    <a:pt x="655" y="108"/>
                  </a:cubicBezTo>
                  <a:cubicBezTo>
                    <a:pt x="655" y="36"/>
                    <a:pt x="608" y="0"/>
                    <a:pt x="548" y="0"/>
                  </a:cubicBezTo>
                  <a:close/>
                  <a:moveTo>
                    <a:pt x="1429" y="0"/>
                  </a:moveTo>
                  <a:cubicBezTo>
                    <a:pt x="1370" y="0"/>
                    <a:pt x="1322" y="48"/>
                    <a:pt x="1322" y="108"/>
                  </a:cubicBezTo>
                  <a:cubicBezTo>
                    <a:pt x="1322" y="167"/>
                    <a:pt x="1370" y="203"/>
                    <a:pt x="1429" y="203"/>
                  </a:cubicBezTo>
                  <a:lnTo>
                    <a:pt x="1870" y="203"/>
                  </a:lnTo>
                  <a:cubicBezTo>
                    <a:pt x="1929" y="203"/>
                    <a:pt x="1989" y="143"/>
                    <a:pt x="1977" y="108"/>
                  </a:cubicBezTo>
                  <a:cubicBezTo>
                    <a:pt x="1977" y="36"/>
                    <a:pt x="1929" y="0"/>
                    <a:pt x="1870" y="0"/>
                  </a:cubicBezTo>
                  <a:close/>
                  <a:moveTo>
                    <a:pt x="2751" y="0"/>
                  </a:moveTo>
                  <a:cubicBezTo>
                    <a:pt x="2691" y="0"/>
                    <a:pt x="2644" y="48"/>
                    <a:pt x="2644" y="108"/>
                  </a:cubicBezTo>
                  <a:cubicBezTo>
                    <a:pt x="2644" y="167"/>
                    <a:pt x="2691" y="203"/>
                    <a:pt x="2751" y="203"/>
                  </a:cubicBezTo>
                  <a:lnTo>
                    <a:pt x="3203" y="203"/>
                  </a:lnTo>
                  <a:cubicBezTo>
                    <a:pt x="3263" y="203"/>
                    <a:pt x="3322" y="143"/>
                    <a:pt x="3298" y="108"/>
                  </a:cubicBezTo>
                  <a:cubicBezTo>
                    <a:pt x="3298" y="36"/>
                    <a:pt x="3263" y="0"/>
                    <a:pt x="3203" y="0"/>
                  </a:cubicBezTo>
                  <a:close/>
                  <a:moveTo>
                    <a:pt x="4072" y="0"/>
                  </a:moveTo>
                  <a:cubicBezTo>
                    <a:pt x="4013" y="0"/>
                    <a:pt x="3965" y="48"/>
                    <a:pt x="3965" y="108"/>
                  </a:cubicBezTo>
                  <a:cubicBezTo>
                    <a:pt x="3965" y="167"/>
                    <a:pt x="4013" y="203"/>
                    <a:pt x="4072" y="203"/>
                  </a:cubicBezTo>
                  <a:lnTo>
                    <a:pt x="4525" y="203"/>
                  </a:lnTo>
                  <a:cubicBezTo>
                    <a:pt x="4584" y="203"/>
                    <a:pt x="4644" y="143"/>
                    <a:pt x="4632" y="108"/>
                  </a:cubicBezTo>
                  <a:cubicBezTo>
                    <a:pt x="4632" y="36"/>
                    <a:pt x="4584" y="0"/>
                    <a:pt x="4525" y="0"/>
                  </a:cubicBezTo>
                  <a:close/>
                  <a:moveTo>
                    <a:pt x="5406" y="0"/>
                  </a:moveTo>
                  <a:cubicBezTo>
                    <a:pt x="5334" y="0"/>
                    <a:pt x="5299" y="48"/>
                    <a:pt x="5299" y="108"/>
                  </a:cubicBezTo>
                  <a:cubicBezTo>
                    <a:pt x="5299" y="167"/>
                    <a:pt x="5346" y="203"/>
                    <a:pt x="5406" y="203"/>
                  </a:cubicBezTo>
                  <a:lnTo>
                    <a:pt x="5846" y="203"/>
                  </a:lnTo>
                  <a:cubicBezTo>
                    <a:pt x="5906" y="203"/>
                    <a:pt x="5965" y="143"/>
                    <a:pt x="5954" y="108"/>
                  </a:cubicBezTo>
                  <a:cubicBezTo>
                    <a:pt x="5954" y="36"/>
                    <a:pt x="5906" y="0"/>
                    <a:pt x="5846" y="0"/>
                  </a:cubicBezTo>
                  <a:close/>
                  <a:moveTo>
                    <a:pt x="6727" y="0"/>
                  </a:moveTo>
                  <a:cubicBezTo>
                    <a:pt x="6668" y="0"/>
                    <a:pt x="6620" y="48"/>
                    <a:pt x="6620" y="108"/>
                  </a:cubicBezTo>
                  <a:cubicBezTo>
                    <a:pt x="6620" y="167"/>
                    <a:pt x="6668" y="203"/>
                    <a:pt x="6727" y="203"/>
                  </a:cubicBezTo>
                  <a:lnTo>
                    <a:pt x="7168" y="203"/>
                  </a:lnTo>
                  <a:cubicBezTo>
                    <a:pt x="7227" y="203"/>
                    <a:pt x="7287" y="143"/>
                    <a:pt x="7275" y="108"/>
                  </a:cubicBezTo>
                  <a:cubicBezTo>
                    <a:pt x="7275" y="36"/>
                    <a:pt x="7227" y="0"/>
                    <a:pt x="7168" y="0"/>
                  </a:cubicBezTo>
                  <a:close/>
                  <a:moveTo>
                    <a:pt x="8049" y="0"/>
                  </a:moveTo>
                  <a:cubicBezTo>
                    <a:pt x="7989" y="0"/>
                    <a:pt x="7942" y="48"/>
                    <a:pt x="7942" y="108"/>
                  </a:cubicBezTo>
                  <a:cubicBezTo>
                    <a:pt x="7942" y="167"/>
                    <a:pt x="7989" y="203"/>
                    <a:pt x="8049" y="203"/>
                  </a:cubicBezTo>
                  <a:lnTo>
                    <a:pt x="8501" y="203"/>
                  </a:lnTo>
                  <a:cubicBezTo>
                    <a:pt x="8561" y="203"/>
                    <a:pt x="8621" y="143"/>
                    <a:pt x="8597" y="108"/>
                  </a:cubicBezTo>
                  <a:cubicBezTo>
                    <a:pt x="8597" y="36"/>
                    <a:pt x="8561" y="0"/>
                    <a:pt x="8501" y="0"/>
                  </a:cubicBezTo>
                  <a:close/>
                  <a:moveTo>
                    <a:pt x="9371" y="0"/>
                  </a:moveTo>
                  <a:cubicBezTo>
                    <a:pt x="9311" y="0"/>
                    <a:pt x="9275" y="48"/>
                    <a:pt x="9275" y="108"/>
                  </a:cubicBezTo>
                  <a:cubicBezTo>
                    <a:pt x="9275" y="167"/>
                    <a:pt x="9311" y="203"/>
                    <a:pt x="9371" y="203"/>
                  </a:cubicBezTo>
                  <a:lnTo>
                    <a:pt x="9823" y="203"/>
                  </a:lnTo>
                  <a:cubicBezTo>
                    <a:pt x="9883" y="203"/>
                    <a:pt x="9918" y="143"/>
                    <a:pt x="9930" y="108"/>
                  </a:cubicBezTo>
                  <a:cubicBezTo>
                    <a:pt x="9930" y="36"/>
                    <a:pt x="9883" y="0"/>
                    <a:pt x="9823" y="0"/>
                  </a:cubicBezTo>
                  <a:close/>
                  <a:moveTo>
                    <a:pt x="10704" y="0"/>
                  </a:moveTo>
                  <a:cubicBezTo>
                    <a:pt x="10633" y="0"/>
                    <a:pt x="10597" y="48"/>
                    <a:pt x="10597" y="108"/>
                  </a:cubicBezTo>
                  <a:cubicBezTo>
                    <a:pt x="10597" y="167"/>
                    <a:pt x="10645" y="203"/>
                    <a:pt x="10704" y="203"/>
                  </a:cubicBezTo>
                  <a:lnTo>
                    <a:pt x="11145" y="203"/>
                  </a:lnTo>
                  <a:cubicBezTo>
                    <a:pt x="11204" y="203"/>
                    <a:pt x="11252" y="143"/>
                    <a:pt x="11252" y="108"/>
                  </a:cubicBezTo>
                  <a:cubicBezTo>
                    <a:pt x="11252" y="36"/>
                    <a:pt x="11204" y="0"/>
                    <a:pt x="11145" y="0"/>
                  </a:cubicBezTo>
                  <a:close/>
                  <a:moveTo>
                    <a:pt x="12026" y="0"/>
                  </a:moveTo>
                  <a:cubicBezTo>
                    <a:pt x="11966" y="0"/>
                    <a:pt x="11919" y="48"/>
                    <a:pt x="11919" y="108"/>
                  </a:cubicBezTo>
                  <a:cubicBezTo>
                    <a:pt x="11919" y="167"/>
                    <a:pt x="11966" y="203"/>
                    <a:pt x="12026" y="203"/>
                  </a:cubicBezTo>
                  <a:lnTo>
                    <a:pt x="12466" y="203"/>
                  </a:lnTo>
                  <a:cubicBezTo>
                    <a:pt x="12526" y="203"/>
                    <a:pt x="12573" y="143"/>
                    <a:pt x="12573" y="108"/>
                  </a:cubicBezTo>
                  <a:cubicBezTo>
                    <a:pt x="12573" y="36"/>
                    <a:pt x="12526" y="0"/>
                    <a:pt x="12466" y="0"/>
                  </a:cubicBezTo>
                  <a:close/>
                  <a:moveTo>
                    <a:pt x="13347" y="0"/>
                  </a:moveTo>
                  <a:cubicBezTo>
                    <a:pt x="13288" y="0"/>
                    <a:pt x="13240" y="48"/>
                    <a:pt x="13240" y="108"/>
                  </a:cubicBezTo>
                  <a:cubicBezTo>
                    <a:pt x="13240" y="167"/>
                    <a:pt x="13288" y="203"/>
                    <a:pt x="13347" y="203"/>
                  </a:cubicBezTo>
                  <a:lnTo>
                    <a:pt x="13800" y="203"/>
                  </a:lnTo>
                  <a:cubicBezTo>
                    <a:pt x="13859" y="203"/>
                    <a:pt x="13895" y="143"/>
                    <a:pt x="13895" y="108"/>
                  </a:cubicBezTo>
                  <a:cubicBezTo>
                    <a:pt x="13895" y="36"/>
                    <a:pt x="13859" y="0"/>
                    <a:pt x="13800" y="0"/>
                  </a:cubicBezTo>
                  <a:close/>
                  <a:moveTo>
                    <a:pt x="14669" y="0"/>
                  </a:moveTo>
                  <a:cubicBezTo>
                    <a:pt x="14609" y="0"/>
                    <a:pt x="14574" y="48"/>
                    <a:pt x="14574" y="108"/>
                  </a:cubicBezTo>
                  <a:cubicBezTo>
                    <a:pt x="14574" y="167"/>
                    <a:pt x="14609" y="203"/>
                    <a:pt x="14669" y="203"/>
                  </a:cubicBezTo>
                  <a:lnTo>
                    <a:pt x="15121" y="203"/>
                  </a:lnTo>
                  <a:cubicBezTo>
                    <a:pt x="15181" y="203"/>
                    <a:pt x="15228" y="143"/>
                    <a:pt x="15228" y="108"/>
                  </a:cubicBezTo>
                  <a:cubicBezTo>
                    <a:pt x="15228" y="36"/>
                    <a:pt x="15181" y="0"/>
                    <a:pt x="15121" y="0"/>
                  </a:cubicBezTo>
                  <a:close/>
                  <a:moveTo>
                    <a:pt x="16002" y="0"/>
                  </a:moveTo>
                  <a:cubicBezTo>
                    <a:pt x="15943" y="0"/>
                    <a:pt x="15895" y="48"/>
                    <a:pt x="15895" y="108"/>
                  </a:cubicBezTo>
                  <a:cubicBezTo>
                    <a:pt x="15895" y="167"/>
                    <a:pt x="15943" y="203"/>
                    <a:pt x="16002" y="203"/>
                  </a:cubicBezTo>
                  <a:lnTo>
                    <a:pt x="16443" y="203"/>
                  </a:lnTo>
                  <a:cubicBezTo>
                    <a:pt x="16502" y="203"/>
                    <a:pt x="16550" y="143"/>
                    <a:pt x="16550" y="108"/>
                  </a:cubicBezTo>
                  <a:cubicBezTo>
                    <a:pt x="16550" y="36"/>
                    <a:pt x="16502" y="0"/>
                    <a:pt x="16443" y="0"/>
                  </a:cubicBezTo>
                  <a:close/>
                  <a:moveTo>
                    <a:pt x="17324" y="0"/>
                  </a:moveTo>
                  <a:cubicBezTo>
                    <a:pt x="17264" y="0"/>
                    <a:pt x="17217" y="48"/>
                    <a:pt x="17217" y="108"/>
                  </a:cubicBezTo>
                  <a:cubicBezTo>
                    <a:pt x="17217" y="167"/>
                    <a:pt x="17264" y="203"/>
                    <a:pt x="17324" y="203"/>
                  </a:cubicBezTo>
                  <a:lnTo>
                    <a:pt x="17765" y="203"/>
                  </a:lnTo>
                  <a:cubicBezTo>
                    <a:pt x="17824" y="203"/>
                    <a:pt x="17872" y="143"/>
                    <a:pt x="17872" y="108"/>
                  </a:cubicBezTo>
                  <a:cubicBezTo>
                    <a:pt x="17872" y="36"/>
                    <a:pt x="17824" y="0"/>
                    <a:pt x="17765" y="0"/>
                  </a:cubicBezTo>
                  <a:close/>
                  <a:moveTo>
                    <a:pt x="18646" y="0"/>
                  </a:moveTo>
                  <a:cubicBezTo>
                    <a:pt x="18586" y="0"/>
                    <a:pt x="18538" y="48"/>
                    <a:pt x="18538" y="108"/>
                  </a:cubicBezTo>
                  <a:cubicBezTo>
                    <a:pt x="18538" y="167"/>
                    <a:pt x="18586" y="203"/>
                    <a:pt x="18646" y="203"/>
                  </a:cubicBezTo>
                  <a:lnTo>
                    <a:pt x="19098" y="203"/>
                  </a:lnTo>
                  <a:cubicBezTo>
                    <a:pt x="19158" y="203"/>
                    <a:pt x="19193" y="143"/>
                    <a:pt x="19193" y="108"/>
                  </a:cubicBezTo>
                  <a:cubicBezTo>
                    <a:pt x="19193" y="36"/>
                    <a:pt x="19158" y="0"/>
                    <a:pt x="19098" y="0"/>
                  </a:cubicBezTo>
                  <a:close/>
                  <a:moveTo>
                    <a:pt x="19967" y="0"/>
                  </a:moveTo>
                  <a:cubicBezTo>
                    <a:pt x="19908" y="0"/>
                    <a:pt x="19860" y="48"/>
                    <a:pt x="19860" y="108"/>
                  </a:cubicBezTo>
                  <a:cubicBezTo>
                    <a:pt x="19860" y="167"/>
                    <a:pt x="19908" y="203"/>
                    <a:pt x="19967" y="203"/>
                  </a:cubicBezTo>
                  <a:lnTo>
                    <a:pt x="20420" y="203"/>
                  </a:lnTo>
                  <a:cubicBezTo>
                    <a:pt x="20479" y="203"/>
                    <a:pt x="20527" y="143"/>
                    <a:pt x="20527" y="108"/>
                  </a:cubicBezTo>
                  <a:cubicBezTo>
                    <a:pt x="20527" y="36"/>
                    <a:pt x="20479" y="0"/>
                    <a:pt x="20420" y="0"/>
                  </a:cubicBezTo>
                  <a:close/>
                  <a:moveTo>
                    <a:pt x="21301" y="0"/>
                  </a:moveTo>
                  <a:cubicBezTo>
                    <a:pt x="21241" y="0"/>
                    <a:pt x="21194" y="48"/>
                    <a:pt x="21194" y="108"/>
                  </a:cubicBezTo>
                  <a:cubicBezTo>
                    <a:pt x="21194" y="167"/>
                    <a:pt x="21241" y="203"/>
                    <a:pt x="21301" y="203"/>
                  </a:cubicBezTo>
                  <a:lnTo>
                    <a:pt x="21741" y="203"/>
                  </a:lnTo>
                  <a:cubicBezTo>
                    <a:pt x="21801" y="203"/>
                    <a:pt x="21848" y="143"/>
                    <a:pt x="21848" y="108"/>
                  </a:cubicBezTo>
                  <a:cubicBezTo>
                    <a:pt x="21848" y="36"/>
                    <a:pt x="21801" y="0"/>
                    <a:pt x="21741" y="0"/>
                  </a:cubicBezTo>
                  <a:close/>
                  <a:moveTo>
                    <a:pt x="22622" y="0"/>
                  </a:moveTo>
                  <a:cubicBezTo>
                    <a:pt x="22563" y="0"/>
                    <a:pt x="22515" y="48"/>
                    <a:pt x="22515" y="108"/>
                  </a:cubicBezTo>
                  <a:cubicBezTo>
                    <a:pt x="22515" y="167"/>
                    <a:pt x="22563" y="203"/>
                    <a:pt x="22622" y="203"/>
                  </a:cubicBezTo>
                  <a:lnTo>
                    <a:pt x="23063" y="203"/>
                  </a:lnTo>
                  <a:cubicBezTo>
                    <a:pt x="23122" y="203"/>
                    <a:pt x="23170" y="143"/>
                    <a:pt x="23170" y="108"/>
                  </a:cubicBezTo>
                  <a:cubicBezTo>
                    <a:pt x="23170" y="36"/>
                    <a:pt x="23122" y="0"/>
                    <a:pt x="23063" y="0"/>
                  </a:cubicBezTo>
                  <a:close/>
                  <a:moveTo>
                    <a:pt x="23932" y="0"/>
                  </a:moveTo>
                  <a:cubicBezTo>
                    <a:pt x="23872" y="0"/>
                    <a:pt x="23825" y="48"/>
                    <a:pt x="23825" y="108"/>
                  </a:cubicBezTo>
                  <a:cubicBezTo>
                    <a:pt x="23825" y="167"/>
                    <a:pt x="23872" y="203"/>
                    <a:pt x="23932" y="203"/>
                  </a:cubicBezTo>
                  <a:lnTo>
                    <a:pt x="24372" y="203"/>
                  </a:lnTo>
                  <a:cubicBezTo>
                    <a:pt x="24456" y="203"/>
                    <a:pt x="24492" y="143"/>
                    <a:pt x="24480" y="108"/>
                  </a:cubicBezTo>
                  <a:cubicBezTo>
                    <a:pt x="24480" y="36"/>
                    <a:pt x="24432" y="0"/>
                    <a:pt x="24372" y="0"/>
                  </a:cubicBezTo>
                  <a:close/>
                  <a:moveTo>
                    <a:pt x="25254" y="0"/>
                  </a:moveTo>
                  <a:cubicBezTo>
                    <a:pt x="25194" y="0"/>
                    <a:pt x="25146" y="48"/>
                    <a:pt x="25146" y="108"/>
                  </a:cubicBezTo>
                  <a:cubicBezTo>
                    <a:pt x="25146" y="167"/>
                    <a:pt x="25194" y="203"/>
                    <a:pt x="25254" y="203"/>
                  </a:cubicBezTo>
                  <a:lnTo>
                    <a:pt x="25706" y="203"/>
                  </a:lnTo>
                  <a:cubicBezTo>
                    <a:pt x="25777" y="203"/>
                    <a:pt x="25825" y="143"/>
                    <a:pt x="25801" y="108"/>
                  </a:cubicBezTo>
                  <a:cubicBezTo>
                    <a:pt x="25801" y="36"/>
                    <a:pt x="25766" y="0"/>
                    <a:pt x="25706" y="0"/>
                  </a:cubicBezTo>
                  <a:close/>
                  <a:moveTo>
                    <a:pt x="26575" y="0"/>
                  </a:moveTo>
                  <a:cubicBezTo>
                    <a:pt x="26516" y="0"/>
                    <a:pt x="26480" y="48"/>
                    <a:pt x="26480" y="108"/>
                  </a:cubicBezTo>
                  <a:cubicBezTo>
                    <a:pt x="26480" y="167"/>
                    <a:pt x="26516" y="203"/>
                    <a:pt x="26575" y="203"/>
                  </a:cubicBezTo>
                  <a:lnTo>
                    <a:pt x="27028" y="203"/>
                  </a:lnTo>
                  <a:cubicBezTo>
                    <a:pt x="27087" y="203"/>
                    <a:pt x="27147" y="143"/>
                    <a:pt x="27135" y="108"/>
                  </a:cubicBezTo>
                  <a:cubicBezTo>
                    <a:pt x="27135" y="36"/>
                    <a:pt x="27087" y="0"/>
                    <a:pt x="27028" y="0"/>
                  </a:cubicBezTo>
                  <a:close/>
                  <a:moveTo>
                    <a:pt x="27909" y="0"/>
                  </a:moveTo>
                  <a:cubicBezTo>
                    <a:pt x="27849" y="0"/>
                    <a:pt x="27801" y="48"/>
                    <a:pt x="27801" y="108"/>
                  </a:cubicBezTo>
                  <a:cubicBezTo>
                    <a:pt x="27801" y="167"/>
                    <a:pt x="27849" y="203"/>
                    <a:pt x="27909" y="203"/>
                  </a:cubicBezTo>
                  <a:lnTo>
                    <a:pt x="28349" y="203"/>
                  </a:lnTo>
                  <a:cubicBezTo>
                    <a:pt x="28409" y="203"/>
                    <a:pt x="28468" y="143"/>
                    <a:pt x="28456" y="108"/>
                  </a:cubicBezTo>
                  <a:cubicBezTo>
                    <a:pt x="28456" y="36"/>
                    <a:pt x="28409" y="0"/>
                    <a:pt x="28349" y="0"/>
                  </a:cubicBezTo>
                  <a:close/>
                  <a:moveTo>
                    <a:pt x="29230" y="0"/>
                  </a:moveTo>
                  <a:cubicBezTo>
                    <a:pt x="29171" y="0"/>
                    <a:pt x="29123" y="48"/>
                    <a:pt x="29123" y="108"/>
                  </a:cubicBezTo>
                  <a:cubicBezTo>
                    <a:pt x="29123" y="167"/>
                    <a:pt x="29171" y="203"/>
                    <a:pt x="29230" y="203"/>
                  </a:cubicBezTo>
                  <a:lnTo>
                    <a:pt x="29671" y="203"/>
                  </a:lnTo>
                  <a:cubicBezTo>
                    <a:pt x="29730" y="203"/>
                    <a:pt x="29790" y="143"/>
                    <a:pt x="29778" y="108"/>
                  </a:cubicBezTo>
                  <a:cubicBezTo>
                    <a:pt x="29778" y="36"/>
                    <a:pt x="29730" y="0"/>
                    <a:pt x="29671" y="0"/>
                  </a:cubicBezTo>
                  <a:close/>
                  <a:moveTo>
                    <a:pt x="30552" y="0"/>
                  </a:moveTo>
                  <a:cubicBezTo>
                    <a:pt x="30492" y="0"/>
                    <a:pt x="30445" y="48"/>
                    <a:pt x="30445" y="108"/>
                  </a:cubicBezTo>
                  <a:cubicBezTo>
                    <a:pt x="30445" y="167"/>
                    <a:pt x="30492" y="203"/>
                    <a:pt x="30552" y="203"/>
                  </a:cubicBezTo>
                  <a:lnTo>
                    <a:pt x="31004" y="203"/>
                  </a:lnTo>
                  <a:cubicBezTo>
                    <a:pt x="31064" y="203"/>
                    <a:pt x="31123" y="143"/>
                    <a:pt x="31100" y="108"/>
                  </a:cubicBezTo>
                  <a:cubicBezTo>
                    <a:pt x="31100" y="36"/>
                    <a:pt x="31064" y="0"/>
                    <a:pt x="31004" y="0"/>
                  </a:cubicBezTo>
                  <a:close/>
                  <a:moveTo>
                    <a:pt x="31873" y="0"/>
                  </a:moveTo>
                  <a:cubicBezTo>
                    <a:pt x="31814" y="0"/>
                    <a:pt x="31766" y="48"/>
                    <a:pt x="31766" y="108"/>
                  </a:cubicBezTo>
                  <a:cubicBezTo>
                    <a:pt x="31766" y="167"/>
                    <a:pt x="31814" y="203"/>
                    <a:pt x="31873" y="203"/>
                  </a:cubicBezTo>
                  <a:lnTo>
                    <a:pt x="32326" y="203"/>
                  </a:lnTo>
                  <a:cubicBezTo>
                    <a:pt x="32385" y="203"/>
                    <a:pt x="32445" y="143"/>
                    <a:pt x="32433" y="108"/>
                  </a:cubicBezTo>
                  <a:cubicBezTo>
                    <a:pt x="32433" y="36"/>
                    <a:pt x="32385" y="0"/>
                    <a:pt x="32326" y="0"/>
                  </a:cubicBezTo>
                  <a:close/>
                  <a:moveTo>
                    <a:pt x="33207" y="0"/>
                  </a:moveTo>
                  <a:cubicBezTo>
                    <a:pt x="33147" y="0"/>
                    <a:pt x="33100" y="48"/>
                    <a:pt x="33100" y="108"/>
                  </a:cubicBezTo>
                  <a:cubicBezTo>
                    <a:pt x="33100" y="167"/>
                    <a:pt x="33147" y="203"/>
                    <a:pt x="33207" y="203"/>
                  </a:cubicBezTo>
                  <a:lnTo>
                    <a:pt x="33647" y="203"/>
                  </a:lnTo>
                  <a:cubicBezTo>
                    <a:pt x="33707" y="203"/>
                    <a:pt x="33767" y="143"/>
                    <a:pt x="33755" y="108"/>
                  </a:cubicBezTo>
                  <a:cubicBezTo>
                    <a:pt x="33755" y="36"/>
                    <a:pt x="33707" y="0"/>
                    <a:pt x="33647" y="0"/>
                  </a:cubicBezTo>
                  <a:close/>
                  <a:moveTo>
                    <a:pt x="34529" y="0"/>
                  </a:moveTo>
                  <a:cubicBezTo>
                    <a:pt x="34469" y="0"/>
                    <a:pt x="34421" y="48"/>
                    <a:pt x="34421" y="108"/>
                  </a:cubicBezTo>
                  <a:cubicBezTo>
                    <a:pt x="34421" y="167"/>
                    <a:pt x="34469" y="203"/>
                    <a:pt x="34529" y="203"/>
                  </a:cubicBezTo>
                  <a:lnTo>
                    <a:pt x="34969" y="203"/>
                  </a:lnTo>
                  <a:cubicBezTo>
                    <a:pt x="35029" y="203"/>
                    <a:pt x="35076" y="143"/>
                    <a:pt x="35076" y="108"/>
                  </a:cubicBezTo>
                  <a:cubicBezTo>
                    <a:pt x="35076" y="36"/>
                    <a:pt x="35029" y="0"/>
                    <a:pt x="34969" y="0"/>
                  </a:cubicBezTo>
                  <a:close/>
                  <a:moveTo>
                    <a:pt x="35850" y="0"/>
                  </a:moveTo>
                  <a:cubicBezTo>
                    <a:pt x="35791" y="0"/>
                    <a:pt x="35743" y="48"/>
                    <a:pt x="35743" y="108"/>
                  </a:cubicBezTo>
                  <a:cubicBezTo>
                    <a:pt x="35743" y="167"/>
                    <a:pt x="35791" y="203"/>
                    <a:pt x="35850" y="203"/>
                  </a:cubicBezTo>
                  <a:lnTo>
                    <a:pt x="36303" y="203"/>
                  </a:lnTo>
                  <a:cubicBezTo>
                    <a:pt x="36362" y="203"/>
                    <a:pt x="36398" y="143"/>
                    <a:pt x="36398" y="108"/>
                  </a:cubicBezTo>
                  <a:cubicBezTo>
                    <a:pt x="36398" y="36"/>
                    <a:pt x="36362" y="0"/>
                    <a:pt x="36303" y="0"/>
                  </a:cubicBezTo>
                  <a:close/>
                  <a:moveTo>
                    <a:pt x="37172" y="0"/>
                  </a:moveTo>
                  <a:cubicBezTo>
                    <a:pt x="37112" y="0"/>
                    <a:pt x="37076" y="48"/>
                    <a:pt x="37076" y="108"/>
                  </a:cubicBezTo>
                  <a:cubicBezTo>
                    <a:pt x="37076" y="167"/>
                    <a:pt x="37112" y="203"/>
                    <a:pt x="37172" y="203"/>
                  </a:cubicBezTo>
                  <a:lnTo>
                    <a:pt x="37624" y="203"/>
                  </a:lnTo>
                  <a:cubicBezTo>
                    <a:pt x="37684" y="203"/>
                    <a:pt x="37731" y="143"/>
                    <a:pt x="37731" y="108"/>
                  </a:cubicBezTo>
                  <a:cubicBezTo>
                    <a:pt x="37731" y="36"/>
                    <a:pt x="37684" y="0"/>
                    <a:pt x="37624" y="0"/>
                  </a:cubicBezTo>
                  <a:close/>
                  <a:moveTo>
                    <a:pt x="38505" y="0"/>
                  </a:moveTo>
                  <a:cubicBezTo>
                    <a:pt x="38434" y="0"/>
                    <a:pt x="38398" y="48"/>
                    <a:pt x="38398" y="108"/>
                  </a:cubicBezTo>
                  <a:cubicBezTo>
                    <a:pt x="38398" y="167"/>
                    <a:pt x="38446" y="203"/>
                    <a:pt x="38505" y="203"/>
                  </a:cubicBezTo>
                  <a:lnTo>
                    <a:pt x="38946" y="203"/>
                  </a:lnTo>
                  <a:cubicBezTo>
                    <a:pt x="39005" y="203"/>
                    <a:pt x="39053" y="143"/>
                    <a:pt x="39053" y="108"/>
                  </a:cubicBezTo>
                  <a:cubicBezTo>
                    <a:pt x="39053" y="36"/>
                    <a:pt x="39005" y="0"/>
                    <a:pt x="38946" y="0"/>
                  </a:cubicBezTo>
                  <a:close/>
                  <a:moveTo>
                    <a:pt x="39827" y="0"/>
                  </a:moveTo>
                  <a:cubicBezTo>
                    <a:pt x="39767" y="0"/>
                    <a:pt x="39720" y="48"/>
                    <a:pt x="39720" y="108"/>
                  </a:cubicBezTo>
                  <a:cubicBezTo>
                    <a:pt x="39720" y="167"/>
                    <a:pt x="39767" y="203"/>
                    <a:pt x="39827" y="203"/>
                  </a:cubicBezTo>
                  <a:lnTo>
                    <a:pt x="40267" y="203"/>
                  </a:lnTo>
                  <a:cubicBezTo>
                    <a:pt x="40327" y="203"/>
                    <a:pt x="40374" y="143"/>
                    <a:pt x="40374" y="108"/>
                  </a:cubicBezTo>
                  <a:cubicBezTo>
                    <a:pt x="40374" y="36"/>
                    <a:pt x="40327" y="0"/>
                    <a:pt x="40267" y="0"/>
                  </a:cubicBezTo>
                  <a:close/>
                  <a:moveTo>
                    <a:pt x="41148" y="0"/>
                  </a:moveTo>
                  <a:cubicBezTo>
                    <a:pt x="41089" y="0"/>
                    <a:pt x="41041" y="48"/>
                    <a:pt x="41041" y="108"/>
                  </a:cubicBezTo>
                  <a:cubicBezTo>
                    <a:pt x="41041" y="167"/>
                    <a:pt x="41089" y="203"/>
                    <a:pt x="41148" y="203"/>
                  </a:cubicBezTo>
                  <a:lnTo>
                    <a:pt x="41601" y="203"/>
                  </a:lnTo>
                  <a:cubicBezTo>
                    <a:pt x="41660" y="203"/>
                    <a:pt x="41696" y="143"/>
                    <a:pt x="41696" y="108"/>
                  </a:cubicBezTo>
                  <a:cubicBezTo>
                    <a:pt x="41696" y="36"/>
                    <a:pt x="41660" y="0"/>
                    <a:pt x="41601" y="0"/>
                  </a:cubicBezTo>
                  <a:close/>
                  <a:moveTo>
                    <a:pt x="42470" y="0"/>
                  </a:moveTo>
                  <a:cubicBezTo>
                    <a:pt x="42410" y="0"/>
                    <a:pt x="42375" y="48"/>
                    <a:pt x="42375" y="108"/>
                  </a:cubicBezTo>
                  <a:cubicBezTo>
                    <a:pt x="42375" y="167"/>
                    <a:pt x="42410" y="203"/>
                    <a:pt x="42470" y="203"/>
                  </a:cubicBezTo>
                  <a:lnTo>
                    <a:pt x="42922" y="203"/>
                  </a:lnTo>
                  <a:cubicBezTo>
                    <a:pt x="42982" y="203"/>
                    <a:pt x="43030" y="143"/>
                    <a:pt x="43030" y="108"/>
                  </a:cubicBezTo>
                  <a:cubicBezTo>
                    <a:pt x="43030" y="36"/>
                    <a:pt x="42982" y="0"/>
                    <a:pt x="42922" y="0"/>
                  </a:cubicBezTo>
                  <a:close/>
                  <a:moveTo>
                    <a:pt x="43803" y="0"/>
                  </a:moveTo>
                  <a:cubicBezTo>
                    <a:pt x="43732" y="0"/>
                    <a:pt x="43696" y="48"/>
                    <a:pt x="43696" y="108"/>
                  </a:cubicBezTo>
                  <a:cubicBezTo>
                    <a:pt x="43696" y="167"/>
                    <a:pt x="43744" y="203"/>
                    <a:pt x="43803" y="203"/>
                  </a:cubicBezTo>
                  <a:lnTo>
                    <a:pt x="44244" y="203"/>
                  </a:lnTo>
                  <a:cubicBezTo>
                    <a:pt x="44304" y="203"/>
                    <a:pt x="44351" y="143"/>
                    <a:pt x="44351" y="108"/>
                  </a:cubicBezTo>
                  <a:cubicBezTo>
                    <a:pt x="44351" y="36"/>
                    <a:pt x="44304" y="0"/>
                    <a:pt x="44244" y="0"/>
                  </a:cubicBezTo>
                  <a:close/>
                  <a:moveTo>
                    <a:pt x="45125" y="0"/>
                  </a:moveTo>
                  <a:cubicBezTo>
                    <a:pt x="45066" y="0"/>
                    <a:pt x="45018" y="48"/>
                    <a:pt x="45018" y="108"/>
                  </a:cubicBezTo>
                  <a:cubicBezTo>
                    <a:pt x="45018" y="167"/>
                    <a:pt x="45066" y="203"/>
                    <a:pt x="45125" y="203"/>
                  </a:cubicBezTo>
                  <a:lnTo>
                    <a:pt x="45566" y="203"/>
                  </a:lnTo>
                  <a:cubicBezTo>
                    <a:pt x="45625" y="203"/>
                    <a:pt x="45673" y="143"/>
                    <a:pt x="45673" y="108"/>
                  </a:cubicBezTo>
                  <a:cubicBezTo>
                    <a:pt x="45673" y="36"/>
                    <a:pt x="45625" y="0"/>
                    <a:pt x="45566" y="0"/>
                  </a:cubicBezTo>
                  <a:close/>
                  <a:moveTo>
                    <a:pt x="46447" y="0"/>
                  </a:moveTo>
                  <a:cubicBezTo>
                    <a:pt x="46387" y="0"/>
                    <a:pt x="46340" y="48"/>
                    <a:pt x="46340" y="108"/>
                  </a:cubicBezTo>
                  <a:cubicBezTo>
                    <a:pt x="46340" y="167"/>
                    <a:pt x="46387" y="203"/>
                    <a:pt x="46447" y="203"/>
                  </a:cubicBezTo>
                  <a:lnTo>
                    <a:pt x="46899" y="203"/>
                  </a:lnTo>
                  <a:cubicBezTo>
                    <a:pt x="46959" y="203"/>
                    <a:pt x="46994" y="143"/>
                    <a:pt x="46994" y="108"/>
                  </a:cubicBezTo>
                  <a:cubicBezTo>
                    <a:pt x="46994" y="36"/>
                    <a:pt x="46959" y="0"/>
                    <a:pt x="46899" y="0"/>
                  </a:cubicBezTo>
                  <a:close/>
                  <a:moveTo>
                    <a:pt x="47768" y="0"/>
                  </a:moveTo>
                  <a:cubicBezTo>
                    <a:pt x="47709" y="0"/>
                    <a:pt x="47673" y="48"/>
                    <a:pt x="47673" y="108"/>
                  </a:cubicBezTo>
                  <a:cubicBezTo>
                    <a:pt x="47673" y="167"/>
                    <a:pt x="47709" y="203"/>
                    <a:pt x="47768" y="203"/>
                  </a:cubicBezTo>
                  <a:lnTo>
                    <a:pt x="48221" y="203"/>
                  </a:lnTo>
                  <a:cubicBezTo>
                    <a:pt x="48280" y="203"/>
                    <a:pt x="48328" y="143"/>
                    <a:pt x="48328" y="108"/>
                  </a:cubicBezTo>
                  <a:cubicBezTo>
                    <a:pt x="48328" y="36"/>
                    <a:pt x="48280" y="0"/>
                    <a:pt x="48221" y="0"/>
                  </a:cubicBezTo>
                  <a:close/>
                  <a:moveTo>
                    <a:pt x="49078" y="0"/>
                  </a:moveTo>
                  <a:cubicBezTo>
                    <a:pt x="49018" y="0"/>
                    <a:pt x="48983" y="48"/>
                    <a:pt x="48983" y="108"/>
                  </a:cubicBezTo>
                  <a:cubicBezTo>
                    <a:pt x="48983" y="167"/>
                    <a:pt x="49018" y="203"/>
                    <a:pt x="49078" y="203"/>
                  </a:cubicBezTo>
                  <a:lnTo>
                    <a:pt x="49530" y="203"/>
                  </a:lnTo>
                  <a:cubicBezTo>
                    <a:pt x="49602" y="203"/>
                    <a:pt x="49649" y="143"/>
                    <a:pt x="49638" y="108"/>
                  </a:cubicBezTo>
                  <a:cubicBezTo>
                    <a:pt x="49638" y="36"/>
                    <a:pt x="49590" y="0"/>
                    <a:pt x="49530" y="0"/>
                  </a:cubicBezTo>
                  <a:close/>
                  <a:moveTo>
                    <a:pt x="50411" y="0"/>
                  </a:moveTo>
                  <a:cubicBezTo>
                    <a:pt x="50340" y="0"/>
                    <a:pt x="50304" y="48"/>
                    <a:pt x="50304" y="108"/>
                  </a:cubicBezTo>
                  <a:cubicBezTo>
                    <a:pt x="50304" y="167"/>
                    <a:pt x="50352" y="203"/>
                    <a:pt x="50411" y="203"/>
                  </a:cubicBezTo>
                  <a:lnTo>
                    <a:pt x="50852" y="203"/>
                  </a:lnTo>
                  <a:cubicBezTo>
                    <a:pt x="50923" y="203"/>
                    <a:pt x="50971" y="143"/>
                    <a:pt x="50959" y="108"/>
                  </a:cubicBezTo>
                  <a:cubicBezTo>
                    <a:pt x="50959" y="36"/>
                    <a:pt x="50912" y="0"/>
                    <a:pt x="50852" y="0"/>
                  </a:cubicBezTo>
                  <a:close/>
                  <a:moveTo>
                    <a:pt x="51733" y="0"/>
                  </a:moveTo>
                  <a:cubicBezTo>
                    <a:pt x="51674" y="0"/>
                    <a:pt x="51626" y="48"/>
                    <a:pt x="51626" y="108"/>
                  </a:cubicBezTo>
                  <a:cubicBezTo>
                    <a:pt x="51626" y="167"/>
                    <a:pt x="51674" y="203"/>
                    <a:pt x="51733" y="203"/>
                  </a:cubicBezTo>
                  <a:lnTo>
                    <a:pt x="52174" y="203"/>
                  </a:lnTo>
                  <a:cubicBezTo>
                    <a:pt x="52233" y="203"/>
                    <a:pt x="52293" y="143"/>
                    <a:pt x="52281" y="108"/>
                  </a:cubicBezTo>
                  <a:cubicBezTo>
                    <a:pt x="52281" y="36"/>
                    <a:pt x="52233" y="0"/>
                    <a:pt x="52174" y="0"/>
                  </a:cubicBezTo>
                  <a:close/>
                  <a:moveTo>
                    <a:pt x="53055" y="0"/>
                  </a:moveTo>
                  <a:cubicBezTo>
                    <a:pt x="52995" y="0"/>
                    <a:pt x="52947" y="48"/>
                    <a:pt x="52947" y="108"/>
                  </a:cubicBezTo>
                  <a:cubicBezTo>
                    <a:pt x="52947" y="167"/>
                    <a:pt x="52995" y="203"/>
                    <a:pt x="53055" y="203"/>
                  </a:cubicBezTo>
                  <a:lnTo>
                    <a:pt x="53507" y="203"/>
                  </a:lnTo>
                  <a:cubicBezTo>
                    <a:pt x="53567" y="203"/>
                    <a:pt x="53626" y="143"/>
                    <a:pt x="53602" y="108"/>
                  </a:cubicBezTo>
                  <a:cubicBezTo>
                    <a:pt x="53602" y="36"/>
                    <a:pt x="53567" y="0"/>
                    <a:pt x="53507" y="0"/>
                  </a:cubicBezTo>
                  <a:close/>
                  <a:moveTo>
                    <a:pt x="54376" y="0"/>
                  </a:moveTo>
                  <a:cubicBezTo>
                    <a:pt x="54317" y="0"/>
                    <a:pt x="54281" y="48"/>
                    <a:pt x="54281" y="108"/>
                  </a:cubicBezTo>
                  <a:cubicBezTo>
                    <a:pt x="54281" y="167"/>
                    <a:pt x="54317" y="203"/>
                    <a:pt x="54376" y="203"/>
                  </a:cubicBezTo>
                  <a:lnTo>
                    <a:pt x="54829" y="203"/>
                  </a:lnTo>
                  <a:cubicBezTo>
                    <a:pt x="54888" y="203"/>
                    <a:pt x="54948" y="143"/>
                    <a:pt x="54936" y="108"/>
                  </a:cubicBezTo>
                  <a:cubicBezTo>
                    <a:pt x="54936" y="36"/>
                    <a:pt x="54888" y="0"/>
                    <a:pt x="54829" y="0"/>
                  </a:cubicBezTo>
                  <a:close/>
                  <a:moveTo>
                    <a:pt x="55710" y="0"/>
                  </a:moveTo>
                  <a:cubicBezTo>
                    <a:pt x="55638" y="0"/>
                    <a:pt x="55603" y="48"/>
                    <a:pt x="55603" y="108"/>
                  </a:cubicBezTo>
                  <a:cubicBezTo>
                    <a:pt x="55603" y="167"/>
                    <a:pt x="55650" y="203"/>
                    <a:pt x="55710" y="203"/>
                  </a:cubicBezTo>
                  <a:lnTo>
                    <a:pt x="56150" y="203"/>
                  </a:lnTo>
                  <a:cubicBezTo>
                    <a:pt x="56210" y="203"/>
                    <a:pt x="56269" y="143"/>
                    <a:pt x="56257" y="108"/>
                  </a:cubicBezTo>
                  <a:cubicBezTo>
                    <a:pt x="56257" y="36"/>
                    <a:pt x="56210" y="0"/>
                    <a:pt x="56150" y="0"/>
                  </a:cubicBezTo>
                  <a:close/>
                  <a:moveTo>
                    <a:pt x="57031" y="0"/>
                  </a:moveTo>
                  <a:cubicBezTo>
                    <a:pt x="56972" y="0"/>
                    <a:pt x="56924" y="48"/>
                    <a:pt x="56924" y="108"/>
                  </a:cubicBezTo>
                  <a:cubicBezTo>
                    <a:pt x="56924" y="167"/>
                    <a:pt x="56972" y="203"/>
                    <a:pt x="57031" y="203"/>
                  </a:cubicBezTo>
                  <a:lnTo>
                    <a:pt x="57472" y="203"/>
                  </a:lnTo>
                  <a:cubicBezTo>
                    <a:pt x="57531" y="203"/>
                    <a:pt x="57591" y="143"/>
                    <a:pt x="57579" y="108"/>
                  </a:cubicBezTo>
                  <a:cubicBezTo>
                    <a:pt x="57579" y="36"/>
                    <a:pt x="57531" y="0"/>
                    <a:pt x="57472" y="0"/>
                  </a:cubicBezTo>
                  <a:close/>
                  <a:moveTo>
                    <a:pt x="58353" y="0"/>
                  </a:moveTo>
                  <a:cubicBezTo>
                    <a:pt x="58293" y="0"/>
                    <a:pt x="58246" y="48"/>
                    <a:pt x="58246" y="108"/>
                  </a:cubicBezTo>
                  <a:cubicBezTo>
                    <a:pt x="58246" y="167"/>
                    <a:pt x="58293" y="203"/>
                    <a:pt x="58353" y="203"/>
                  </a:cubicBezTo>
                  <a:lnTo>
                    <a:pt x="58805" y="203"/>
                  </a:lnTo>
                  <a:cubicBezTo>
                    <a:pt x="58865" y="203"/>
                    <a:pt x="58924" y="143"/>
                    <a:pt x="58901" y="108"/>
                  </a:cubicBezTo>
                  <a:cubicBezTo>
                    <a:pt x="58901" y="36"/>
                    <a:pt x="58865" y="0"/>
                    <a:pt x="58805" y="0"/>
                  </a:cubicBezTo>
                  <a:close/>
                  <a:moveTo>
                    <a:pt x="59675" y="0"/>
                  </a:moveTo>
                  <a:cubicBezTo>
                    <a:pt x="59615" y="0"/>
                    <a:pt x="59579" y="48"/>
                    <a:pt x="59579" y="108"/>
                  </a:cubicBezTo>
                  <a:cubicBezTo>
                    <a:pt x="59579" y="167"/>
                    <a:pt x="59615" y="203"/>
                    <a:pt x="59675" y="203"/>
                  </a:cubicBezTo>
                  <a:lnTo>
                    <a:pt x="60127" y="203"/>
                  </a:lnTo>
                  <a:cubicBezTo>
                    <a:pt x="60186" y="203"/>
                    <a:pt x="60234" y="143"/>
                    <a:pt x="60234" y="108"/>
                  </a:cubicBezTo>
                  <a:cubicBezTo>
                    <a:pt x="60234" y="36"/>
                    <a:pt x="60186" y="0"/>
                    <a:pt x="60127" y="0"/>
                  </a:cubicBezTo>
                  <a:close/>
                  <a:moveTo>
                    <a:pt x="61008" y="0"/>
                  </a:moveTo>
                  <a:cubicBezTo>
                    <a:pt x="60937" y="0"/>
                    <a:pt x="60901" y="48"/>
                    <a:pt x="60901" y="108"/>
                  </a:cubicBezTo>
                  <a:cubicBezTo>
                    <a:pt x="60901" y="167"/>
                    <a:pt x="60948" y="203"/>
                    <a:pt x="61008" y="203"/>
                  </a:cubicBezTo>
                  <a:lnTo>
                    <a:pt x="61449" y="203"/>
                  </a:lnTo>
                  <a:cubicBezTo>
                    <a:pt x="61508" y="203"/>
                    <a:pt x="61556" y="143"/>
                    <a:pt x="61556" y="108"/>
                  </a:cubicBezTo>
                  <a:cubicBezTo>
                    <a:pt x="61556" y="36"/>
                    <a:pt x="61508" y="0"/>
                    <a:pt x="61449" y="0"/>
                  </a:cubicBezTo>
                  <a:close/>
                  <a:moveTo>
                    <a:pt x="62330" y="0"/>
                  </a:moveTo>
                  <a:cubicBezTo>
                    <a:pt x="62270" y="0"/>
                    <a:pt x="62222" y="48"/>
                    <a:pt x="62222" y="108"/>
                  </a:cubicBezTo>
                  <a:cubicBezTo>
                    <a:pt x="62222" y="167"/>
                    <a:pt x="62270" y="203"/>
                    <a:pt x="62330" y="203"/>
                  </a:cubicBezTo>
                  <a:lnTo>
                    <a:pt x="62770" y="203"/>
                  </a:lnTo>
                  <a:cubicBezTo>
                    <a:pt x="62830" y="203"/>
                    <a:pt x="62877" y="143"/>
                    <a:pt x="62877" y="108"/>
                  </a:cubicBezTo>
                  <a:cubicBezTo>
                    <a:pt x="62877" y="36"/>
                    <a:pt x="62830" y="0"/>
                    <a:pt x="62770" y="0"/>
                  </a:cubicBezTo>
                  <a:close/>
                  <a:moveTo>
                    <a:pt x="63651" y="0"/>
                  </a:moveTo>
                  <a:cubicBezTo>
                    <a:pt x="63592" y="0"/>
                    <a:pt x="63544" y="48"/>
                    <a:pt x="63544" y="108"/>
                  </a:cubicBezTo>
                  <a:cubicBezTo>
                    <a:pt x="63544" y="167"/>
                    <a:pt x="63592" y="203"/>
                    <a:pt x="63651" y="203"/>
                  </a:cubicBezTo>
                  <a:lnTo>
                    <a:pt x="64104" y="203"/>
                  </a:lnTo>
                  <a:cubicBezTo>
                    <a:pt x="64163" y="203"/>
                    <a:pt x="64199" y="143"/>
                    <a:pt x="64199" y="108"/>
                  </a:cubicBezTo>
                  <a:cubicBezTo>
                    <a:pt x="64199" y="36"/>
                    <a:pt x="64163" y="0"/>
                    <a:pt x="64104" y="0"/>
                  </a:cubicBezTo>
                  <a:close/>
                  <a:moveTo>
                    <a:pt x="64973" y="0"/>
                  </a:moveTo>
                  <a:cubicBezTo>
                    <a:pt x="64913" y="0"/>
                    <a:pt x="64878" y="48"/>
                    <a:pt x="64878" y="108"/>
                  </a:cubicBezTo>
                  <a:cubicBezTo>
                    <a:pt x="64878" y="167"/>
                    <a:pt x="64913" y="203"/>
                    <a:pt x="64973" y="203"/>
                  </a:cubicBezTo>
                  <a:lnTo>
                    <a:pt x="65425" y="203"/>
                  </a:lnTo>
                  <a:cubicBezTo>
                    <a:pt x="65485" y="203"/>
                    <a:pt x="65532" y="143"/>
                    <a:pt x="65532" y="108"/>
                  </a:cubicBezTo>
                  <a:cubicBezTo>
                    <a:pt x="65532" y="36"/>
                    <a:pt x="65485" y="0"/>
                    <a:pt x="65425" y="0"/>
                  </a:cubicBezTo>
                  <a:close/>
                  <a:moveTo>
                    <a:pt x="66306" y="0"/>
                  </a:moveTo>
                  <a:cubicBezTo>
                    <a:pt x="66247" y="0"/>
                    <a:pt x="66199" y="48"/>
                    <a:pt x="66199" y="108"/>
                  </a:cubicBezTo>
                  <a:cubicBezTo>
                    <a:pt x="66199" y="167"/>
                    <a:pt x="66247" y="203"/>
                    <a:pt x="66306" y="203"/>
                  </a:cubicBezTo>
                  <a:lnTo>
                    <a:pt x="66747" y="203"/>
                  </a:lnTo>
                  <a:cubicBezTo>
                    <a:pt x="66806" y="203"/>
                    <a:pt x="66854" y="143"/>
                    <a:pt x="66854" y="108"/>
                  </a:cubicBezTo>
                  <a:cubicBezTo>
                    <a:pt x="66854" y="36"/>
                    <a:pt x="66806" y="0"/>
                    <a:pt x="66747" y="0"/>
                  </a:cubicBezTo>
                  <a:close/>
                  <a:moveTo>
                    <a:pt x="67628" y="0"/>
                  </a:moveTo>
                  <a:cubicBezTo>
                    <a:pt x="67568" y="0"/>
                    <a:pt x="67521" y="48"/>
                    <a:pt x="67521" y="108"/>
                  </a:cubicBezTo>
                  <a:cubicBezTo>
                    <a:pt x="67521" y="167"/>
                    <a:pt x="67568" y="203"/>
                    <a:pt x="67628" y="203"/>
                  </a:cubicBezTo>
                  <a:lnTo>
                    <a:pt x="68068" y="203"/>
                  </a:lnTo>
                  <a:cubicBezTo>
                    <a:pt x="68128" y="203"/>
                    <a:pt x="68176" y="143"/>
                    <a:pt x="68176" y="108"/>
                  </a:cubicBezTo>
                  <a:cubicBezTo>
                    <a:pt x="68176" y="36"/>
                    <a:pt x="68128" y="0"/>
                    <a:pt x="68068" y="0"/>
                  </a:cubicBezTo>
                  <a:close/>
                  <a:moveTo>
                    <a:pt x="68949" y="0"/>
                  </a:moveTo>
                  <a:cubicBezTo>
                    <a:pt x="68890" y="0"/>
                    <a:pt x="68842" y="48"/>
                    <a:pt x="68842" y="108"/>
                  </a:cubicBezTo>
                  <a:cubicBezTo>
                    <a:pt x="68842" y="167"/>
                    <a:pt x="68890" y="203"/>
                    <a:pt x="68949" y="203"/>
                  </a:cubicBezTo>
                  <a:lnTo>
                    <a:pt x="69402" y="203"/>
                  </a:lnTo>
                  <a:cubicBezTo>
                    <a:pt x="69461" y="203"/>
                    <a:pt x="69497" y="143"/>
                    <a:pt x="69497" y="108"/>
                  </a:cubicBezTo>
                  <a:cubicBezTo>
                    <a:pt x="69497" y="36"/>
                    <a:pt x="69461" y="0"/>
                    <a:pt x="69402" y="0"/>
                  </a:cubicBezTo>
                  <a:close/>
                  <a:moveTo>
                    <a:pt x="70271" y="0"/>
                  </a:moveTo>
                  <a:cubicBezTo>
                    <a:pt x="70212" y="0"/>
                    <a:pt x="70164" y="48"/>
                    <a:pt x="70164" y="108"/>
                  </a:cubicBezTo>
                  <a:cubicBezTo>
                    <a:pt x="70164" y="167"/>
                    <a:pt x="70212" y="203"/>
                    <a:pt x="70271" y="203"/>
                  </a:cubicBezTo>
                  <a:lnTo>
                    <a:pt x="70724" y="203"/>
                  </a:lnTo>
                  <a:cubicBezTo>
                    <a:pt x="70783" y="203"/>
                    <a:pt x="70831" y="143"/>
                    <a:pt x="70831" y="108"/>
                  </a:cubicBezTo>
                  <a:cubicBezTo>
                    <a:pt x="70831" y="36"/>
                    <a:pt x="70783" y="0"/>
                    <a:pt x="70724" y="0"/>
                  </a:cubicBezTo>
                  <a:close/>
                  <a:moveTo>
                    <a:pt x="71605" y="0"/>
                  </a:moveTo>
                  <a:cubicBezTo>
                    <a:pt x="71545" y="0"/>
                    <a:pt x="71497" y="48"/>
                    <a:pt x="71497" y="108"/>
                  </a:cubicBezTo>
                  <a:cubicBezTo>
                    <a:pt x="71497" y="167"/>
                    <a:pt x="71545" y="203"/>
                    <a:pt x="71605" y="203"/>
                  </a:cubicBezTo>
                  <a:lnTo>
                    <a:pt x="72045" y="203"/>
                  </a:lnTo>
                  <a:cubicBezTo>
                    <a:pt x="72105" y="203"/>
                    <a:pt x="72152" y="143"/>
                    <a:pt x="72152" y="108"/>
                  </a:cubicBezTo>
                  <a:cubicBezTo>
                    <a:pt x="72152" y="36"/>
                    <a:pt x="72105" y="0"/>
                    <a:pt x="72045" y="0"/>
                  </a:cubicBezTo>
                  <a:close/>
                  <a:moveTo>
                    <a:pt x="72926" y="0"/>
                  </a:moveTo>
                  <a:cubicBezTo>
                    <a:pt x="72867" y="0"/>
                    <a:pt x="72819" y="48"/>
                    <a:pt x="72819" y="108"/>
                  </a:cubicBezTo>
                  <a:cubicBezTo>
                    <a:pt x="72819" y="167"/>
                    <a:pt x="72867" y="203"/>
                    <a:pt x="72926" y="203"/>
                  </a:cubicBezTo>
                  <a:lnTo>
                    <a:pt x="73367" y="203"/>
                  </a:lnTo>
                  <a:cubicBezTo>
                    <a:pt x="73426" y="203"/>
                    <a:pt x="73474" y="143"/>
                    <a:pt x="73474" y="108"/>
                  </a:cubicBezTo>
                  <a:cubicBezTo>
                    <a:pt x="73474" y="36"/>
                    <a:pt x="73426" y="0"/>
                    <a:pt x="73367" y="0"/>
                  </a:cubicBezTo>
                  <a:close/>
                  <a:moveTo>
                    <a:pt x="74236" y="0"/>
                  </a:moveTo>
                  <a:cubicBezTo>
                    <a:pt x="74176" y="0"/>
                    <a:pt x="74129" y="48"/>
                    <a:pt x="74129" y="108"/>
                  </a:cubicBezTo>
                  <a:cubicBezTo>
                    <a:pt x="74129" y="167"/>
                    <a:pt x="74176" y="203"/>
                    <a:pt x="74236" y="203"/>
                  </a:cubicBezTo>
                  <a:lnTo>
                    <a:pt x="74676" y="203"/>
                  </a:lnTo>
                  <a:cubicBezTo>
                    <a:pt x="74760" y="203"/>
                    <a:pt x="74795" y="143"/>
                    <a:pt x="74784" y="108"/>
                  </a:cubicBezTo>
                  <a:cubicBezTo>
                    <a:pt x="74784" y="36"/>
                    <a:pt x="74736" y="0"/>
                    <a:pt x="74676" y="0"/>
                  </a:cubicBezTo>
                  <a:close/>
                  <a:moveTo>
                    <a:pt x="75557" y="0"/>
                  </a:moveTo>
                  <a:cubicBezTo>
                    <a:pt x="75498" y="0"/>
                    <a:pt x="75450" y="48"/>
                    <a:pt x="75450" y="108"/>
                  </a:cubicBezTo>
                  <a:cubicBezTo>
                    <a:pt x="75450" y="167"/>
                    <a:pt x="75498" y="203"/>
                    <a:pt x="75557" y="203"/>
                  </a:cubicBezTo>
                  <a:lnTo>
                    <a:pt x="76010" y="203"/>
                  </a:lnTo>
                  <a:cubicBezTo>
                    <a:pt x="76081" y="203"/>
                    <a:pt x="76117" y="143"/>
                    <a:pt x="76105" y="108"/>
                  </a:cubicBezTo>
                  <a:cubicBezTo>
                    <a:pt x="76105" y="36"/>
                    <a:pt x="76069" y="0"/>
                    <a:pt x="76010" y="0"/>
                  </a:cubicBezTo>
                  <a:close/>
                  <a:moveTo>
                    <a:pt x="76879" y="0"/>
                  </a:moveTo>
                  <a:cubicBezTo>
                    <a:pt x="76820" y="0"/>
                    <a:pt x="76784" y="48"/>
                    <a:pt x="76784" y="108"/>
                  </a:cubicBezTo>
                  <a:cubicBezTo>
                    <a:pt x="76784" y="167"/>
                    <a:pt x="76820" y="203"/>
                    <a:pt x="76879" y="203"/>
                  </a:cubicBezTo>
                  <a:lnTo>
                    <a:pt x="77331" y="203"/>
                  </a:lnTo>
                  <a:cubicBezTo>
                    <a:pt x="77391" y="203"/>
                    <a:pt x="77451" y="143"/>
                    <a:pt x="77439" y="108"/>
                  </a:cubicBezTo>
                  <a:cubicBezTo>
                    <a:pt x="77439" y="36"/>
                    <a:pt x="77391" y="0"/>
                    <a:pt x="77331" y="0"/>
                  </a:cubicBezTo>
                  <a:close/>
                  <a:moveTo>
                    <a:pt x="78201" y="0"/>
                  </a:moveTo>
                  <a:cubicBezTo>
                    <a:pt x="78141" y="0"/>
                    <a:pt x="78105" y="48"/>
                    <a:pt x="78105" y="108"/>
                  </a:cubicBezTo>
                  <a:cubicBezTo>
                    <a:pt x="78105" y="167"/>
                    <a:pt x="78141" y="203"/>
                    <a:pt x="78201" y="203"/>
                  </a:cubicBezTo>
                  <a:lnTo>
                    <a:pt x="78653" y="203"/>
                  </a:lnTo>
                  <a:cubicBezTo>
                    <a:pt x="78713" y="203"/>
                    <a:pt x="78772" y="143"/>
                    <a:pt x="78760" y="108"/>
                  </a:cubicBezTo>
                  <a:cubicBezTo>
                    <a:pt x="78760" y="36"/>
                    <a:pt x="78713" y="0"/>
                    <a:pt x="78653" y="0"/>
                  </a:cubicBezTo>
                  <a:close/>
                  <a:moveTo>
                    <a:pt x="79534" y="0"/>
                  </a:moveTo>
                  <a:cubicBezTo>
                    <a:pt x="79475" y="0"/>
                    <a:pt x="79427" y="48"/>
                    <a:pt x="79427" y="108"/>
                  </a:cubicBezTo>
                  <a:cubicBezTo>
                    <a:pt x="79427" y="167"/>
                    <a:pt x="79475" y="203"/>
                    <a:pt x="79534" y="203"/>
                  </a:cubicBezTo>
                  <a:lnTo>
                    <a:pt x="79975" y="203"/>
                  </a:lnTo>
                  <a:cubicBezTo>
                    <a:pt x="80034" y="203"/>
                    <a:pt x="80094" y="143"/>
                    <a:pt x="80082" y="108"/>
                  </a:cubicBezTo>
                  <a:cubicBezTo>
                    <a:pt x="80082" y="36"/>
                    <a:pt x="80034" y="0"/>
                    <a:pt x="79975" y="0"/>
                  </a:cubicBezTo>
                  <a:close/>
                  <a:moveTo>
                    <a:pt x="80856" y="0"/>
                  </a:moveTo>
                  <a:cubicBezTo>
                    <a:pt x="80796" y="0"/>
                    <a:pt x="80749" y="48"/>
                    <a:pt x="80749" y="108"/>
                  </a:cubicBezTo>
                  <a:cubicBezTo>
                    <a:pt x="80749" y="167"/>
                    <a:pt x="80796" y="203"/>
                    <a:pt x="80856" y="203"/>
                  </a:cubicBezTo>
                  <a:lnTo>
                    <a:pt x="81308" y="203"/>
                  </a:lnTo>
                  <a:cubicBezTo>
                    <a:pt x="81368" y="203"/>
                    <a:pt x="81427" y="143"/>
                    <a:pt x="81403" y="108"/>
                  </a:cubicBezTo>
                  <a:cubicBezTo>
                    <a:pt x="81403" y="36"/>
                    <a:pt x="81368" y="0"/>
                    <a:pt x="81308" y="0"/>
                  </a:cubicBezTo>
                  <a:close/>
                  <a:moveTo>
                    <a:pt x="82177" y="0"/>
                  </a:moveTo>
                  <a:cubicBezTo>
                    <a:pt x="82118" y="0"/>
                    <a:pt x="82070" y="48"/>
                    <a:pt x="82070" y="108"/>
                  </a:cubicBezTo>
                  <a:cubicBezTo>
                    <a:pt x="82070" y="167"/>
                    <a:pt x="82118" y="203"/>
                    <a:pt x="82177" y="203"/>
                  </a:cubicBezTo>
                  <a:lnTo>
                    <a:pt x="82630" y="203"/>
                  </a:lnTo>
                  <a:cubicBezTo>
                    <a:pt x="82689" y="203"/>
                    <a:pt x="82749" y="143"/>
                    <a:pt x="82737" y="108"/>
                  </a:cubicBezTo>
                  <a:cubicBezTo>
                    <a:pt x="82737" y="36"/>
                    <a:pt x="82689" y="0"/>
                    <a:pt x="82630" y="0"/>
                  </a:cubicBezTo>
                  <a:close/>
                  <a:moveTo>
                    <a:pt x="83511" y="0"/>
                  </a:moveTo>
                  <a:cubicBezTo>
                    <a:pt x="83451" y="0"/>
                    <a:pt x="83404" y="48"/>
                    <a:pt x="83404" y="108"/>
                  </a:cubicBezTo>
                  <a:cubicBezTo>
                    <a:pt x="83404" y="167"/>
                    <a:pt x="83451" y="203"/>
                    <a:pt x="83511" y="203"/>
                  </a:cubicBezTo>
                  <a:lnTo>
                    <a:pt x="83951" y="203"/>
                  </a:lnTo>
                  <a:cubicBezTo>
                    <a:pt x="84011" y="203"/>
                    <a:pt x="84070" y="143"/>
                    <a:pt x="84059" y="108"/>
                  </a:cubicBezTo>
                  <a:cubicBezTo>
                    <a:pt x="84059" y="36"/>
                    <a:pt x="84011" y="0"/>
                    <a:pt x="83951" y="0"/>
                  </a:cubicBezTo>
                  <a:close/>
                  <a:moveTo>
                    <a:pt x="84832" y="0"/>
                  </a:moveTo>
                  <a:cubicBezTo>
                    <a:pt x="84773" y="0"/>
                    <a:pt x="84725" y="48"/>
                    <a:pt x="84725" y="108"/>
                  </a:cubicBezTo>
                  <a:cubicBezTo>
                    <a:pt x="84725" y="167"/>
                    <a:pt x="84773" y="203"/>
                    <a:pt x="84832" y="203"/>
                  </a:cubicBezTo>
                  <a:lnTo>
                    <a:pt x="85273" y="203"/>
                  </a:lnTo>
                  <a:cubicBezTo>
                    <a:pt x="85332" y="203"/>
                    <a:pt x="85380" y="143"/>
                    <a:pt x="85380" y="108"/>
                  </a:cubicBezTo>
                  <a:cubicBezTo>
                    <a:pt x="85380" y="36"/>
                    <a:pt x="85332" y="0"/>
                    <a:pt x="85273" y="0"/>
                  </a:cubicBezTo>
                  <a:close/>
                  <a:moveTo>
                    <a:pt x="86154" y="0"/>
                  </a:moveTo>
                  <a:cubicBezTo>
                    <a:pt x="86094" y="0"/>
                    <a:pt x="86047" y="48"/>
                    <a:pt x="86047" y="108"/>
                  </a:cubicBezTo>
                  <a:cubicBezTo>
                    <a:pt x="86047" y="167"/>
                    <a:pt x="86094" y="203"/>
                    <a:pt x="86154" y="203"/>
                  </a:cubicBezTo>
                  <a:lnTo>
                    <a:pt x="86606" y="203"/>
                  </a:lnTo>
                  <a:cubicBezTo>
                    <a:pt x="86666" y="203"/>
                    <a:pt x="86702" y="143"/>
                    <a:pt x="86702" y="108"/>
                  </a:cubicBezTo>
                  <a:cubicBezTo>
                    <a:pt x="86702" y="36"/>
                    <a:pt x="86666" y="0"/>
                    <a:pt x="86606" y="0"/>
                  </a:cubicBezTo>
                  <a:close/>
                  <a:moveTo>
                    <a:pt x="87476" y="0"/>
                  </a:moveTo>
                  <a:cubicBezTo>
                    <a:pt x="87416" y="0"/>
                    <a:pt x="87380" y="48"/>
                    <a:pt x="87380" y="108"/>
                  </a:cubicBezTo>
                  <a:cubicBezTo>
                    <a:pt x="87380" y="167"/>
                    <a:pt x="87416" y="203"/>
                    <a:pt x="87476" y="203"/>
                  </a:cubicBezTo>
                  <a:lnTo>
                    <a:pt x="87928" y="203"/>
                  </a:lnTo>
                  <a:cubicBezTo>
                    <a:pt x="87988" y="203"/>
                    <a:pt x="88023" y="143"/>
                    <a:pt x="88035" y="108"/>
                  </a:cubicBezTo>
                  <a:cubicBezTo>
                    <a:pt x="88035" y="36"/>
                    <a:pt x="87988" y="0"/>
                    <a:pt x="87928" y="0"/>
                  </a:cubicBezTo>
                  <a:close/>
                  <a:moveTo>
                    <a:pt x="88809" y="0"/>
                  </a:moveTo>
                  <a:cubicBezTo>
                    <a:pt x="88738" y="0"/>
                    <a:pt x="88702" y="48"/>
                    <a:pt x="88702" y="108"/>
                  </a:cubicBezTo>
                  <a:cubicBezTo>
                    <a:pt x="88702" y="167"/>
                    <a:pt x="88738" y="203"/>
                    <a:pt x="88809" y="203"/>
                  </a:cubicBezTo>
                  <a:lnTo>
                    <a:pt x="89250" y="203"/>
                  </a:lnTo>
                  <a:cubicBezTo>
                    <a:pt x="89309" y="203"/>
                    <a:pt x="89357" y="143"/>
                    <a:pt x="89357" y="108"/>
                  </a:cubicBezTo>
                  <a:cubicBezTo>
                    <a:pt x="89357" y="36"/>
                    <a:pt x="89309" y="0"/>
                    <a:pt x="89250" y="0"/>
                  </a:cubicBezTo>
                  <a:close/>
                  <a:moveTo>
                    <a:pt x="90131" y="0"/>
                  </a:moveTo>
                  <a:cubicBezTo>
                    <a:pt x="90071" y="0"/>
                    <a:pt x="90024" y="48"/>
                    <a:pt x="90024" y="108"/>
                  </a:cubicBezTo>
                  <a:cubicBezTo>
                    <a:pt x="90024" y="167"/>
                    <a:pt x="90071" y="203"/>
                    <a:pt x="90131" y="203"/>
                  </a:cubicBezTo>
                  <a:lnTo>
                    <a:pt x="90571" y="203"/>
                  </a:lnTo>
                  <a:cubicBezTo>
                    <a:pt x="90631" y="203"/>
                    <a:pt x="90678" y="143"/>
                    <a:pt x="90678" y="108"/>
                  </a:cubicBezTo>
                  <a:cubicBezTo>
                    <a:pt x="90678" y="36"/>
                    <a:pt x="90631" y="0"/>
                    <a:pt x="90571" y="0"/>
                  </a:cubicBezTo>
                  <a:close/>
                  <a:moveTo>
                    <a:pt x="91452" y="0"/>
                  </a:moveTo>
                  <a:cubicBezTo>
                    <a:pt x="91393" y="0"/>
                    <a:pt x="91345" y="48"/>
                    <a:pt x="91345" y="108"/>
                  </a:cubicBezTo>
                  <a:cubicBezTo>
                    <a:pt x="91345" y="167"/>
                    <a:pt x="91393" y="203"/>
                    <a:pt x="91452" y="203"/>
                  </a:cubicBezTo>
                  <a:lnTo>
                    <a:pt x="91893" y="203"/>
                  </a:lnTo>
                  <a:cubicBezTo>
                    <a:pt x="91964" y="203"/>
                    <a:pt x="92000" y="143"/>
                    <a:pt x="92000" y="108"/>
                  </a:cubicBezTo>
                  <a:cubicBezTo>
                    <a:pt x="92000" y="36"/>
                    <a:pt x="91964" y="0"/>
                    <a:pt x="91893" y="0"/>
                  </a:cubicBezTo>
                  <a:close/>
                  <a:moveTo>
                    <a:pt x="92774" y="0"/>
                  </a:moveTo>
                  <a:cubicBezTo>
                    <a:pt x="92714" y="0"/>
                    <a:pt x="92679" y="48"/>
                    <a:pt x="92679" y="108"/>
                  </a:cubicBezTo>
                  <a:cubicBezTo>
                    <a:pt x="92679" y="167"/>
                    <a:pt x="92714" y="203"/>
                    <a:pt x="92774" y="203"/>
                  </a:cubicBezTo>
                  <a:lnTo>
                    <a:pt x="93226" y="203"/>
                  </a:lnTo>
                  <a:cubicBezTo>
                    <a:pt x="93286" y="203"/>
                    <a:pt x="93333" y="143"/>
                    <a:pt x="93333" y="108"/>
                  </a:cubicBezTo>
                  <a:cubicBezTo>
                    <a:pt x="93333" y="36"/>
                    <a:pt x="93286" y="0"/>
                    <a:pt x="93226" y="0"/>
                  </a:cubicBezTo>
                  <a:close/>
                  <a:moveTo>
                    <a:pt x="94107" y="0"/>
                  </a:moveTo>
                  <a:cubicBezTo>
                    <a:pt x="94048" y="0"/>
                    <a:pt x="94000" y="48"/>
                    <a:pt x="94000" y="108"/>
                  </a:cubicBezTo>
                  <a:cubicBezTo>
                    <a:pt x="94000" y="167"/>
                    <a:pt x="94048" y="203"/>
                    <a:pt x="94107" y="203"/>
                  </a:cubicBezTo>
                  <a:lnTo>
                    <a:pt x="94548" y="203"/>
                  </a:lnTo>
                  <a:cubicBezTo>
                    <a:pt x="94607" y="203"/>
                    <a:pt x="94655" y="143"/>
                    <a:pt x="94655" y="108"/>
                  </a:cubicBezTo>
                  <a:cubicBezTo>
                    <a:pt x="94655" y="36"/>
                    <a:pt x="94607" y="0"/>
                    <a:pt x="94548" y="0"/>
                  </a:cubicBezTo>
                  <a:close/>
                  <a:moveTo>
                    <a:pt x="95429" y="0"/>
                  </a:moveTo>
                  <a:cubicBezTo>
                    <a:pt x="95369" y="0"/>
                    <a:pt x="95322" y="48"/>
                    <a:pt x="95322" y="108"/>
                  </a:cubicBezTo>
                  <a:cubicBezTo>
                    <a:pt x="95322" y="167"/>
                    <a:pt x="95369" y="203"/>
                    <a:pt x="95429" y="203"/>
                  </a:cubicBezTo>
                  <a:lnTo>
                    <a:pt x="95870" y="203"/>
                  </a:lnTo>
                  <a:cubicBezTo>
                    <a:pt x="95929" y="203"/>
                    <a:pt x="95977" y="143"/>
                    <a:pt x="95977" y="108"/>
                  </a:cubicBezTo>
                  <a:cubicBezTo>
                    <a:pt x="95977" y="36"/>
                    <a:pt x="95929" y="0"/>
                    <a:pt x="95870" y="0"/>
                  </a:cubicBezTo>
                  <a:close/>
                  <a:moveTo>
                    <a:pt x="96751" y="0"/>
                  </a:moveTo>
                  <a:cubicBezTo>
                    <a:pt x="96691" y="0"/>
                    <a:pt x="96643" y="48"/>
                    <a:pt x="96643" y="108"/>
                  </a:cubicBezTo>
                  <a:cubicBezTo>
                    <a:pt x="96643" y="167"/>
                    <a:pt x="96691" y="203"/>
                    <a:pt x="96751" y="203"/>
                  </a:cubicBezTo>
                  <a:lnTo>
                    <a:pt x="97203" y="203"/>
                  </a:lnTo>
                  <a:cubicBezTo>
                    <a:pt x="97251" y="203"/>
                    <a:pt x="97298" y="143"/>
                    <a:pt x="97298" y="108"/>
                  </a:cubicBezTo>
                  <a:cubicBezTo>
                    <a:pt x="97298" y="36"/>
                    <a:pt x="97263" y="0"/>
                    <a:pt x="97203" y="0"/>
                  </a:cubicBezTo>
                  <a:close/>
                  <a:moveTo>
                    <a:pt x="98072" y="0"/>
                  </a:moveTo>
                  <a:cubicBezTo>
                    <a:pt x="98013" y="0"/>
                    <a:pt x="97965" y="48"/>
                    <a:pt x="97965" y="108"/>
                  </a:cubicBezTo>
                  <a:cubicBezTo>
                    <a:pt x="97965" y="167"/>
                    <a:pt x="98013" y="203"/>
                    <a:pt x="98072" y="203"/>
                  </a:cubicBezTo>
                  <a:lnTo>
                    <a:pt x="98525" y="203"/>
                  </a:lnTo>
                  <a:cubicBezTo>
                    <a:pt x="98584" y="203"/>
                    <a:pt x="98632" y="143"/>
                    <a:pt x="98632" y="108"/>
                  </a:cubicBezTo>
                  <a:cubicBezTo>
                    <a:pt x="98632" y="36"/>
                    <a:pt x="98584" y="0"/>
                    <a:pt x="98525" y="0"/>
                  </a:cubicBezTo>
                  <a:close/>
                  <a:moveTo>
                    <a:pt x="99382" y="0"/>
                  </a:moveTo>
                  <a:cubicBezTo>
                    <a:pt x="99322" y="0"/>
                    <a:pt x="99287" y="48"/>
                    <a:pt x="99287" y="108"/>
                  </a:cubicBezTo>
                  <a:cubicBezTo>
                    <a:pt x="99287" y="167"/>
                    <a:pt x="99322" y="203"/>
                    <a:pt x="99382" y="203"/>
                  </a:cubicBezTo>
                  <a:lnTo>
                    <a:pt x="99834" y="203"/>
                  </a:lnTo>
                  <a:cubicBezTo>
                    <a:pt x="99906" y="203"/>
                    <a:pt x="99953" y="143"/>
                    <a:pt x="99941" y="108"/>
                  </a:cubicBezTo>
                  <a:cubicBezTo>
                    <a:pt x="99941" y="36"/>
                    <a:pt x="99894" y="0"/>
                    <a:pt x="99834" y="0"/>
                  </a:cubicBezTo>
                  <a:close/>
                  <a:moveTo>
                    <a:pt x="100715" y="0"/>
                  </a:moveTo>
                  <a:cubicBezTo>
                    <a:pt x="100644" y="0"/>
                    <a:pt x="100608" y="48"/>
                    <a:pt x="100608" y="108"/>
                  </a:cubicBezTo>
                  <a:cubicBezTo>
                    <a:pt x="100608" y="167"/>
                    <a:pt x="100644" y="203"/>
                    <a:pt x="100715" y="203"/>
                  </a:cubicBezTo>
                  <a:lnTo>
                    <a:pt x="101156" y="203"/>
                  </a:lnTo>
                  <a:cubicBezTo>
                    <a:pt x="101227" y="203"/>
                    <a:pt x="101275" y="143"/>
                    <a:pt x="101263" y="108"/>
                  </a:cubicBezTo>
                  <a:cubicBezTo>
                    <a:pt x="101263" y="36"/>
                    <a:pt x="101215" y="0"/>
                    <a:pt x="101156" y="0"/>
                  </a:cubicBezTo>
                  <a:close/>
                  <a:moveTo>
                    <a:pt x="102037" y="0"/>
                  </a:moveTo>
                  <a:cubicBezTo>
                    <a:pt x="101977" y="0"/>
                    <a:pt x="101930" y="48"/>
                    <a:pt x="101930" y="108"/>
                  </a:cubicBezTo>
                  <a:cubicBezTo>
                    <a:pt x="101930" y="167"/>
                    <a:pt x="101977" y="203"/>
                    <a:pt x="102037" y="203"/>
                  </a:cubicBezTo>
                  <a:lnTo>
                    <a:pt x="102477" y="203"/>
                  </a:lnTo>
                  <a:cubicBezTo>
                    <a:pt x="102537" y="203"/>
                    <a:pt x="102597" y="143"/>
                    <a:pt x="102585" y="108"/>
                  </a:cubicBezTo>
                  <a:cubicBezTo>
                    <a:pt x="102585" y="36"/>
                    <a:pt x="102537" y="0"/>
                    <a:pt x="102477" y="0"/>
                  </a:cubicBezTo>
                  <a:close/>
                  <a:moveTo>
                    <a:pt x="103359" y="0"/>
                  </a:moveTo>
                  <a:cubicBezTo>
                    <a:pt x="103299" y="0"/>
                    <a:pt x="103251" y="48"/>
                    <a:pt x="103251" y="108"/>
                  </a:cubicBezTo>
                  <a:cubicBezTo>
                    <a:pt x="103251" y="167"/>
                    <a:pt x="103299" y="203"/>
                    <a:pt x="103359" y="203"/>
                  </a:cubicBezTo>
                  <a:lnTo>
                    <a:pt x="103799" y="203"/>
                  </a:lnTo>
                  <a:cubicBezTo>
                    <a:pt x="103871" y="203"/>
                    <a:pt x="103930" y="143"/>
                    <a:pt x="103906" y="108"/>
                  </a:cubicBezTo>
                  <a:cubicBezTo>
                    <a:pt x="103906" y="36"/>
                    <a:pt x="103871" y="0"/>
                    <a:pt x="103799" y="0"/>
                  </a:cubicBezTo>
                  <a:close/>
                  <a:moveTo>
                    <a:pt x="104680" y="0"/>
                  </a:moveTo>
                  <a:cubicBezTo>
                    <a:pt x="104621" y="0"/>
                    <a:pt x="104585" y="48"/>
                    <a:pt x="104585" y="108"/>
                  </a:cubicBezTo>
                  <a:cubicBezTo>
                    <a:pt x="104585" y="167"/>
                    <a:pt x="104621" y="203"/>
                    <a:pt x="104680" y="203"/>
                  </a:cubicBezTo>
                  <a:lnTo>
                    <a:pt x="105133" y="203"/>
                  </a:lnTo>
                  <a:cubicBezTo>
                    <a:pt x="105192" y="203"/>
                    <a:pt x="105252" y="143"/>
                    <a:pt x="105240" y="108"/>
                  </a:cubicBezTo>
                  <a:cubicBezTo>
                    <a:pt x="105240" y="36"/>
                    <a:pt x="105192" y="0"/>
                    <a:pt x="105133" y="0"/>
                  </a:cubicBezTo>
                  <a:close/>
                  <a:moveTo>
                    <a:pt x="106014" y="0"/>
                  </a:moveTo>
                  <a:cubicBezTo>
                    <a:pt x="105954" y="0"/>
                    <a:pt x="105906" y="48"/>
                    <a:pt x="105906" y="108"/>
                  </a:cubicBezTo>
                  <a:cubicBezTo>
                    <a:pt x="105906" y="167"/>
                    <a:pt x="105954" y="203"/>
                    <a:pt x="106014" y="203"/>
                  </a:cubicBezTo>
                  <a:lnTo>
                    <a:pt x="106454" y="203"/>
                  </a:lnTo>
                  <a:cubicBezTo>
                    <a:pt x="106514" y="203"/>
                    <a:pt x="106573" y="143"/>
                    <a:pt x="106561" y="108"/>
                  </a:cubicBezTo>
                  <a:cubicBezTo>
                    <a:pt x="106561" y="36"/>
                    <a:pt x="106514" y="0"/>
                    <a:pt x="106454" y="0"/>
                  </a:cubicBezTo>
                  <a:close/>
                  <a:moveTo>
                    <a:pt x="107335" y="0"/>
                  </a:moveTo>
                  <a:cubicBezTo>
                    <a:pt x="107276" y="0"/>
                    <a:pt x="107228" y="48"/>
                    <a:pt x="107228" y="108"/>
                  </a:cubicBezTo>
                  <a:cubicBezTo>
                    <a:pt x="107228" y="167"/>
                    <a:pt x="107276" y="203"/>
                    <a:pt x="107335" y="203"/>
                  </a:cubicBezTo>
                  <a:lnTo>
                    <a:pt x="107776" y="203"/>
                  </a:lnTo>
                  <a:cubicBezTo>
                    <a:pt x="107835" y="203"/>
                    <a:pt x="107895" y="143"/>
                    <a:pt x="107883" y="108"/>
                  </a:cubicBezTo>
                  <a:cubicBezTo>
                    <a:pt x="107883" y="36"/>
                    <a:pt x="107835" y="0"/>
                    <a:pt x="107776" y="0"/>
                  </a:cubicBezTo>
                  <a:close/>
                  <a:moveTo>
                    <a:pt x="108657" y="0"/>
                  </a:moveTo>
                  <a:cubicBezTo>
                    <a:pt x="108597" y="0"/>
                    <a:pt x="108550" y="48"/>
                    <a:pt x="108550" y="108"/>
                  </a:cubicBezTo>
                  <a:cubicBezTo>
                    <a:pt x="108550" y="167"/>
                    <a:pt x="108597" y="203"/>
                    <a:pt x="108657" y="203"/>
                  </a:cubicBezTo>
                  <a:lnTo>
                    <a:pt x="109109" y="203"/>
                  </a:lnTo>
                  <a:cubicBezTo>
                    <a:pt x="109157" y="203"/>
                    <a:pt x="109228" y="143"/>
                    <a:pt x="109205" y="108"/>
                  </a:cubicBezTo>
                  <a:cubicBezTo>
                    <a:pt x="109205" y="36"/>
                    <a:pt x="109169" y="0"/>
                    <a:pt x="109109" y="0"/>
                  </a:cubicBezTo>
                  <a:close/>
                  <a:moveTo>
                    <a:pt x="109978" y="0"/>
                  </a:moveTo>
                  <a:cubicBezTo>
                    <a:pt x="109919" y="0"/>
                    <a:pt x="109883" y="48"/>
                    <a:pt x="109883" y="108"/>
                  </a:cubicBezTo>
                  <a:cubicBezTo>
                    <a:pt x="109883" y="167"/>
                    <a:pt x="109919" y="203"/>
                    <a:pt x="109978" y="203"/>
                  </a:cubicBezTo>
                  <a:lnTo>
                    <a:pt x="110431" y="203"/>
                  </a:lnTo>
                  <a:cubicBezTo>
                    <a:pt x="110490" y="203"/>
                    <a:pt x="110538" y="143"/>
                    <a:pt x="110538" y="108"/>
                  </a:cubicBezTo>
                  <a:cubicBezTo>
                    <a:pt x="110538" y="36"/>
                    <a:pt x="110490" y="0"/>
                    <a:pt x="110431" y="0"/>
                  </a:cubicBezTo>
                  <a:close/>
                  <a:moveTo>
                    <a:pt x="111312" y="0"/>
                  </a:moveTo>
                  <a:cubicBezTo>
                    <a:pt x="111252" y="0"/>
                    <a:pt x="111205" y="48"/>
                    <a:pt x="111205" y="108"/>
                  </a:cubicBezTo>
                  <a:cubicBezTo>
                    <a:pt x="111205" y="167"/>
                    <a:pt x="111252" y="203"/>
                    <a:pt x="111312" y="203"/>
                  </a:cubicBezTo>
                  <a:lnTo>
                    <a:pt x="111752" y="203"/>
                  </a:lnTo>
                  <a:cubicBezTo>
                    <a:pt x="111812" y="203"/>
                    <a:pt x="111860" y="143"/>
                    <a:pt x="111860" y="108"/>
                  </a:cubicBezTo>
                  <a:cubicBezTo>
                    <a:pt x="111860" y="36"/>
                    <a:pt x="111812" y="0"/>
                    <a:pt x="111752" y="0"/>
                  </a:cubicBezTo>
                  <a:close/>
                  <a:moveTo>
                    <a:pt x="112634" y="0"/>
                  </a:moveTo>
                  <a:cubicBezTo>
                    <a:pt x="112574" y="0"/>
                    <a:pt x="112526" y="48"/>
                    <a:pt x="112526" y="108"/>
                  </a:cubicBezTo>
                  <a:cubicBezTo>
                    <a:pt x="112526" y="167"/>
                    <a:pt x="112574" y="203"/>
                    <a:pt x="112634" y="203"/>
                  </a:cubicBezTo>
                  <a:lnTo>
                    <a:pt x="113074" y="203"/>
                  </a:lnTo>
                  <a:cubicBezTo>
                    <a:pt x="113134" y="203"/>
                    <a:pt x="113181" y="143"/>
                    <a:pt x="113181" y="108"/>
                  </a:cubicBezTo>
                  <a:cubicBezTo>
                    <a:pt x="113181" y="36"/>
                    <a:pt x="113134" y="0"/>
                    <a:pt x="113074" y="0"/>
                  </a:cubicBezTo>
                  <a:close/>
                  <a:moveTo>
                    <a:pt x="113955" y="0"/>
                  </a:moveTo>
                  <a:cubicBezTo>
                    <a:pt x="113896" y="0"/>
                    <a:pt x="113848" y="48"/>
                    <a:pt x="113848" y="108"/>
                  </a:cubicBezTo>
                  <a:cubicBezTo>
                    <a:pt x="113848" y="167"/>
                    <a:pt x="113896" y="203"/>
                    <a:pt x="113955" y="203"/>
                  </a:cubicBezTo>
                  <a:lnTo>
                    <a:pt x="114408" y="203"/>
                  </a:lnTo>
                  <a:cubicBezTo>
                    <a:pt x="114467" y="203"/>
                    <a:pt x="114503" y="143"/>
                    <a:pt x="114503" y="108"/>
                  </a:cubicBezTo>
                  <a:cubicBezTo>
                    <a:pt x="114503" y="36"/>
                    <a:pt x="114467" y="0"/>
                    <a:pt x="114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5"/>
            <p:cNvSpPr/>
            <p:nvPr/>
          </p:nvSpPr>
          <p:spPr>
            <a:xfrm>
              <a:off x="4022273" y="1881988"/>
              <a:ext cx="2424184" cy="2448350"/>
            </a:xfrm>
            <a:custGeom>
              <a:avLst/>
              <a:gdLst/>
              <a:ahLst/>
              <a:cxnLst/>
              <a:rect l="l" t="t" r="r" b="b"/>
              <a:pathLst>
                <a:path w="75904" h="75689" extrusionOk="0">
                  <a:moveTo>
                    <a:pt x="10633" y="1"/>
                  </a:moveTo>
                  <a:cubicBezTo>
                    <a:pt x="10490" y="1"/>
                    <a:pt x="10359" y="13"/>
                    <a:pt x="10228" y="13"/>
                  </a:cubicBezTo>
                  <a:cubicBezTo>
                    <a:pt x="10169" y="13"/>
                    <a:pt x="10121" y="72"/>
                    <a:pt x="10121" y="132"/>
                  </a:cubicBezTo>
                  <a:cubicBezTo>
                    <a:pt x="10121" y="191"/>
                    <a:pt x="10169" y="239"/>
                    <a:pt x="10228" y="239"/>
                  </a:cubicBezTo>
                  <a:cubicBezTo>
                    <a:pt x="10359" y="239"/>
                    <a:pt x="10490" y="239"/>
                    <a:pt x="10633" y="203"/>
                  </a:cubicBezTo>
                  <a:lnTo>
                    <a:pt x="10669" y="203"/>
                  </a:lnTo>
                  <a:cubicBezTo>
                    <a:pt x="10728" y="203"/>
                    <a:pt x="10776" y="156"/>
                    <a:pt x="10776" y="96"/>
                  </a:cubicBezTo>
                  <a:cubicBezTo>
                    <a:pt x="10776" y="36"/>
                    <a:pt x="10728" y="1"/>
                    <a:pt x="10669" y="1"/>
                  </a:cubicBezTo>
                  <a:close/>
                  <a:moveTo>
                    <a:pt x="11538" y="25"/>
                  </a:moveTo>
                  <a:cubicBezTo>
                    <a:pt x="11479" y="25"/>
                    <a:pt x="11431" y="72"/>
                    <a:pt x="11431" y="132"/>
                  </a:cubicBezTo>
                  <a:cubicBezTo>
                    <a:pt x="11431" y="191"/>
                    <a:pt x="11479" y="239"/>
                    <a:pt x="11538" y="239"/>
                  </a:cubicBezTo>
                  <a:lnTo>
                    <a:pt x="11979" y="239"/>
                  </a:lnTo>
                  <a:cubicBezTo>
                    <a:pt x="12062" y="239"/>
                    <a:pt x="12098" y="179"/>
                    <a:pt x="12086" y="132"/>
                  </a:cubicBezTo>
                  <a:cubicBezTo>
                    <a:pt x="12086" y="72"/>
                    <a:pt x="12038" y="25"/>
                    <a:pt x="11979" y="25"/>
                  </a:cubicBezTo>
                  <a:close/>
                  <a:moveTo>
                    <a:pt x="12860" y="25"/>
                  </a:moveTo>
                  <a:cubicBezTo>
                    <a:pt x="12800" y="25"/>
                    <a:pt x="12753" y="72"/>
                    <a:pt x="12753" y="132"/>
                  </a:cubicBezTo>
                  <a:cubicBezTo>
                    <a:pt x="12753" y="191"/>
                    <a:pt x="12800" y="239"/>
                    <a:pt x="12860" y="239"/>
                  </a:cubicBezTo>
                  <a:lnTo>
                    <a:pt x="13312" y="239"/>
                  </a:lnTo>
                  <a:cubicBezTo>
                    <a:pt x="13372" y="239"/>
                    <a:pt x="13431" y="179"/>
                    <a:pt x="13407" y="132"/>
                  </a:cubicBezTo>
                  <a:cubicBezTo>
                    <a:pt x="13407" y="72"/>
                    <a:pt x="13372" y="25"/>
                    <a:pt x="13312" y="25"/>
                  </a:cubicBezTo>
                  <a:close/>
                  <a:moveTo>
                    <a:pt x="14181" y="25"/>
                  </a:moveTo>
                  <a:cubicBezTo>
                    <a:pt x="14122" y="25"/>
                    <a:pt x="14086" y="72"/>
                    <a:pt x="14086" y="132"/>
                  </a:cubicBezTo>
                  <a:cubicBezTo>
                    <a:pt x="14086" y="191"/>
                    <a:pt x="14122" y="239"/>
                    <a:pt x="14181" y="239"/>
                  </a:cubicBezTo>
                  <a:lnTo>
                    <a:pt x="14634" y="239"/>
                  </a:lnTo>
                  <a:cubicBezTo>
                    <a:pt x="14693" y="239"/>
                    <a:pt x="14753" y="179"/>
                    <a:pt x="14741" y="132"/>
                  </a:cubicBezTo>
                  <a:cubicBezTo>
                    <a:pt x="14741" y="72"/>
                    <a:pt x="14693" y="25"/>
                    <a:pt x="14634" y="25"/>
                  </a:cubicBezTo>
                  <a:close/>
                  <a:moveTo>
                    <a:pt x="15515" y="25"/>
                  </a:moveTo>
                  <a:cubicBezTo>
                    <a:pt x="15443" y="25"/>
                    <a:pt x="15408" y="72"/>
                    <a:pt x="15408" y="132"/>
                  </a:cubicBezTo>
                  <a:cubicBezTo>
                    <a:pt x="15408" y="191"/>
                    <a:pt x="15455" y="239"/>
                    <a:pt x="15515" y="239"/>
                  </a:cubicBezTo>
                  <a:lnTo>
                    <a:pt x="15955" y="239"/>
                  </a:lnTo>
                  <a:cubicBezTo>
                    <a:pt x="16015" y="239"/>
                    <a:pt x="16074" y="179"/>
                    <a:pt x="16062" y="132"/>
                  </a:cubicBezTo>
                  <a:cubicBezTo>
                    <a:pt x="16062" y="72"/>
                    <a:pt x="16015" y="25"/>
                    <a:pt x="15955" y="25"/>
                  </a:cubicBezTo>
                  <a:close/>
                  <a:moveTo>
                    <a:pt x="16836" y="25"/>
                  </a:moveTo>
                  <a:cubicBezTo>
                    <a:pt x="16777" y="25"/>
                    <a:pt x="16729" y="72"/>
                    <a:pt x="16729" y="132"/>
                  </a:cubicBezTo>
                  <a:cubicBezTo>
                    <a:pt x="16729" y="191"/>
                    <a:pt x="16777" y="239"/>
                    <a:pt x="16836" y="239"/>
                  </a:cubicBezTo>
                  <a:lnTo>
                    <a:pt x="17277" y="239"/>
                  </a:lnTo>
                  <a:cubicBezTo>
                    <a:pt x="17336" y="239"/>
                    <a:pt x="17396" y="179"/>
                    <a:pt x="17384" y="132"/>
                  </a:cubicBezTo>
                  <a:cubicBezTo>
                    <a:pt x="17384" y="72"/>
                    <a:pt x="17336" y="25"/>
                    <a:pt x="17277" y="25"/>
                  </a:cubicBezTo>
                  <a:close/>
                  <a:moveTo>
                    <a:pt x="18158" y="25"/>
                  </a:moveTo>
                  <a:cubicBezTo>
                    <a:pt x="18098" y="25"/>
                    <a:pt x="18051" y="72"/>
                    <a:pt x="18051" y="132"/>
                  </a:cubicBezTo>
                  <a:cubicBezTo>
                    <a:pt x="18051" y="191"/>
                    <a:pt x="18098" y="239"/>
                    <a:pt x="18158" y="239"/>
                  </a:cubicBezTo>
                  <a:lnTo>
                    <a:pt x="18610" y="239"/>
                  </a:lnTo>
                  <a:cubicBezTo>
                    <a:pt x="18670" y="239"/>
                    <a:pt x="18729" y="179"/>
                    <a:pt x="18706" y="132"/>
                  </a:cubicBezTo>
                  <a:cubicBezTo>
                    <a:pt x="18706" y="72"/>
                    <a:pt x="18670" y="25"/>
                    <a:pt x="18610" y="25"/>
                  </a:cubicBezTo>
                  <a:close/>
                  <a:moveTo>
                    <a:pt x="19480" y="25"/>
                  </a:moveTo>
                  <a:cubicBezTo>
                    <a:pt x="19420" y="25"/>
                    <a:pt x="19384" y="72"/>
                    <a:pt x="19384" y="132"/>
                  </a:cubicBezTo>
                  <a:cubicBezTo>
                    <a:pt x="19384" y="191"/>
                    <a:pt x="19420" y="239"/>
                    <a:pt x="19480" y="239"/>
                  </a:cubicBezTo>
                  <a:lnTo>
                    <a:pt x="19932" y="239"/>
                  </a:lnTo>
                  <a:cubicBezTo>
                    <a:pt x="19992" y="239"/>
                    <a:pt x="20051" y="179"/>
                    <a:pt x="20039" y="132"/>
                  </a:cubicBezTo>
                  <a:cubicBezTo>
                    <a:pt x="20039" y="72"/>
                    <a:pt x="19992" y="25"/>
                    <a:pt x="19932" y="25"/>
                  </a:cubicBezTo>
                  <a:close/>
                  <a:moveTo>
                    <a:pt x="20813" y="25"/>
                  </a:moveTo>
                  <a:cubicBezTo>
                    <a:pt x="20742" y="25"/>
                    <a:pt x="20706" y="72"/>
                    <a:pt x="20706" y="132"/>
                  </a:cubicBezTo>
                  <a:cubicBezTo>
                    <a:pt x="20706" y="191"/>
                    <a:pt x="20754" y="239"/>
                    <a:pt x="20813" y="239"/>
                  </a:cubicBezTo>
                  <a:lnTo>
                    <a:pt x="21254" y="239"/>
                  </a:lnTo>
                  <a:cubicBezTo>
                    <a:pt x="21313" y="239"/>
                    <a:pt x="21361" y="179"/>
                    <a:pt x="21361" y="132"/>
                  </a:cubicBezTo>
                  <a:cubicBezTo>
                    <a:pt x="21361" y="72"/>
                    <a:pt x="21313" y="25"/>
                    <a:pt x="21254" y="25"/>
                  </a:cubicBezTo>
                  <a:close/>
                  <a:moveTo>
                    <a:pt x="22135" y="25"/>
                  </a:moveTo>
                  <a:cubicBezTo>
                    <a:pt x="22075" y="25"/>
                    <a:pt x="22027" y="72"/>
                    <a:pt x="22027" y="132"/>
                  </a:cubicBezTo>
                  <a:cubicBezTo>
                    <a:pt x="22027" y="191"/>
                    <a:pt x="22075" y="239"/>
                    <a:pt x="22135" y="239"/>
                  </a:cubicBezTo>
                  <a:lnTo>
                    <a:pt x="22575" y="239"/>
                  </a:lnTo>
                  <a:cubicBezTo>
                    <a:pt x="22635" y="239"/>
                    <a:pt x="22682" y="179"/>
                    <a:pt x="22682" y="132"/>
                  </a:cubicBezTo>
                  <a:cubicBezTo>
                    <a:pt x="22682" y="72"/>
                    <a:pt x="22635" y="25"/>
                    <a:pt x="22575" y="25"/>
                  </a:cubicBezTo>
                  <a:close/>
                  <a:moveTo>
                    <a:pt x="23456" y="25"/>
                  </a:moveTo>
                  <a:cubicBezTo>
                    <a:pt x="23397" y="25"/>
                    <a:pt x="23349" y="72"/>
                    <a:pt x="23349" y="132"/>
                  </a:cubicBezTo>
                  <a:cubicBezTo>
                    <a:pt x="23349" y="191"/>
                    <a:pt x="23397" y="239"/>
                    <a:pt x="23456" y="239"/>
                  </a:cubicBezTo>
                  <a:lnTo>
                    <a:pt x="23909" y="239"/>
                  </a:lnTo>
                  <a:cubicBezTo>
                    <a:pt x="23956" y="239"/>
                    <a:pt x="24004" y="179"/>
                    <a:pt x="24004" y="132"/>
                  </a:cubicBezTo>
                  <a:cubicBezTo>
                    <a:pt x="24004" y="72"/>
                    <a:pt x="23968" y="25"/>
                    <a:pt x="23909" y="25"/>
                  </a:cubicBezTo>
                  <a:close/>
                  <a:moveTo>
                    <a:pt x="24778" y="25"/>
                  </a:moveTo>
                  <a:cubicBezTo>
                    <a:pt x="24718" y="25"/>
                    <a:pt x="24671" y="72"/>
                    <a:pt x="24671" y="132"/>
                  </a:cubicBezTo>
                  <a:cubicBezTo>
                    <a:pt x="24671" y="191"/>
                    <a:pt x="24718" y="239"/>
                    <a:pt x="24778" y="239"/>
                  </a:cubicBezTo>
                  <a:lnTo>
                    <a:pt x="25230" y="239"/>
                  </a:lnTo>
                  <a:cubicBezTo>
                    <a:pt x="25290" y="239"/>
                    <a:pt x="25337" y="179"/>
                    <a:pt x="25337" y="132"/>
                  </a:cubicBezTo>
                  <a:cubicBezTo>
                    <a:pt x="25337" y="72"/>
                    <a:pt x="25290" y="25"/>
                    <a:pt x="25230" y="25"/>
                  </a:cubicBezTo>
                  <a:close/>
                  <a:moveTo>
                    <a:pt x="26111" y="25"/>
                  </a:moveTo>
                  <a:cubicBezTo>
                    <a:pt x="26040" y="25"/>
                    <a:pt x="26004" y="72"/>
                    <a:pt x="26004" y="132"/>
                  </a:cubicBezTo>
                  <a:cubicBezTo>
                    <a:pt x="26004" y="191"/>
                    <a:pt x="26040" y="239"/>
                    <a:pt x="26111" y="239"/>
                  </a:cubicBezTo>
                  <a:lnTo>
                    <a:pt x="26552" y="239"/>
                  </a:lnTo>
                  <a:cubicBezTo>
                    <a:pt x="26611" y="239"/>
                    <a:pt x="26659" y="179"/>
                    <a:pt x="26659" y="132"/>
                  </a:cubicBezTo>
                  <a:cubicBezTo>
                    <a:pt x="26659" y="72"/>
                    <a:pt x="26611" y="25"/>
                    <a:pt x="26552" y="25"/>
                  </a:cubicBezTo>
                  <a:close/>
                  <a:moveTo>
                    <a:pt x="27433" y="25"/>
                  </a:moveTo>
                  <a:cubicBezTo>
                    <a:pt x="27373" y="25"/>
                    <a:pt x="27326" y="72"/>
                    <a:pt x="27326" y="132"/>
                  </a:cubicBezTo>
                  <a:cubicBezTo>
                    <a:pt x="27326" y="191"/>
                    <a:pt x="27373" y="239"/>
                    <a:pt x="27433" y="239"/>
                  </a:cubicBezTo>
                  <a:lnTo>
                    <a:pt x="27873" y="239"/>
                  </a:lnTo>
                  <a:cubicBezTo>
                    <a:pt x="27933" y="239"/>
                    <a:pt x="27981" y="179"/>
                    <a:pt x="27981" y="132"/>
                  </a:cubicBezTo>
                  <a:cubicBezTo>
                    <a:pt x="27981" y="72"/>
                    <a:pt x="27933" y="25"/>
                    <a:pt x="27873" y="25"/>
                  </a:cubicBezTo>
                  <a:close/>
                  <a:moveTo>
                    <a:pt x="28755" y="25"/>
                  </a:moveTo>
                  <a:cubicBezTo>
                    <a:pt x="28695" y="25"/>
                    <a:pt x="28647" y="72"/>
                    <a:pt x="28647" y="132"/>
                  </a:cubicBezTo>
                  <a:cubicBezTo>
                    <a:pt x="28647" y="191"/>
                    <a:pt x="28695" y="239"/>
                    <a:pt x="28755" y="239"/>
                  </a:cubicBezTo>
                  <a:lnTo>
                    <a:pt x="29207" y="239"/>
                  </a:lnTo>
                  <a:cubicBezTo>
                    <a:pt x="29266" y="239"/>
                    <a:pt x="29302" y="179"/>
                    <a:pt x="29302" y="132"/>
                  </a:cubicBezTo>
                  <a:cubicBezTo>
                    <a:pt x="29302" y="72"/>
                    <a:pt x="29266" y="25"/>
                    <a:pt x="29207" y="25"/>
                  </a:cubicBezTo>
                  <a:close/>
                  <a:moveTo>
                    <a:pt x="30076" y="25"/>
                  </a:moveTo>
                  <a:cubicBezTo>
                    <a:pt x="30017" y="25"/>
                    <a:pt x="29981" y="72"/>
                    <a:pt x="29981" y="132"/>
                  </a:cubicBezTo>
                  <a:cubicBezTo>
                    <a:pt x="29981" y="191"/>
                    <a:pt x="30017" y="239"/>
                    <a:pt x="30076" y="239"/>
                  </a:cubicBezTo>
                  <a:lnTo>
                    <a:pt x="30529" y="239"/>
                  </a:lnTo>
                  <a:cubicBezTo>
                    <a:pt x="30588" y="239"/>
                    <a:pt x="30636" y="179"/>
                    <a:pt x="30636" y="132"/>
                  </a:cubicBezTo>
                  <a:cubicBezTo>
                    <a:pt x="30636" y="72"/>
                    <a:pt x="30588" y="25"/>
                    <a:pt x="30529" y="25"/>
                  </a:cubicBezTo>
                  <a:close/>
                  <a:moveTo>
                    <a:pt x="31398" y="25"/>
                  </a:moveTo>
                  <a:cubicBezTo>
                    <a:pt x="31338" y="25"/>
                    <a:pt x="31302" y="72"/>
                    <a:pt x="31302" y="132"/>
                  </a:cubicBezTo>
                  <a:cubicBezTo>
                    <a:pt x="31302" y="191"/>
                    <a:pt x="31338" y="239"/>
                    <a:pt x="31398" y="239"/>
                  </a:cubicBezTo>
                  <a:lnTo>
                    <a:pt x="31850" y="239"/>
                  </a:lnTo>
                  <a:cubicBezTo>
                    <a:pt x="31910" y="239"/>
                    <a:pt x="31957" y="179"/>
                    <a:pt x="31957" y="132"/>
                  </a:cubicBezTo>
                  <a:cubicBezTo>
                    <a:pt x="31957" y="72"/>
                    <a:pt x="31910" y="25"/>
                    <a:pt x="31850" y="25"/>
                  </a:cubicBezTo>
                  <a:close/>
                  <a:moveTo>
                    <a:pt x="32731" y="25"/>
                  </a:moveTo>
                  <a:cubicBezTo>
                    <a:pt x="32672" y="25"/>
                    <a:pt x="32624" y="72"/>
                    <a:pt x="32624" y="132"/>
                  </a:cubicBezTo>
                  <a:cubicBezTo>
                    <a:pt x="32624" y="191"/>
                    <a:pt x="32672" y="239"/>
                    <a:pt x="32731" y="239"/>
                  </a:cubicBezTo>
                  <a:lnTo>
                    <a:pt x="33172" y="239"/>
                  </a:lnTo>
                  <a:cubicBezTo>
                    <a:pt x="33231" y="239"/>
                    <a:pt x="33279" y="179"/>
                    <a:pt x="33279" y="132"/>
                  </a:cubicBezTo>
                  <a:cubicBezTo>
                    <a:pt x="33279" y="72"/>
                    <a:pt x="33231" y="25"/>
                    <a:pt x="33172" y="25"/>
                  </a:cubicBezTo>
                  <a:close/>
                  <a:moveTo>
                    <a:pt x="34053" y="25"/>
                  </a:moveTo>
                  <a:cubicBezTo>
                    <a:pt x="33993" y="25"/>
                    <a:pt x="33946" y="72"/>
                    <a:pt x="33946" y="132"/>
                  </a:cubicBezTo>
                  <a:cubicBezTo>
                    <a:pt x="33946" y="191"/>
                    <a:pt x="33993" y="239"/>
                    <a:pt x="34053" y="239"/>
                  </a:cubicBezTo>
                  <a:lnTo>
                    <a:pt x="34505" y="239"/>
                  </a:lnTo>
                  <a:cubicBezTo>
                    <a:pt x="34565" y="239"/>
                    <a:pt x="34600" y="179"/>
                    <a:pt x="34600" y="132"/>
                  </a:cubicBezTo>
                  <a:cubicBezTo>
                    <a:pt x="34600" y="72"/>
                    <a:pt x="34565" y="25"/>
                    <a:pt x="34505" y="25"/>
                  </a:cubicBezTo>
                  <a:close/>
                  <a:moveTo>
                    <a:pt x="35362" y="25"/>
                  </a:moveTo>
                  <a:cubicBezTo>
                    <a:pt x="35303" y="25"/>
                    <a:pt x="35255" y="72"/>
                    <a:pt x="35255" y="132"/>
                  </a:cubicBezTo>
                  <a:cubicBezTo>
                    <a:pt x="35255" y="191"/>
                    <a:pt x="35303" y="239"/>
                    <a:pt x="35362" y="239"/>
                  </a:cubicBezTo>
                  <a:lnTo>
                    <a:pt x="35815" y="239"/>
                  </a:lnTo>
                  <a:cubicBezTo>
                    <a:pt x="35886" y="239"/>
                    <a:pt x="35934" y="179"/>
                    <a:pt x="35910" y="132"/>
                  </a:cubicBezTo>
                  <a:cubicBezTo>
                    <a:pt x="35910" y="72"/>
                    <a:pt x="35874" y="25"/>
                    <a:pt x="35815" y="25"/>
                  </a:cubicBezTo>
                  <a:close/>
                  <a:moveTo>
                    <a:pt x="36684" y="25"/>
                  </a:moveTo>
                  <a:cubicBezTo>
                    <a:pt x="36625" y="25"/>
                    <a:pt x="36577" y="72"/>
                    <a:pt x="36577" y="132"/>
                  </a:cubicBezTo>
                  <a:cubicBezTo>
                    <a:pt x="36577" y="191"/>
                    <a:pt x="36625" y="239"/>
                    <a:pt x="36684" y="239"/>
                  </a:cubicBezTo>
                  <a:lnTo>
                    <a:pt x="37137" y="239"/>
                  </a:lnTo>
                  <a:cubicBezTo>
                    <a:pt x="37208" y="239"/>
                    <a:pt x="37256" y="179"/>
                    <a:pt x="37244" y="132"/>
                  </a:cubicBezTo>
                  <a:cubicBezTo>
                    <a:pt x="37244" y="72"/>
                    <a:pt x="37196" y="25"/>
                    <a:pt x="37137" y="25"/>
                  </a:cubicBezTo>
                  <a:close/>
                  <a:moveTo>
                    <a:pt x="38018" y="25"/>
                  </a:moveTo>
                  <a:cubicBezTo>
                    <a:pt x="37946" y="25"/>
                    <a:pt x="37910" y="72"/>
                    <a:pt x="37910" y="132"/>
                  </a:cubicBezTo>
                  <a:cubicBezTo>
                    <a:pt x="37910" y="191"/>
                    <a:pt x="37946" y="239"/>
                    <a:pt x="38018" y="239"/>
                  </a:cubicBezTo>
                  <a:lnTo>
                    <a:pt x="38458" y="239"/>
                  </a:lnTo>
                  <a:cubicBezTo>
                    <a:pt x="38518" y="239"/>
                    <a:pt x="38577" y="179"/>
                    <a:pt x="38565" y="132"/>
                  </a:cubicBezTo>
                  <a:cubicBezTo>
                    <a:pt x="38565" y="72"/>
                    <a:pt x="38518" y="25"/>
                    <a:pt x="38458" y="25"/>
                  </a:cubicBezTo>
                  <a:close/>
                  <a:moveTo>
                    <a:pt x="39339" y="25"/>
                  </a:moveTo>
                  <a:cubicBezTo>
                    <a:pt x="39280" y="25"/>
                    <a:pt x="39232" y="72"/>
                    <a:pt x="39232" y="132"/>
                  </a:cubicBezTo>
                  <a:cubicBezTo>
                    <a:pt x="39232" y="191"/>
                    <a:pt x="39280" y="239"/>
                    <a:pt x="39339" y="239"/>
                  </a:cubicBezTo>
                  <a:lnTo>
                    <a:pt x="39780" y="239"/>
                  </a:lnTo>
                  <a:cubicBezTo>
                    <a:pt x="39839" y="239"/>
                    <a:pt x="39899" y="179"/>
                    <a:pt x="39887" y="132"/>
                  </a:cubicBezTo>
                  <a:cubicBezTo>
                    <a:pt x="39887" y="72"/>
                    <a:pt x="39839" y="25"/>
                    <a:pt x="39780" y="25"/>
                  </a:cubicBezTo>
                  <a:close/>
                  <a:moveTo>
                    <a:pt x="40661" y="25"/>
                  </a:moveTo>
                  <a:cubicBezTo>
                    <a:pt x="40601" y="25"/>
                    <a:pt x="40554" y="72"/>
                    <a:pt x="40554" y="132"/>
                  </a:cubicBezTo>
                  <a:cubicBezTo>
                    <a:pt x="40554" y="191"/>
                    <a:pt x="40601" y="239"/>
                    <a:pt x="40661" y="239"/>
                  </a:cubicBezTo>
                  <a:lnTo>
                    <a:pt x="41113" y="239"/>
                  </a:lnTo>
                  <a:cubicBezTo>
                    <a:pt x="41173" y="239"/>
                    <a:pt x="41220" y="179"/>
                    <a:pt x="41208" y="132"/>
                  </a:cubicBezTo>
                  <a:cubicBezTo>
                    <a:pt x="41208" y="72"/>
                    <a:pt x="41173" y="25"/>
                    <a:pt x="41113" y="25"/>
                  </a:cubicBezTo>
                  <a:close/>
                  <a:moveTo>
                    <a:pt x="41982" y="25"/>
                  </a:moveTo>
                  <a:cubicBezTo>
                    <a:pt x="41923" y="25"/>
                    <a:pt x="41887" y="72"/>
                    <a:pt x="41887" y="132"/>
                  </a:cubicBezTo>
                  <a:cubicBezTo>
                    <a:pt x="41887" y="191"/>
                    <a:pt x="41923" y="239"/>
                    <a:pt x="41982" y="239"/>
                  </a:cubicBezTo>
                  <a:lnTo>
                    <a:pt x="42435" y="239"/>
                  </a:lnTo>
                  <a:cubicBezTo>
                    <a:pt x="42494" y="239"/>
                    <a:pt x="42554" y="179"/>
                    <a:pt x="42542" y="132"/>
                  </a:cubicBezTo>
                  <a:cubicBezTo>
                    <a:pt x="42542" y="72"/>
                    <a:pt x="42494" y="25"/>
                    <a:pt x="42435" y="25"/>
                  </a:cubicBezTo>
                  <a:close/>
                  <a:moveTo>
                    <a:pt x="43304" y="25"/>
                  </a:moveTo>
                  <a:cubicBezTo>
                    <a:pt x="43244" y="25"/>
                    <a:pt x="43209" y="72"/>
                    <a:pt x="43209" y="132"/>
                  </a:cubicBezTo>
                  <a:cubicBezTo>
                    <a:pt x="43209" y="191"/>
                    <a:pt x="43244" y="239"/>
                    <a:pt x="43304" y="239"/>
                  </a:cubicBezTo>
                  <a:lnTo>
                    <a:pt x="43756" y="239"/>
                  </a:lnTo>
                  <a:cubicBezTo>
                    <a:pt x="43816" y="239"/>
                    <a:pt x="43875" y="179"/>
                    <a:pt x="43864" y="132"/>
                  </a:cubicBezTo>
                  <a:cubicBezTo>
                    <a:pt x="43864" y="72"/>
                    <a:pt x="43816" y="25"/>
                    <a:pt x="43756" y="25"/>
                  </a:cubicBezTo>
                  <a:close/>
                  <a:moveTo>
                    <a:pt x="44637" y="25"/>
                  </a:moveTo>
                  <a:cubicBezTo>
                    <a:pt x="44578" y="25"/>
                    <a:pt x="44530" y="72"/>
                    <a:pt x="44530" y="132"/>
                  </a:cubicBezTo>
                  <a:cubicBezTo>
                    <a:pt x="44530" y="191"/>
                    <a:pt x="44578" y="239"/>
                    <a:pt x="44637" y="239"/>
                  </a:cubicBezTo>
                  <a:lnTo>
                    <a:pt x="45078" y="239"/>
                  </a:lnTo>
                  <a:cubicBezTo>
                    <a:pt x="45138" y="239"/>
                    <a:pt x="45197" y="179"/>
                    <a:pt x="45185" y="132"/>
                  </a:cubicBezTo>
                  <a:cubicBezTo>
                    <a:pt x="45185" y="72"/>
                    <a:pt x="45138" y="25"/>
                    <a:pt x="45078" y="25"/>
                  </a:cubicBezTo>
                  <a:close/>
                  <a:moveTo>
                    <a:pt x="45959" y="25"/>
                  </a:moveTo>
                  <a:cubicBezTo>
                    <a:pt x="45900" y="25"/>
                    <a:pt x="45852" y="72"/>
                    <a:pt x="45852" y="132"/>
                  </a:cubicBezTo>
                  <a:cubicBezTo>
                    <a:pt x="45852" y="191"/>
                    <a:pt x="45900" y="239"/>
                    <a:pt x="45959" y="239"/>
                  </a:cubicBezTo>
                  <a:lnTo>
                    <a:pt x="46411" y="239"/>
                  </a:lnTo>
                  <a:cubicBezTo>
                    <a:pt x="46471" y="239"/>
                    <a:pt x="46507" y="179"/>
                    <a:pt x="46507" y="132"/>
                  </a:cubicBezTo>
                  <a:cubicBezTo>
                    <a:pt x="46507" y="72"/>
                    <a:pt x="46471" y="25"/>
                    <a:pt x="46411" y="25"/>
                  </a:cubicBezTo>
                  <a:close/>
                  <a:moveTo>
                    <a:pt x="47281" y="25"/>
                  </a:moveTo>
                  <a:cubicBezTo>
                    <a:pt x="47221" y="25"/>
                    <a:pt x="47173" y="72"/>
                    <a:pt x="47173" y="132"/>
                  </a:cubicBezTo>
                  <a:cubicBezTo>
                    <a:pt x="47173" y="191"/>
                    <a:pt x="47221" y="239"/>
                    <a:pt x="47281" y="239"/>
                  </a:cubicBezTo>
                  <a:lnTo>
                    <a:pt x="47733" y="239"/>
                  </a:lnTo>
                  <a:cubicBezTo>
                    <a:pt x="47793" y="239"/>
                    <a:pt x="47840" y="179"/>
                    <a:pt x="47840" y="132"/>
                  </a:cubicBezTo>
                  <a:cubicBezTo>
                    <a:pt x="47840" y="72"/>
                    <a:pt x="47793" y="25"/>
                    <a:pt x="47733" y="25"/>
                  </a:cubicBezTo>
                  <a:close/>
                  <a:moveTo>
                    <a:pt x="48614" y="25"/>
                  </a:moveTo>
                  <a:cubicBezTo>
                    <a:pt x="48555" y="25"/>
                    <a:pt x="48507" y="72"/>
                    <a:pt x="48507" y="132"/>
                  </a:cubicBezTo>
                  <a:cubicBezTo>
                    <a:pt x="48507" y="191"/>
                    <a:pt x="48555" y="239"/>
                    <a:pt x="48614" y="239"/>
                  </a:cubicBezTo>
                  <a:lnTo>
                    <a:pt x="49055" y="239"/>
                  </a:lnTo>
                  <a:cubicBezTo>
                    <a:pt x="49114" y="239"/>
                    <a:pt x="49162" y="179"/>
                    <a:pt x="49162" y="132"/>
                  </a:cubicBezTo>
                  <a:cubicBezTo>
                    <a:pt x="49162" y="72"/>
                    <a:pt x="49114" y="25"/>
                    <a:pt x="49055" y="25"/>
                  </a:cubicBezTo>
                  <a:close/>
                  <a:moveTo>
                    <a:pt x="49936" y="25"/>
                  </a:moveTo>
                  <a:cubicBezTo>
                    <a:pt x="49876" y="25"/>
                    <a:pt x="49829" y="72"/>
                    <a:pt x="49829" y="132"/>
                  </a:cubicBezTo>
                  <a:cubicBezTo>
                    <a:pt x="49829" y="191"/>
                    <a:pt x="49876" y="239"/>
                    <a:pt x="49936" y="239"/>
                  </a:cubicBezTo>
                  <a:lnTo>
                    <a:pt x="50376" y="239"/>
                  </a:lnTo>
                  <a:cubicBezTo>
                    <a:pt x="50436" y="239"/>
                    <a:pt x="50483" y="179"/>
                    <a:pt x="50483" y="132"/>
                  </a:cubicBezTo>
                  <a:cubicBezTo>
                    <a:pt x="50483" y="72"/>
                    <a:pt x="50436" y="25"/>
                    <a:pt x="50376" y="25"/>
                  </a:cubicBezTo>
                  <a:close/>
                  <a:moveTo>
                    <a:pt x="51257" y="25"/>
                  </a:moveTo>
                  <a:cubicBezTo>
                    <a:pt x="51198" y="25"/>
                    <a:pt x="51150" y="72"/>
                    <a:pt x="51150" y="132"/>
                  </a:cubicBezTo>
                  <a:cubicBezTo>
                    <a:pt x="51150" y="191"/>
                    <a:pt x="51198" y="239"/>
                    <a:pt x="51257" y="239"/>
                  </a:cubicBezTo>
                  <a:lnTo>
                    <a:pt x="51710" y="239"/>
                  </a:lnTo>
                  <a:cubicBezTo>
                    <a:pt x="51769" y="239"/>
                    <a:pt x="51805" y="179"/>
                    <a:pt x="51805" y="132"/>
                  </a:cubicBezTo>
                  <a:cubicBezTo>
                    <a:pt x="51805" y="72"/>
                    <a:pt x="51769" y="25"/>
                    <a:pt x="51710" y="25"/>
                  </a:cubicBezTo>
                  <a:close/>
                  <a:moveTo>
                    <a:pt x="52579" y="25"/>
                  </a:moveTo>
                  <a:cubicBezTo>
                    <a:pt x="52519" y="25"/>
                    <a:pt x="52484" y="72"/>
                    <a:pt x="52484" y="132"/>
                  </a:cubicBezTo>
                  <a:cubicBezTo>
                    <a:pt x="52484" y="191"/>
                    <a:pt x="52519" y="239"/>
                    <a:pt x="52579" y="239"/>
                  </a:cubicBezTo>
                  <a:lnTo>
                    <a:pt x="53031" y="239"/>
                  </a:lnTo>
                  <a:cubicBezTo>
                    <a:pt x="53091" y="239"/>
                    <a:pt x="53127" y="179"/>
                    <a:pt x="53139" y="132"/>
                  </a:cubicBezTo>
                  <a:cubicBezTo>
                    <a:pt x="53139" y="72"/>
                    <a:pt x="53091" y="25"/>
                    <a:pt x="53031" y="25"/>
                  </a:cubicBezTo>
                  <a:close/>
                  <a:moveTo>
                    <a:pt x="53912" y="25"/>
                  </a:moveTo>
                  <a:cubicBezTo>
                    <a:pt x="53841" y="25"/>
                    <a:pt x="53805" y="72"/>
                    <a:pt x="53805" y="132"/>
                  </a:cubicBezTo>
                  <a:cubicBezTo>
                    <a:pt x="53805" y="191"/>
                    <a:pt x="53841" y="239"/>
                    <a:pt x="53912" y="239"/>
                  </a:cubicBezTo>
                  <a:lnTo>
                    <a:pt x="54353" y="239"/>
                  </a:lnTo>
                  <a:cubicBezTo>
                    <a:pt x="54412" y="239"/>
                    <a:pt x="54460" y="179"/>
                    <a:pt x="54460" y="132"/>
                  </a:cubicBezTo>
                  <a:cubicBezTo>
                    <a:pt x="54460" y="72"/>
                    <a:pt x="54412" y="25"/>
                    <a:pt x="54353" y="25"/>
                  </a:cubicBezTo>
                  <a:close/>
                  <a:moveTo>
                    <a:pt x="55234" y="25"/>
                  </a:moveTo>
                  <a:cubicBezTo>
                    <a:pt x="55174" y="25"/>
                    <a:pt x="55127" y="72"/>
                    <a:pt x="55127" y="132"/>
                  </a:cubicBezTo>
                  <a:cubicBezTo>
                    <a:pt x="55127" y="191"/>
                    <a:pt x="55174" y="239"/>
                    <a:pt x="55234" y="239"/>
                  </a:cubicBezTo>
                  <a:lnTo>
                    <a:pt x="55675" y="239"/>
                  </a:lnTo>
                  <a:cubicBezTo>
                    <a:pt x="55734" y="239"/>
                    <a:pt x="55782" y="179"/>
                    <a:pt x="55782" y="132"/>
                  </a:cubicBezTo>
                  <a:cubicBezTo>
                    <a:pt x="55782" y="72"/>
                    <a:pt x="55734" y="25"/>
                    <a:pt x="55675" y="25"/>
                  </a:cubicBezTo>
                  <a:close/>
                  <a:moveTo>
                    <a:pt x="56556" y="25"/>
                  </a:moveTo>
                  <a:cubicBezTo>
                    <a:pt x="56496" y="25"/>
                    <a:pt x="56448" y="72"/>
                    <a:pt x="56448" y="132"/>
                  </a:cubicBezTo>
                  <a:cubicBezTo>
                    <a:pt x="56448" y="191"/>
                    <a:pt x="56496" y="239"/>
                    <a:pt x="56556" y="239"/>
                  </a:cubicBezTo>
                  <a:lnTo>
                    <a:pt x="56996" y="239"/>
                  </a:lnTo>
                  <a:cubicBezTo>
                    <a:pt x="57068" y="239"/>
                    <a:pt x="57103" y="179"/>
                    <a:pt x="57103" y="132"/>
                  </a:cubicBezTo>
                  <a:cubicBezTo>
                    <a:pt x="57103" y="72"/>
                    <a:pt x="57068" y="25"/>
                    <a:pt x="56996" y="25"/>
                  </a:cubicBezTo>
                  <a:close/>
                  <a:moveTo>
                    <a:pt x="57877" y="25"/>
                  </a:moveTo>
                  <a:cubicBezTo>
                    <a:pt x="57818" y="25"/>
                    <a:pt x="57782" y="72"/>
                    <a:pt x="57782" y="132"/>
                  </a:cubicBezTo>
                  <a:cubicBezTo>
                    <a:pt x="57782" y="191"/>
                    <a:pt x="57818" y="239"/>
                    <a:pt x="57877" y="239"/>
                  </a:cubicBezTo>
                  <a:lnTo>
                    <a:pt x="58330" y="239"/>
                  </a:lnTo>
                  <a:cubicBezTo>
                    <a:pt x="58389" y="239"/>
                    <a:pt x="58437" y="179"/>
                    <a:pt x="58437" y="132"/>
                  </a:cubicBezTo>
                  <a:cubicBezTo>
                    <a:pt x="58437" y="72"/>
                    <a:pt x="58389" y="25"/>
                    <a:pt x="58330" y="25"/>
                  </a:cubicBezTo>
                  <a:close/>
                  <a:moveTo>
                    <a:pt x="59211" y="25"/>
                  </a:moveTo>
                  <a:cubicBezTo>
                    <a:pt x="59151" y="25"/>
                    <a:pt x="59104" y="72"/>
                    <a:pt x="59104" y="132"/>
                  </a:cubicBezTo>
                  <a:cubicBezTo>
                    <a:pt x="59104" y="191"/>
                    <a:pt x="59151" y="239"/>
                    <a:pt x="59211" y="239"/>
                  </a:cubicBezTo>
                  <a:lnTo>
                    <a:pt x="59651" y="239"/>
                  </a:lnTo>
                  <a:cubicBezTo>
                    <a:pt x="59711" y="239"/>
                    <a:pt x="59758" y="179"/>
                    <a:pt x="59758" y="132"/>
                  </a:cubicBezTo>
                  <a:cubicBezTo>
                    <a:pt x="59758" y="72"/>
                    <a:pt x="59711" y="25"/>
                    <a:pt x="59651" y="25"/>
                  </a:cubicBezTo>
                  <a:close/>
                  <a:moveTo>
                    <a:pt x="60520" y="25"/>
                  </a:moveTo>
                  <a:cubicBezTo>
                    <a:pt x="60461" y="25"/>
                    <a:pt x="60413" y="72"/>
                    <a:pt x="60413" y="132"/>
                  </a:cubicBezTo>
                  <a:cubicBezTo>
                    <a:pt x="60413" y="191"/>
                    <a:pt x="60461" y="239"/>
                    <a:pt x="60520" y="239"/>
                  </a:cubicBezTo>
                  <a:lnTo>
                    <a:pt x="60961" y="239"/>
                  </a:lnTo>
                  <a:cubicBezTo>
                    <a:pt x="61032" y="239"/>
                    <a:pt x="61080" y="179"/>
                    <a:pt x="61068" y="132"/>
                  </a:cubicBezTo>
                  <a:cubicBezTo>
                    <a:pt x="61068" y="72"/>
                    <a:pt x="61020" y="25"/>
                    <a:pt x="60961" y="25"/>
                  </a:cubicBezTo>
                  <a:close/>
                  <a:moveTo>
                    <a:pt x="61842" y="25"/>
                  </a:moveTo>
                  <a:cubicBezTo>
                    <a:pt x="61782" y="25"/>
                    <a:pt x="61735" y="72"/>
                    <a:pt x="61735" y="132"/>
                  </a:cubicBezTo>
                  <a:cubicBezTo>
                    <a:pt x="61735" y="191"/>
                    <a:pt x="61782" y="239"/>
                    <a:pt x="61842" y="239"/>
                  </a:cubicBezTo>
                  <a:lnTo>
                    <a:pt x="62283" y="239"/>
                  </a:lnTo>
                  <a:cubicBezTo>
                    <a:pt x="62354" y="239"/>
                    <a:pt x="62402" y="179"/>
                    <a:pt x="62390" y="132"/>
                  </a:cubicBezTo>
                  <a:cubicBezTo>
                    <a:pt x="62390" y="72"/>
                    <a:pt x="62342" y="25"/>
                    <a:pt x="62283" y="25"/>
                  </a:cubicBezTo>
                  <a:close/>
                  <a:moveTo>
                    <a:pt x="63164" y="25"/>
                  </a:moveTo>
                  <a:cubicBezTo>
                    <a:pt x="63104" y="25"/>
                    <a:pt x="63056" y="72"/>
                    <a:pt x="63056" y="132"/>
                  </a:cubicBezTo>
                  <a:cubicBezTo>
                    <a:pt x="63056" y="191"/>
                    <a:pt x="63104" y="239"/>
                    <a:pt x="63164" y="239"/>
                  </a:cubicBezTo>
                  <a:lnTo>
                    <a:pt x="63616" y="239"/>
                  </a:lnTo>
                  <a:cubicBezTo>
                    <a:pt x="63676" y="239"/>
                    <a:pt x="63735" y="179"/>
                    <a:pt x="63711" y="132"/>
                  </a:cubicBezTo>
                  <a:cubicBezTo>
                    <a:pt x="63711" y="72"/>
                    <a:pt x="63676" y="25"/>
                    <a:pt x="63616" y="25"/>
                  </a:cubicBezTo>
                  <a:close/>
                  <a:moveTo>
                    <a:pt x="64485" y="25"/>
                  </a:moveTo>
                  <a:cubicBezTo>
                    <a:pt x="64426" y="25"/>
                    <a:pt x="64390" y="72"/>
                    <a:pt x="64390" y="132"/>
                  </a:cubicBezTo>
                  <a:cubicBezTo>
                    <a:pt x="64390" y="191"/>
                    <a:pt x="64426" y="239"/>
                    <a:pt x="64485" y="239"/>
                  </a:cubicBezTo>
                  <a:lnTo>
                    <a:pt x="64938" y="239"/>
                  </a:lnTo>
                  <a:cubicBezTo>
                    <a:pt x="64997" y="239"/>
                    <a:pt x="65057" y="179"/>
                    <a:pt x="65045" y="132"/>
                  </a:cubicBezTo>
                  <a:cubicBezTo>
                    <a:pt x="65045" y="72"/>
                    <a:pt x="64997" y="25"/>
                    <a:pt x="64938" y="25"/>
                  </a:cubicBezTo>
                  <a:close/>
                  <a:moveTo>
                    <a:pt x="65819" y="25"/>
                  </a:moveTo>
                  <a:cubicBezTo>
                    <a:pt x="65759" y="25"/>
                    <a:pt x="65712" y="72"/>
                    <a:pt x="65712" y="132"/>
                  </a:cubicBezTo>
                  <a:cubicBezTo>
                    <a:pt x="65712" y="191"/>
                    <a:pt x="65759" y="239"/>
                    <a:pt x="65819" y="239"/>
                  </a:cubicBezTo>
                  <a:lnTo>
                    <a:pt x="66259" y="239"/>
                  </a:lnTo>
                  <a:cubicBezTo>
                    <a:pt x="66319" y="239"/>
                    <a:pt x="66378" y="179"/>
                    <a:pt x="66366" y="132"/>
                  </a:cubicBezTo>
                  <a:cubicBezTo>
                    <a:pt x="66366" y="72"/>
                    <a:pt x="66319" y="25"/>
                    <a:pt x="66259" y="25"/>
                  </a:cubicBezTo>
                  <a:close/>
                  <a:moveTo>
                    <a:pt x="67140" y="25"/>
                  </a:moveTo>
                  <a:cubicBezTo>
                    <a:pt x="67081" y="25"/>
                    <a:pt x="67033" y="72"/>
                    <a:pt x="67033" y="132"/>
                  </a:cubicBezTo>
                  <a:cubicBezTo>
                    <a:pt x="67033" y="191"/>
                    <a:pt x="67081" y="239"/>
                    <a:pt x="67140" y="239"/>
                  </a:cubicBezTo>
                  <a:lnTo>
                    <a:pt x="67581" y="239"/>
                  </a:lnTo>
                  <a:cubicBezTo>
                    <a:pt x="67640" y="239"/>
                    <a:pt x="67700" y="179"/>
                    <a:pt x="67688" y="132"/>
                  </a:cubicBezTo>
                  <a:cubicBezTo>
                    <a:pt x="67688" y="72"/>
                    <a:pt x="67640" y="25"/>
                    <a:pt x="67581" y="25"/>
                  </a:cubicBezTo>
                  <a:close/>
                  <a:moveTo>
                    <a:pt x="68462" y="25"/>
                  </a:moveTo>
                  <a:cubicBezTo>
                    <a:pt x="68402" y="25"/>
                    <a:pt x="68355" y="72"/>
                    <a:pt x="68355" y="132"/>
                  </a:cubicBezTo>
                  <a:cubicBezTo>
                    <a:pt x="68355" y="191"/>
                    <a:pt x="68402" y="239"/>
                    <a:pt x="68462" y="239"/>
                  </a:cubicBezTo>
                  <a:lnTo>
                    <a:pt x="68914" y="239"/>
                  </a:lnTo>
                  <a:cubicBezTo>
                    <a:pt x="68974" y="239"/>
                    <a:pt x="69033" y="179"/>
                    <a:pt x="69010" y="132"/>
                  </a:cubicBezTo>
                  <a:cubicBezTo>
                    <a:pt x="69010" y="72"/>
                    <a:pt x="68974" y="25"/>
                    <a:pt x="68914" y="25"/>
                  </a:cubicBezTo>
                  <a:close/>
                  <a:moveTo>
                    <a:pt x="69783" y="25"/>
                  </a:moveTo>
                  <a:cubicBezTo>
                    <a:pt x="69724" y="25"/>
                    <a:pt x="69688" y="72"/>
                    <a:pt x="69688" y="132"/>
                  </a:cubicBezTo>
                  <a:cubicBezTo>
                    <a:pt x="69688" y="191"/>
                    <a:pt x="69724" y="239"/>
                    <a:pt x="69783" y="239"/>
                  </a:cubicBezTo>
                  <a:lnTo>
                    <a:pt x="70236" y="239"/>
                  </a:lnTo>
                  <a:cubicBezTo>
                    <a:pt x="70295" y="239"/>
                    <a:pt x="70355" y="179"/>
                    <a:pt x="70343" y="132"/>
                  </a:cubicBezTo>
                  <a:cubicBezTo>
                    <a:pt x="70343" y="72"/>
                    <a:pt x="70295" y="25"/>
                    <a:pt x="70236" y="25"/>
                  </a:cubicBezTo>
                  <a:close/>
                  <a:moveTo>
                    <a:pt x="71117" y="25"/>
                  </a:moveTo>
                  <a:cubicBezTo>
                    <a:pt x="71057" y="25"/>
                    <a:pt x="71010" y="72"/>
                    <a:pt x="71010" y="132"/>
                  </a:cubicBezTo>
                  <a:cubicBezTo>
                    <a:pt x="71010" y="191"/>
                    <a:pt x="71057" y="239"/>
                    <a:pt x="71117" y="239"/>
                  </a:cubicBezTo>
                  <a:lnTo>
                    <a:pt x="71557" y="239"/>
                  </a:lnTo>
                  <a:cubicBezTo>
                    <a:pt x="71617" y="239"/>
                    <a:pt x="71665" y="179"/>
                    <a:pt x="71665" y="132"/>
                  </a:cubicBezTo>
                  <a:cubicBezTo>
                    <a:pt x="71665" y="72"/>
                    <a:pt x="71617" y="25"/>
                    <a:pt x="71557" y="25"/>
                  </a:cubicBezTo>
                  <a:close/>
                  <a:moveTo>
                    <a:pt x="72439" y="25"/>
                  </a:moveTo>
                  <a:cubicBezTo>
                    <a:pt x="72379" y="25"/>
                    <a:pt x="72331" y="72"/>
                    <a:pt x="72331" y="132"/>
                  </a:cubicBezTo>
                  <a:cubicBezTo>
                    <a:pt x="72331" y="191"/>
                    <a:pt x="72379" y="239"/>
                    <a:pt x="72439" y="239"/>
                  </a:cubicBezTo>
                  <a:lnTo>
                    <a:pt x="72879" y="239"/>
                  </a:lnTo>
                  <a:cubicBezTo>
                    <a:pt x="72939" y="239"/>
                    <a:pt x="72986" y="179"/>
                    <a:pt x="72986" y="132"/>
                  </a:cubicBezTo>
                  <a:cubicBezTo>
                    <a:pt x="72986" y="72"/>
                    <a:pt x="72939" y="25"/>
                    <a:pt x="72879" y="25"/>
                  </a:cubicBezTo>
                  <a:close/>
                  <a:moveTo>
                    <a:pt x="73760" y="25"/>
                  </a:moveTo>
                  <a:cubicBezTo>
                    <a:pt x="73701" y="25"/>
                    <a:pt x="73653" y="72"/>
                    <a:pt x="73653" y="132"/>
                  </a:cubicBezTo>
                  <a:cubicBezTo>
                    <a:pt x="73653" y="191"/>
                    <a:pt x="73701" y="239"/>
                    <a:pt x="73760" y="239"/>
                  </a:cubicBezTo>
                  <a:lnTo>
                    <a:pt x="74213" y="239"/>
                  </a:lnTo>
                  <a:cubicBezTo>
                    <a:pt x="74272" y="239"/>
                    <a:pt x="74308" y="179"/>
                    <a:pt x="74308" y="132"/>
                  </a:cubicBezTo>
                  <a:cubicBezTo>
                    <a:pt x="74308" y="72"/>
                    <a:pt x="74272" y="25"/>
                    <a:pt x="74213" y="25"/>
                  </a:cubicBezTo>
                  <a:close/>
                  <a:moveTo>
                    <a:pt x="75082" y="25"/>
                  </a:moveTo>
                  <a:cubicBezTo>
                    <a:pt x="75022" y="25"/>
                    <a:pt x="74986" y="72"/>
                    <a:pt x="74986" y="132"/>
                  </a:cubicBezTo>
                  <a:cubicBezTo>
                    <a:pt x="74986" y="191"/>
                    <a:pt x="75022" y="239"/>
                    <a:pt x="75082" y="239"/>
                  </a:cubicBezTo>
                  <a:lnTo>
                    <a:pt x="75534" y="239"/>
                  </a:lnTo>
                  <a:cubicBezTo>
                    <a:pt x="75594" y="239"/>
                    <a:pt x="75641" y="179"/>
                    <a:pt x="75641" y="132"/>
                  </a:cubicBezTo>
                  <a:cubicBezTo>
                    <a:pt x="75641" y="72"/>
                    <a:pt x="75594" y="25"/>
                    <a:pt x="75534" y="25"/>
                  </a:cubicBezTo>
                  <a:close/>
                  <a:moveTo>
                    <a:pt x="9354" y="82"/>
                  </a:moveTo>
                  <a:cubicBezTo>
                    <a:pt x="9348" y="82"/>
                    <a:pt x="9342" y="83"/>
                    <a:pt x="9335" y="84"/>
                  </a:cubicBezTo>
                  <a:cubicBezTo>
                    <a:pt x="9181" y="96"/>
                    <a:pt x="9038" y="120"/>
                    <a:pt x="8883" y="144"/>
                  </a:cubicBezTo>
                  <a:cubicBezTo>
                    <a:pt x="8823" y="156"/>
                    <a:pt x="8776" y="215"/>
                    <a:pt x="8800" y="275"/>
                  </a:cubicBezTo>
                  <a:cubicBezTo>
                    <a:pt x="8800" y="322"/>
                    <a:pt x="8847" y="370"/>
                    <a:pt x="8907" y="370"/>
                  </a:cubicBezTo>
                  <a:cubicBezTo>
                    <a:pt x="8919" y="370"/>
                    <a:pt x="8919" y="370"/>
                    <a:pt x="8931" y="358"/>
                  </a:cubicBezTo>
                  <a:cubicBezTo>
                    <a:pt x="9073" y="334"/>
                    <a:pt x="9216" y="310"/>
                    <a:pt x="9359" y="298"/>
                  </a:cubicBezTo>
                  <a:cubicBezTo>
                    <a:pt x="9419" y="298"/>
                    <a:pt x="9454" y="239"/>
                    <a:pt x="9454" y="179"/>
                  </a:cubicBezTo>
                  <a:cubicBezTo>
                    <a:pt x="9454" y="126"/>
                    <a:pt x="9407" y="82"/>
                    <a:pt x="9354" y="82"/>
                  </a:cubicBezTo>
                  <a:close/>
                  <a:moveTo>
                    <a:pt x="8049" y="332"/>
                  </a:moveTo>
                  <a:cubicBezTo>
                    <a:pt x="8041" y="332"/>
                    <a:pt x="8033" y="333"/>
                    <a:pt x="8026" y="334"/>
                  </a:cubicBezTo>
                  <a:cubicBezTo>
                    <a:pt x="7871" y="382"/>
                    <a:pt x="7740" y="417"/>
                    <a:pt x="7585" y="453"/>
                  </a:cubicBezTo>
                  <a:cubicBezTo>
                    <a:pt x="7538" y="477"/>
                    <a:pt x="7502" y="537"/>
                    <a:pt x="7514" y="596"/>
                  </a:cubicBezTo>
                  <a:cubicBezTo>
                    <a:pt x="7538" y="632"/>
                    <a:pt x="7573" y="667"/>
                    <a:pt x="7621" y="667"/>
                  </a:cubicBezTo>
                  <a:lnTo>
                    <a:pt x="7669" y="667"/>
                  </a:lnTo>
                  <a:cubicBezTo>
                    <a:pt x="7800" y="620"/>
                    <a:pt x="7942" y="572"/>
                    <a:pt x="8085" y="548"/>
                  </a:cubicBezTo>
                  <a:cubicBezTo>
                    <a:pt x="8145" y="537"/>
                    <a:pt x="8169" y="477"/>
                    <a:pt x="8157" y="417"/>
                  </a:cubicBezTo>
                  <a:cubicBezTo>
                    <a:pt x="8146" y="366"/>
                    <a:pt x="8100" y="332"/>
                    <a:pt x="8049" y="332"/>
                  </a:cubicBezTo>
                  <a:close/>
                  <a:moveTo>
                    <a:pt x="6792" y="735"/>
                  </a:moveTo>
                  <a:cubicBezTo>
                    <a:pt x="6779" y="735"/>
                    <a:pt x="6765" y="736"/>
                    <a:pt x="6752" y="739"/>
                  </a:cubicBezTo>
                  <a:cubicBezTo>
                    <a:pt x="6609" y="798"/>
                    <a:pt x="6478" y="858"/>
                    <a:pt x="6347" y="918"/>
                  </a:cubicBezTo>
                  <a:cubicBezTo>
                    <a:pt x="6287" y="953"/>
                    <a:pt x="6252" y="1013"/>
                    <a:pt x="6287" y="1072"/>
                  </a:cubicBezTo>
                  <a:cubicBezTo>
                    <a:pt x="6299" y="1096"/>
                    <a:pt x="6347" y="1132"/>
                    <a:pt x="6383" y="1132"/>
                  </a:cubicBezTo>
                  <a:cubicBezTo>
                    <a:pt x="6406" y="1132"/>
                    <a:pt x="6418" y="1108"/>
                    <a:pt x="6442" y="1108"/>
                  </a:cubicBezTo>
                  <a:cubicBezTo>
                    <a:pt x="6585" y="1048"/>
                    <a:pt x="6716" y="1013"/>
                    <a:pt x="6847" y="953"/>
                  </a:cubicBezTo>
                  <a:cubicBezTo>
                    <a:pt x="6907" y="918"/>
                    <a:pt x="6918" y="858"/>
                    <a:pt x="6907" y="798"/>
                  </a:cubicBezTo>
                  <a:cubicBezTo>
                    <a:pt x="6879" y="752"/>
                    <a:pt x="6837" y="735"/>
                    <a:pt x="6792" y="735"/>
                  </a:cubicBezTo>
                  <a:close/>
                  <a:moveTo>
                    <a:pt x="5615" y="1290"/>
                  </a:moveTo>
                  <a:cubicBezTo>
                    <a:pt x="5594" y="1290"/>
                    <a:pt x="5572" y="1297"/>
                    <a:pt x="5549" y="1310"/>
                  </a:cubicBezTo>
                  <a:cubicBezTo>
                    <a:pt x="5418" y="1382"/>
                    <a:pt x="5299" y="1453"/>
                    <a:pt x="5168" y="1525"/>
                  </a:cubicBezTo>
                  <a:cubicBezTo>
                    <a:pt x="5109" y="1560"/>
                    <a:pt x="5097" y="1620"/>
                    <a:pt x="5121" y="1680"/>
                  </a:cubicBezTo>
                  <a:cubicBezTo>
                    <a:pt x="5133" y="1727"/>
                    <a:pt x="5168" y="1739"/>
                    <a:pt x="5216" y="1739"/>
                  </a:cubicBezTo>
                  <a:cubicBezTo>
                    <a:pt x="5228" y="1739"/>
                    <a:pt x="5240" y="1727"/>
                    <a:pt x="5287" y="1727"/>
                  </a:cubicBezTo>
                  <a:cubicBezTo>
                    <a:pt x="5406" y="1644"/>
                    <a:pt x="5525" y="1572"/>
                    <a:pt x="5656" y="1501"/>
                  </a:cubicBezTo>
                  <a:cubicBezTo>
                    <a:pt x="5716" y="1465"/>
                    <a:pt x="5728" y="1406"/>
                    <a:pt x="5704" y="1346"/>
                  </a:cubicBezTo>
                  <a:cubicBezTo>
                    <a:pt x="5682" y="1309"/>
                    <a:pt x="5650" y="1290"/>
                    <a:pt x="5615" y="1290"/>
                  </a:cubicBezTo>
                  <a:close/>
                  <a:moveTo>
                    <a:pt x="4477" y="2000"/>
                  </a:moveTo>
                  <a:cubicBezTo>
                    <a:pt x="4452" y="2000"/>
                    <a:pt x="4427" y="2009"/>
                    <a:pt x="4406" y="2025"/>
                  </a:cubicBezTo>
                  <a:lnTo>
                    <a:pt x="4049" y="2287"/>
                  </a:lnTo>
                  <a:cubicBezTo>
                    <a:pt x="4001" y="2322"/>
                    <a:pt x="3990" y="2394"/>
                    <a:pt x="4037" y="2442"/>
                  </a:cubicBezTo>
                  <a:cubicBezTo>
                    <a:pt x="4061" y="2465"/>
                    <a:pt x="4097" y="2477"/>
                    <a:pt x="4120" y="2477"/>
                  </a:cubicBezTo>
                  <a:cubicBezTo>
                    <a:pt x="4144" y="2477"/>
                    <a:pt x="4168" y="2477"/>
                    <a:pt x="4180" y="2465"/>
                  </a:cubicBezTo>
                  <a:cubicBezTo>
                    <a:pt x="4287" y="2370"/>
                    <a:pt x="4406" y="2287"/>
                    <a:pt x="4525" y="2191"/>
                  </a:cubicBezTo>
                  <a:cubicBezTo>
                    <a:pt x="4585" y="2168"/>
                    <a:pt x="4585" y="2096"/>
                    <a:pt x="4561" y="2049"/>
                  </a:cubicBezTo>
                  <a:cubicBezTo>
                    <a:pt x="4541" y="2015"/>
                    <a:pt x="4509" y="2000"/>
                    <a:pt x="4477" y="2000"/>
                  </a:cubicBezTo>
                  <a:close/>
                  <a:moveTo>
                    <a:pt x="3446" y="2834"/>
                  </a:moveTo>
                  <a:cubicBezTo>
                    <a:pt x="3418" y="2834"/>
                    <a:pt x="3388" y="2846"/>
                    <a:pt x="3370" y="2870"/>
                  </a:cubicBezTo>
                  <a:lnTo>
                    <a:pt x="3049" y="3180"/>
                  </a:lnTo>
                  <a:cubicBezTo>
                    <a:pt x="3013" y="3215"/>
                    <a:pt x="3013" y="3287"/>
                    <a:pt x="3049" y="3334"/>
                  </a:cubicBezTo>
                  <a:cubicBezTo>
                    <a:pt x="3073" y="3346"/>
                    <a:pt x="3097" y="3358"/>
                    <a:pt x="3132" y="3358"/>
                  </a:cubicBezTo>
                  <a:cubicBezTo>
                    <a:pt x="3156" y="3358"/>
                    <a:pt x="3192" y="3358"/>
                    <a:pt x="3204" y="3311"/>
                  </a:cubicBezTo>
                  <a:cubicBezTo>
                    <a:pt x="3311" y="3215"/>
                    <a:pt x="3406" y="3120"/>
                    <a:pt x="3513" y="3013"/>
                  </a:cubicBezTo>
                  <a:cubicBezTo>
                    <a:pt x="3561" y="2989"/>
                    <a:pt x="3561" y="2918"/>
                    <a:pt x="3513" y="2870"/>
                  </a:cubicBezTo>
                  <a:cubicBezTo>
                    <a:pt x="3501" y="2846"/>
                    <a:pt x="3475" y="2834"/>
                    <a:pt x="3446" y="2834"/>
                  </a:cubicBezTo>
                  <a:close/>
                  <a:moveTo>
                    <a:pt x="2560" y="3808"/>
                  </a:moveTo>
                  <a:cubicBezTo>
                    <a:pt x="2529" y="3808"/>
                    <a:pt x="2499" y="3825"/>
                    <a:pt x="2477" y="3846"/>
                  </a:cubicBezTo>
                  <a:cubicBezTo>
                    <a:pt x="2370" y="3954"/>
                    <a:pt x="2275" y="4073"/>
                    <a:pt x="2192" y="4192"/>
                  </a:cubicBezTo>
                  <a:cubicBezTo>
                    <a:pt x="2144" y="4239"/>
                    <a:pt x="2156" y="4311"/>
                    <a:pt x="2204" y="4347"/>
                  </a:cubicBezTo>
                  <a:cubicBezTo>
                    <a:pt x="2215" y="4370"/>
                    <a:pt x="2227" y="4370"/>
                    <a:pt x="2263" y="4370"/>
                  </a:cubicBezTo>
                  <a:cubicBezTo>
                    <a:pt x="2299" y="4370"/>
                    <a:pt x="2335" y="4358"/>
                    <a:pt x="2370" y="4323"/>
                  </a:cubicBezTo>
                  <a:cubicBezTo>
                    <a:pt x="2454" y="4204"/>
                    <a:pt x="2549" y="4108"/>
                    <a:pt x="2632" y="3977"/>
                  </a:cubicBezTo>
                  <a:cubicBezTo>
                    <a:pt x="2680" y="3942"/>
                    <a:pt x="2668" y="3882"/>
                    <a:pt x="2620" y="3835"/>
                  </a:cubicBezTo>
                  <a:cubicBezTo>
                    <a:pt x="2601" y="3815"/>
                    <a:pt x="2580" y="3808"/>
                    <a:pt x="2560" y="3808"/>
                  </a:cubicBezTo>
                  <a:close/>
                  <a:moveTo>
                    <a:pt x="1759" y="4873"/>
                  </a:moveTo>
                  <a:cubicBezTo>
                    <a:pt x="1724" y="4873"/>
                    <a:pt x="1689" y="4889"/>
                    <a:pt x="1668" y="4918"/>
                  </a:cubicBezTo>
                  <a:cubicBezTo>
                    <a:pt x="1584" y="5061"/>
                    <a:pt x="1501" y="5180"/>
                    <a:pt x="1430" y="5311"/>
                  </a:cubicBezTo>
                  <a:cubicBezTo>
                    <a:pt x="1406" y="5359"/>
                    <a:pt x="1418" y="5430"/>
                    <a:pt x="1477" y="5454"/>
                  </a:cubicBezTo>
                  <a:cubicBezTo>
                    <a:pt x="1489" y="5478"/>
                    <a:pt x="1525" y="5478"/>
                    <a:pt x="1537" y="5478"/>
                  </a:cubicBezTo>
                  <a:cubicBezTo>
                    <a:pt x="1561" y="5478"/>
                    <a:pt x="1608" y="5442"/>
                    <a:pt x="1620" y="5418"/>
                  </a:cubicBezTo>
                  <a:cubicBezTo>
                    <a:pt x="1704" y="5299"/>
                    <a:pt x="1775" y="5156"/>
                    <a:pt x="1846" y="5037"/>
                  </a:cubicBezTo>
                  <a:cubicBezTo>
                    <a:pt x="1882" y="5001"/>
                    <a:pt x="1858" y="4918"/>
                    <a:pt x="1823" y="4894"/>
                  </a:cubicBezTo>
                  <a:cubicBezTo>
                    <a:pt x="1804" y="4880"/>
                    <a:pt x="1781" y="4873"/>
                    <a:pt x="1759" y="4873"/>
                  </a:cubicBezTo>
                  <a:close/>
                  <a:moveTo>
                    <a:pt x="1128" y="6021"/>
                  </a:moveTo>
                  <a:cubicBezTo>
                    <a:pt x="1083" y="6021"/>
                    <a:pt x="1041" y="6039"/>
                    <a:pt x="1013" y="6085"/>
                  </a:cubicBezTo>
                  <a:lnTo>
                    <a:pt x="834" y="6490"/>
                  </a:lnTo>
                  <a:cubicBezTo>
                    <a:pt x="811" y="6537"/>
                    <a:pt x="834" y="6609"/>
                    <a:pt x="894" y="6632"/>
                  </a:cubicBezTo>
                  <a:cubicBezTo>
                    <a:pt x="906" y="6644"/>
                    <a:pt x="930" y="6644"/>
                    <a:pt x="942" y="6644"/>
                  </a:cubicBezTo>
                  <a:cubicBezTo>
                    <a:pt x="989" y="6644"/>
                    <a:pt x="1025" y="6621"/>
                    <a:pt x="1049" y="6573"/>
                  </a:cubicBezTo>
                  <a:lnTo>
                    <a:pt x="1227" y="6168"/>
                  </a:lnTo>
                  <a:cubicBezTo>
                    <a:pt x="1239" y="6109"/>
                    <a:pt x="1227" y="6049"/>
                    <a:pt x="1168" y="6025"/>
                  </a:cubicBezTo>
                  <a:cubicBezTo>
                    <a:pt x="1154" y="6023"/>
                    <a:pt x="1141" y="6021"/>
                    <a:pt x="1128" y="6021"/>
                  </a:cubicBezTo>
                  <a:close/>
                  <a:moveTo>
                    <a:pt x="630" y="7256"/>
                  </a:moveTo>
                  <a:cubicBezTo>
                    <a:pt x="585" y="7256"/>
                    <a:pt x="546" y="7288"/>
                    <a:pt x="537" y="7335"/>
                  </a:cubicBezTo>
                  <a:cubicBezTo>
                    <a:pt x="489" y="7478"/>
                    <a:pt x="441" y="7621"/>
                    <a:pt x="406" y="7764"/>
                  </a:cubicBezTo>
                  <a:cubicBezTo>
                    <a:pt x="394" y="7823"/>
                    <a:pt x="418" y="7883"/>
                    <a:pt x="477" y="7895"/>
                  </a:cubicBezTo>
                  <a:lnTo>
                    <a:pt x="513" y="7895"/>
                  </a:lnTo>
                  <a:cubicBezTo>
                    <a:pt x="549" y="7895"/>
                    <a:pt x="596" y="7871"/>
                    <a:pt x="632" y="7811"/>
                  </a:cubicBezTo>
                  <a:cubicBezTo>
                    <a:pt x="656" y="7680"/>
                    <a:pt x="703" y="7525"/>
                    <a:pt x="739" y="7394"/>
                  </a:cubicBezTo>
                  <a:cubicBezTo>
                    <a:pt x="763" y="7335"/>
                    <a:pt x="727" y="7275"/>
                    <a:pt x="668" y="7264"/>
                  </a:cubicBezTo>
                  <a:cubicBezTo>
                    <a:pt x="655" y="7258"/>
                    <a:pt x="642" y="7256"/>
                    <a:pt x="630" y="7256"/>
                  </a:cubicBezTo>
                  <a:close/>
                  <a:moveTo>
                    <a:pt x="316" y="8536"/>
                  </a:moveTo>
                  <a:cubicBezTo>
                    <a:pt x="263" y="8536"/>
                    <a:pt x="213" y="8579"/>
                    <a:pt x="191" y="8633"/>
                  </a:cubicBezTo>
                  <a:cubicBezTo>
                    <a:pt x="168" y="8776"/>
                    <a:pt x="132" y="8930"/>
                    <a:pt x="120" y="9073"/>
                  </a:cubicBezTo>
                  <a:cubicBezTo>
                    <a:pt x="108" y="9133"/>
                    <a:pt x="156" y="9180"/>
                    <a:pt x="215" y="9192"/>
                  </a:cubicBezTo>
                  <a:lnTo>
                    <a:pt x="227" y="9192"/>
                  </a:lnTo>
                  <a:cubicBezTo>
                    <a:pt x="287" y="9192"/>
                    <a:pt x="334" y="9145"/>
                    <a:pt x="346" y="9097"/>
                  </a:cubicBezTo>
                  <a:cubicBezTo>
                    <a:pt x="370" y="8954"/>
                    <a:pt x="394" y="8823"/>
                    <a:pt x="418" y="8668"/>
                  </a:cubicBezTo>
                  <a:cubicBezTo>
                    <a:pt x="430" y="8609"/>
                    <a:pt x="394" y="8549"/>
                    <a:pt x="334" y="8537"/>
                  </a:cubicBezTo>
                  <a:cubicBezTo>
                    <a:pt x="328" y="8536"/>
                    <a:pt x="322" y="8536"/>
                    <a:pt x="316" y="8536"/>
                  </a:cubicBezTo>
                  <a:close/>
                  <a:moveTo>
                    <a:pt x="144" y="9835"/>
                  </a:moveTo>
                  <a:cubicBezTo>
                    <a:pt x="96" y="9835"/>
                    <a:pt x="37" y="9883"/>
                    <a:pt x="37" y="9942"/>
                  </a:cubicBezTo>
                  <a:cubicBezTo>
                    <a:pt x="37" y="10085"/>
                    <a:pt x="13" y="10240"/>
                    <a:pt x="13" y="10383"/>
                  </a:cubicBezTo>
                  <a:cubicBezTo>
                    <a:pt x="1" y="10454"/>
                    <a:pt x="60" y="10502"/>
                    <a:pt x="120" y="10502"/>
                  </a:cubicBezTo>
                  <a:cubicBezTo>
                    <a:pt x="180" y="10502"/>
                    <a:pt x="227" y="10454"/>
                    <a:pt x="239" y="10383"/>
                  </a:cubicBezTo>
                  <a:cubicBezTo>
                    <a:pt x="239" y="10240"/>
                    <a:pt x="239" y="10097"/>
                    <a:pt x="251" y="9954"/>
                  </a:cubicBezTo>
                  <a:cubicBezTo>
                    <a:pt x="251" y="9895"/>
                    <a:pt x="203" y="9835"/>
                    <a:pt x="144" y="9835"/>
                  </a:cubicBezTo>
                  <a:close/>
                  <a:moveTo>
                    <a:pt x="120" y="11169"/>
                  </a:moveTo>
                  <a:cubicBezTo>
                    <a:pt x="60" y="11169"/>
                    <a:pt x="13" y="11216"/>
                    <a:pt x="13" y="11276"/>
                  </a:cubicBezTo>
                  <a:lnTo>
                    <a:pt x="13" y="11728"/>
                  </a:lnTo>
                  <a:cubicBezTo>
                    <a:pt x="13" y="11788"/>
                    <a:pt x="60" y="11824"/>
                    <a:pt x="120" y="11824"/>
                  </a:cubicBezTo>
                  <a:cubicBezTo>
                    <a:pt x="180" y="11824"/>
                    <a:pt x="227" y="11788"/>
                    <a:pt x="227" y="11728"/>
                  </a:cubicBezTo>
                  <a:lnTo>
                    <a:pt x="227" y="11276"/>
                  </a:lnTo>
                  <a:cubicBezTo>
                    <a:pt x="227" y="11216"/>
                    <a:pt x="180" y="11169"/>
                    <a:pt x="120" y="11169"/>
                  </a:cubicBezTo>
                  <a:close/>
                  <a:moveTo>
                    <a:pt x="120" y="12502"/>
                  </a:moveTo>
                  <a:cubicBezTo>
                    <a:pt x="60" y="12502"/>
                    <a:pt x="13" y="12538"/>
                    <a:pt x="13" y="12598"/>
                  </a:cubicBezTo>
                  <a:lnTo>
                    <a:pt x="13" y="13050"/>
                  </a:lnTo>
                  <a:cubicBezTo>
                    <a:pt x="13" y="13109"/>
                    <a:pt x="60" y="13157"/>
                    <a:pt x="120" y="13157"/>
                  </a:cubicBezTo>
                  <a:cubicBezTo>
                    <a:pt x="180" y="13157"/>
                    <a:pt x="227" y="13109"/>
                    <a:pt x="227" y="13050"/>
                  </a:cubicBezTo>
                  <a:lnTo>
                    <a:pt x="227" y="12598"/>
                  </a:lnTo>
                  <a:cubicBezTo>
                    <a:pt x="227" y="12538"/>
                    <a:pt x="180" y="12502"/>
                    <a:pt x="120" y="12502"/>
                  </a:cubicBezTo>
                  <a:close/>
                  <a:moveTo>
                    <a:pt x="120" y="13824"/>
                  </a:moveTo>
                  <a:cubicBezTo>
                    <a:pt x="60" y="13824"/>
                    <a:pt x="13" y="13871"/>
                    <a:pt x="13" y="13931"/>
                  </a:cubicBezTo>
                  <a:lnTo>
                    <a:pt x="13" y="14372"/>
                  </a:lnTo>
                  <a:cubicBezTo>
                    <a:pt x="13" y="14431"/>
                    <a:pt x="60" y="14479"/>
                    <a:pt x="120" y="14479"/>
                  </a:cubicBezTo>
                  <a:cubicBezTo>
                    <a:pt x="180" y="14479"/>
                    <a:pt x="227" y="14431"/>
                    <a:pt x="227" y="14372"/>
                  </a:cubicBezTo>
                  <a:lnTo>
                    <a:pt x="227" y="13931"/>
                  </a:lnTo>
                  <a:cubicBezTo>
                    <a:pt x="227" y="13871"/>
                    <a:pt x="180" y="13824"/>
                    <a:pt x="120" y="13824"/>
                  </a:cubicBezTo>
                  <a:close/>
                  <a:moveTo>
                    <a:pt x="120" y="15145"/>
                  </a:moveTo>
                  <a:cubicBezTo>
                    <a:pt x="60" y="15145"/>
                    <a:pt x="13" y="15193"/>
                    <a:pt x="13" y="15253"/>
                  </a:cubicBezTo>
                  <a:lnTo>
                    <a:pt x="13" y="15693"/>
                  </a:lnTo>
                  <a:cubicBezTo>
                    <a:pt x="13" y="15753"/>
                    <a:pt x="60" y="15800"/>
                    <a:pt x="120" y="15800"/>
                  </a:cubicBezTo>
                  <a:cubicBezTo>
                    <a:pt x="180" y="15800"/>
                    <a:pt x="227" y="15753"/>
                    <a:pt x="227" y="15693"/>
                  </a:cubicBezTo>
                  <a:lnTo>
                    <a:pt x="227" y="15253"/>
                  </a:lnTo>
                  <a:cubicBezTo>
                    <a:pt x="227" y="15193"/>
                    <a:pt x="180" y="15145"/>
                    <a:pt x="120" y="15145"/>
                  </a:cubicBezTo>
                  <a:close/>
                  <a:moveTo>
                    <a:pt x="120" y="16467"/>
                  </a:moveTo>
                  <a:cubicBezTo>
                    <a:pt x="60" y="16467"/>
                    <a:pt x="13" y="16515"/>
                    <a:pt x="13" y="16574"/>
                  </a:cubicBezTo>
                  <a:lnTo>
                    <a:pt x="13" y="17027"/>
                  </a:lnTo>
                  <a:cubicBezTo>
                    <a:pt x="13" y="17086"/>
                    <a:pt x="60" y="17122"/>
                    <a:pt x="120" y="17122"/>
                  </a:cubicBezTo>
                  <a:cubicBezTo>
                    <a:pt x="180" y="17122"/>
                    <a:pt x="227" y="17086"/>
                    <a:pt x="227" y="17027"/>
                  </a:cubicBezTo>
                  <a:lnTo>
                    <a:pt x="227" y="16574"/>
                  </a:lnTo>
                  <a:cubicBezTo>
                    <a:pt x="227" y="16515"/>
                    <a:pt x="180" y="16467"/>
                    <a:pt x="120" y="16467"/>
                  </a:cubicBezTo>
                  <a:close/>
                  <a:moveTo>
                    <a:pt x="120" y="17801"/>
                  </a:moveTo>
                  <a:cubicBezTo>
                    <a:pt x="60" y="17801"/>
                    <a:pt x="13" y="17836"/>
                    <a:pt x="13" y="17896"/>
                  </a:cubicBezTo>
                  <a:lnTo>
                    <a:pt x="13" y="18348"/>
                  </a:lnTo>
                  <a:cubicBezTo>
                    <a:pt x="13" y="18408"/>
                    <a:pt x="60" y="18455"/>
                    <a:pt x="120" y="18455"/>
                  </a:cubicBezTo>
                  <a:cubicBezTo>
                    <a:pt x="180" y="18455"/>
                    <a:pt x="227" y="18408"/>
                    <a:pt x="227" y="18348"/>
                  </a:cubicBezTo>
                  <a:lnTo>
                    <a:pt x="227" y="17896"/>
                  </a:lnTo>
                  <a:cubicBezTo>
                    <a:pt x="227" y="17836"/>
                    <a:pt x="180" y="17801"/>
                    <a:pt x="120" y="17801"/>
                  </a:cubicBezTo>
                  <a:close/>
                  <a:moveTo>
                    <a:pt x="120" y="19122"/>
                  </a:moveTo>
                  <a:cubicBezTo>
                    <a:pt x="60" y="19122"/>
                    <a:pt x="13" y="19170"/>
                    <a:pt x="13" y="19229"/>
                  </a:cubicBezTo>
                  <a:lnTo>
                    <a:pt x="13" y="19670"/>
                  </a:lnTo>
                  <a:cubicBezTo>
                    <a:pt x="13" y="19729"/>
                    <a:pt x="60" y="19777"/>
                    <a:pt x="120" y="19777"/>
                  </a:cubicBezTo>
                  <a:cubicBezTo>
                    <a:pt x="180" y="19777"/>
                    <a:pt x="227" y="19729"/>
                    <a:pt x="227" y="19670"/>
                  </a:cubicBezTo>
                  <a:lnTo>
                    <a:pt x="227" y="19229"/>
                  </a:lnTo>
                  <a:cubicBezTo>
                    <a:pt x="227" y="19170"/>
                    <a:pt x="180" y="19122"/>
                    <a:pt x="120" y="19122"/>
                  </a:cubicBezTo>
                  <a:close/>
                  <a:moveTo>
                    <a:pt x="120" y="20444"/>
                  </a:moveTo>
                  <a:cubicBezTo>
                    <a:pt x="60" y="20444"/>
                    <a:pt x="13" y="20491"/>
                    <a:pt x="13" y="20551"/>
                  </a:cubicBezTo>
                  <a:lnTo>
                    <a:pt x="13" y="20991"/>
                  </a:lnTo>
                  <a:cubicBezTo>
                    <a:pt x="13" y="21051"/>
                    <a:pt x="60" y="21099"/>
                    <a:pt x="120" y="21099"/>
                  </a:cubicBezTo>
                  <a:cubicBezTo>
                    <a:pt x="180" y="21099"/>
                    <a:pt x="227" y="21051"/>
                    <a:pt x="227" y="20991"/>
                  </a:cubicBezTo>
                  <a:lnTo>
                    <a:pt x="227" y="20551"/>
                  </a:lnTo>
                  <a:cubicBezTo>
                    <a:pt x="227" y="20491"/>
                    <a:pt x="180" y="20444"/>
                    <a:pt x="120" y="20444"/>
                  </a:cubicBezTo>
                  <a:close/>
                  <a:moveTo>
                    <a:pt x="120" y="21765"/>
                  </a:moveTo>
                  <a:cubicBezTo>
                    <a:pt x="60" y="21765"/>
                    <a:pt x="13" y="21813"/>
                    <a:pt x="13" y="21872"/>
                  </a:cubicBezTo>
                  <a:lnTo>
                    <a:pt x="13" y="22325"/>
                  </a:lnTo>
                  <a:cubicBezTo>
                    <a:pt x="13" y="22384"/>
                    <a:pt x="60" y="22420"/>
                    <a:pt x="120" y="22420"/>
                  </a:cubicBezTo>
                  <a:cubicBezTo>
                    <a:pt x="180" y="22420"/>
                    <a:pt x="227" y="22384"/>
                    <a:pt x="227" y="22325"/>
                  </a:cubicBezTo>
                  <a:lnTo>
                    <a:pt x="227" y="21872"/>
                  </a:lnTo>
                  <a:cubicBezTo>
                    <a:pt x="227" y="21813"/>
                    <a:pt x="180" y="21765"/>
                    <a:pt x="120" y="21765"/>
                  </a:cubicBezTo>
                  <a:close/>
                  <a:moveTo>
                    <a:pt x="120" y="23087"/>
                  </a:moveTo>
                  <a:cubicBezTo>
                    <a:pt x="60" y="23087"/>
                    <a:pt x="13" y="23135"/>
                    <a:pt x="13" y="23194"/>
                  </a:cubicBezTo>
                  <a:lnTo>
                    <a:pt x="13" y="23646"/>
                  </a:lnTo>
                  <a:cubicBezTo>
                    <a:pt x="13" y="23706"/>
                    <a:pt x="60" y="23754"/>
                    <a:pt x="120" y="23754"/>
                  </a:cubicBezTo>
                  <a:cubicBezTo>
                    <a:pt x="180" y="23754"/>
                    <a:pt x="227" y="23706"/>
                    <a:pt x="227" y="23646"/>
                  </a:cubicBezTo>
                  <a:lnTo>
                    <a:pt x="227" y="23194"/>
                  </a:lnTo>
                  <a:cubicBezTo>
                    <a:pt x="227" y="23135"/>
                    <a:pt x="180" y="23087"/>
                    <a:pt x="120" y="23087"/>
                  </a:cubicBezTo>
                  <a:close/>
                  <a:moveTo>
                    <a:pt x="120" y="24420"/>
                  </a:moveTo>
                  <a:cubicBezTo>
                    <a:pt x="60" y="24420"/>
                    <a:pt x="13" y="24468"/>
                    <a:pt x="13" y="24516"/>
                  </a:cubicBezTo>
                  <a:lnTo>
                    <a:pt x="13" y="24968"/>
                  </a:lnTo>
                  <a:cubicBezTo>
                    <a:pt x="13" y="25028"/>
                    <a:pt x="60" y="25075"/>
                    <a:pt x="120" y="25075"/>
                  </a:cubicBezTo>
                  <a:cubicBezTo>
                    <a:pt x="180" y="25075"/>
                    <a:pt x="227" y="25028"/>
                    <a:pt x="227" y="24968"/>
                  </a:cubicBezTo>
                  <a:lnTo>
                    <a:pt x="227" y="24516"/>
                  </a:lnTo>
                  <a:cubicBezTo>
                    <a:pt x="227" y="24456"/>
                    <a:pt x="180" y="24420"/>
                    <a:pt x="120" y="24420"/>
                  </a:cubicBezTo>
                  <a:close/>
                  <a:moveTo>
                    <a:pt x="120" y="25742"/>
                  </a:moveTo>
                  <a:cubicBezTo>
                    <a:pt x="60" y="25742"/>
                    <a:pt x="13" y="25790"/>
                    <a:pt x="13" y="25849"/>
                  </a:cubicBezTo>
                  <a:lnTo>
                    <a:pt x="13" y="26290"/>
                  </a:lnTo>
                  <a:cubicBezTo>
                    <a:pt x="13" y="26349"/>
                    <a:pt x="60" y="26397"/>
                    <a:pt x="120" y="26397"/>
                  </a:cubicBezTo>
                  <a:cubicBezTo>
                    <a:pt x="180" y="26397"/>
                    <a:pt x="227" y="26337"/>
                    <a:pt x="227" y="26290"/>
                  </a:cubicBezTo>
                  <a:lnTo>
                    <a:pt x="227" y="25849"/>
                  </a:lnTo>
                  <a:cubicBezTo>
                    <a:pt x="227" y="25790"/>
                    <a:pt x="180" y="25742"/>
                    <a:pt x="120" y="25742"/>
                  </a:cubicBezTo>
                  <a:close/>
                  <a:moveTo>
                    <a:pt x="120" y="27064"/>
                  </a:moveTo>
                  <a:cubicBezTo>
                    <a:pt x="60" y="27064"/>
                    <a:pt x="13" y="27111"/>
                    <a:pt x="13" y="27171"/>
                  </a:cubicBezTo>
                  <a:lnTo>
                    <a:pt x="13" y="27611"/>
                  </a:lnTo>
                  <a:cubicBezTo>
                    <a:pt x="13" y="27683"/>
                    <a:pt x="60" y="27718"/>
                    <a:pt x="120" y="27718"/>
                  </a:cubicBezTo>
                  <a:cubicBezTo>
                    <a:pt x="180" y="27718"/>
                    <a:pt x="227" y="27659"/>
                    <a:pt x="227" y="27611"/>
                  </a:cubicBezTo>
                  <a:lnTo>
                    <a:pt x="227" y="27171"/>
                  </a:lnTo>
                  <a:cubicBezTo>
                    <a:pt x="227" y="27111"/>
                    <a:pt x="180" y="27064"/>
                    <a:pt x="120" y="27064"/>
                  </a:cubicBezTo>
                  <a:close/>
                  <a:moveTo>
                    <a:pt x="120" y="28385"/>
                  </a:moveTo>
                  <a:cubicBezTo>
                    <a:pt x="60" y="28385"/>
                    <a:pt x="13" y="28433"/>
                    <a:pt x="13" y="28492"/>
                  </a:cubicBezTo>
                  <a:lnTo>
                    <a:pt x="13" y="28945"/>
                  </a:lnTo>
                  <a:cubicBezTo>
                    <a:pt x="13" y="29004"/>
                    <a:pt x="60" y="29052"/>
                    <a:pt x="120" y="29052"/>
                  </a:cubicBezTo>
                  <a:cubicBezTo>
                    <a:pt x="180" y="29052"/>
                    <a:pt x="227" y="28980"/>
                    <a:pt x="227" y="28945"/>
                  </a:cubicBezTo>
                  <a:lnTo>
                    <a:pt x="227" y="28492"/>
                  </a:lnTo>
                  <a:cubicBezTo>
                    <a:pt x="227" y="28433"/>
                    <a:pt x="180" y="28385"/>
                    <a:pt x="120" y="28385"/>
                  </a:cubicBezTo>
                  <a:close/>
                  <a:moveTo>
                    <a:pt x="120" y="29719"/>
                  </a:moveTo>
                  <a:cubicBezTo>
                    <a:pt x="60" y="29719"/>
                    <a:pt x="13" y="29766"/>
                    <a:pt x="13" y="29826"/>
                  </a:cubicBezTo>
                  <a:lnTo>
                    <a:pt x="13" y="30266"/>
                  </a:lnTo>
                  <a:cubicBezTo>
                    <a:pt x="13" y="30326"/>
                    <a:pt x="60" y="30374"/>
                    <a:pt x="120" y="30374"/>
                  </a:cubicBezTo>
                  <a:cubicBezTo>
                    <a:pt x="180" y="30374"/>
                    <a:pt x="227" y="30314"/>
                    <a:pt x="227" y="30266"/>
                  </a:cubicBezTo>
                  <a:lnTo>
                    <a:pt x="227" y="29826"/>
                  </a:lnTo>
                  <a:cubicBezTo>
                    <a:pt x="227" y="29754"/>
                    <a:pt x="180" y="29719"/>
                    <a:pt x="120" y="29719"/>
                  </a:cubicBezTo>
                  <a:close/>
                  <a:moveTo>
                    <a:pt x="120" y="31040"/>
                  </a:moveTo>
                  <a:cubicBezTo>
                    <a:pt x="60" y="31040"/>
                    <a:pt x="13" y="31088"/>
                    <a:pt x="13" y="31147"/>
                  </a:cubicBezTo>
                  <a:lnTo>
                    <a:pt x="13" y="31588"/>
                  </a:lnTo>
                  <a:cubicBezTo>
                    <a:pt x="13" y="31647"/>
                    <a:pt x="60" y="31695"/>
                    <a:pt x="120" y="31695"/>
                  </a:cubicBezTo>
                  <a:cubicBezTo>
                    <a:pt x="180" y="31695"/>
                    <a:pt x="227" y="31636"/>
                    <a:pt x="227" y="31588"/>
                  </a:cubicBezTo>
                  <a:lnTo>
                    <a:pt x="227" y="31147"/>
                  </a:lnTo>
                  <a:cubicBezTo>
                    <a:pt x="227" y="31088"/>
                    <a:pt x="180" y="31040"/>
                    <a:pt x="120" y="31040"/>
                  </a:cubicBezTo>
                  <a:close/>
                  <a:moveTo>
                    <a:pt x="120" y="32362"/>
                  </a:moveTo>
                  <a:cubicBezTo>
                    <a:pt x="60" y="32362"/>
                    <a:pt x="13" y="32409"/>
                    <a:pt x="13" y="32469"/>
                  </a:cubicBezTo>
                  <a:lnTo>
                    <a:pt x="13" y="32910"/>
                  </a:lnTo>
                  <a:cubicBezTo>
                    <a:pt x="13" y="32981"/>
                    <a:pt x="60" y="33017"/>
                    <a:pt x="120" y="33017"/>
                  </a:cubicBezTo>
                  <a:cubicBezTo>
                    <a:pt x="180" y="33017"/>
                    <a:pt x="227" y="32957"/>
                    <a:pt x="227" y="32910"/>
                  </a:cubicBezTo>
                  <a:lnTo>
                    <a:pt x="227" y="32469"/>
                  </a:lnTo>
                  <a:cubicBezTo>
                    <a:pt x="227" y="32409"/>
                    <a:pt x="180" y="32362"/>
                    <a:pt x="120" y="32362"/>
                  </a:cubicBezTo>
                  <a:close/>
                  <a:moveTo>
                    <a:pt x="120" y="33672"/>
                  </a:moveTo>
                  <a:cubicBezTo>
                    <a:pt x="60" y="33672"/>
                    <a:pt x="13" y="33719"/>
                    <a:pt x="13" y="33779"/>
                  </a:cubicBezTo>
                  <a:lnTo>
                    <a:pt x="13" y="34231"/>
                  </a:lnTo>
                  <a:cubicBezTo>
                    <a:pt x="13" y="34291"/>
                    <a:pt x="60" y="34326"/>
                    <a:pt x="120" y="34326"/>
                  </a:cubicBezTo>
                  <a:cubicBezTo>
                    <a:pt x="180" y="34326"/>
                    <a:pt x="227" y="34291"/>
                    <a:pt x="227" y="34231"/>
                  </a:cubicBezTo>
                  <a:lnTo>
                    <a:pt x="227" y="33779"/>
                  </a:lnTo>
                  <a:cubicBezTo>
                    <a:pt x="227" y="33719"/>
                    <a:pt x="180" y="33672"/>
                    <a:pt x="120" y="33672"/>
                  </a:cubicBezTo>
                  <a:close/>
                  <a:moveTo>
                    <a:pt x="120" y="34993"/>
                  </a:moveTo>
                  <a:cubicBezTo>
                    <a:pt x="60" y="34993"/>
                    <a:pt x="13" y="35041"/>
                    <a:pt x="13" y="35100"/>
                  </a:cubicBezTo>
                  <a:lnTo>
                    <a:pt x="13" y="35553"/>
                  </a:lnTo>
                  <a:cubicBezTo>
                    <a:pt x="13" y="35612"/>
                    <a:pt x="60" y="35660"/>
                    <a:pt x="120" y="35660"/>
                  </a:cubicBezTo>
                  <a:cubicBezTo>
                    <a:pt x="180" y="35660"/>
                    <a:pt x="227" y="35612"/>
                    <a:pt x="227" y="35553"/>
                  </a:cubicBezTo>
                  <a:lnTo>
                    <a:pt x="227" y="35100"/>
                  </a:lnTo>
                  <a:cubicBezTo>
                    <a:pt x="227" y="35041"/>
                    <a:pt x="180" y="34993"/>
                    <a:pt x="120" y="34993"/>
                  </a:cubicBezTo>
                  <a:close/>
                  <a:moveTo>
                    <a:pt x="120" y="36327"/>
                  </a:moveTo>
                  <a:cubicBezTo>
                    <a:pt x="60" y="36327"/>
                    <a:pt x="13" y="36374"/>
                    <a:pt x="13" y="36422"/>
                  </a:cubicBezTo>
                  <a:lnTo>
                    <a:pt x="13" y="36874"/>
                  </a:lnTo>
                  <a:cubicBezTo>
                    <a:pt x="13" y="36934"/>
                    <a:pt x="60" y="36981"/>
                    <a:pt x="120" y="36981"/>
                  </a:cubicBezTo>
                  <a:cubicBezTo>
                    <a:pt x="180" y="36981"/>
                    <a:pt x="227" y="36934"/>
                    <a:pt x="227" y="36874"/>
                  </a:cubicBezTo>
                  <a:lnTo>
                    <a:pt x="227" y="36422"/>
                  </a:lnTo>
                  <a:cubicBezTo>
                    <a:pt x="227" y="36362"/>
                    <a:pt x="180" y="36327"/>
                    <a:pt x="120" y="36327"/>
                  </a:cubicBezTo>
                  <a:close/>
                  <a:moveTo>
                    <a:pt x="120" y="37648"/>
                  </a:moveTo>
                  <a:cubicBezTo>
                    <a:pt x="60" y="37648"/>
                    <a:pt x="13" y="37696"/>
                    <a:pt x="13" y="37755"/>
                  </a:cubicBezTo>
                  <a:lnTo>
                    <a:pt x="13" y="38196"/>
                  </a:lnTo>
                  <a:cubicBezTo>
                    <a:pt x="13" y="38255"/>
                    <a:pt x="60" y="38303"/>
                    <a:pt x="120" y="38303"/>
                  </a:cubicBezTo>
                  <a:cubicBezTo>
                    <a:pt x="180" y="38303"/>
                    <a:pt x="227" y="38255"/>
                    <a:pt x="227" y="38196"/>
                  </a:cubicBezTo>
                  <a:lnTo>
                    <a:pt x="227" y="37755"/>
                  </a:lnTo>
                  <a:cubicBezTo>
                    <a:pt x="227" y="37696"/>
                    <a:pt x="180" y="37648"/>
                    <a:pt x="120" y="37648"/>
                  </a:cubicBezTo>
                  <a:close/>
                  <a:moveTo>
                    <a:pt x="120" y="38970"/>
                  </a:moveTo>
                  <a:cubicBezTo>
                    <a:pt x="60" y="38970"/>
                    <a:pt x="13" y="39017"/>
                    <a:pt x="13" y="39077"/>
                  </a:cubicBezTo>
                  <a:lnTo>
                    <a:pt x="13" y="39517"/>
                  </a:lnTo>
                  <a:cubicBezTo>
                    <a:pt x="13" y="39589"/>
                    <a:pt x="60" y="39625"/>
                    <a:pt x="120" y="39625"/>
                  </a:cubicBezTo>
                  <a:cubicBezTo>
                    <a:pt x="180" y="39625"/>
                    <a:pt x="227" y="39589"/>
                    <a:pt x="227" y="39517"/>
                  </a:cubicBezTo>
                  <a:lnTo>
                    <a:pt x="227" y="39077"/>
                  </a:lnTo>
                  <a:cubicBezTo>
                    <a:pt x="227" y="39017"/>
                    <a:pt x="180" y="38970"/>
                    <a:pt x="120" y="38970"/>
                  </a:cubicBezTo>
                  <a:close/>
                  <a:moveTo>
                    <a:pt x="120" y="40291"/>
                  </a:moveTo>
                  <a:cubicBezTo>
                    <a:pt x="60" y="40291"/>
                    <a:pt x="13" y="40339"/>
                    <a:pt x="13" y="40399"/>
                  </a:cubicBezTo>
                  <a:lnTo>
                    <a:pt x="13" y="40851"/>
                  </a:lnTo>
                  <a:cubicBezTo>
                    <a:pt x="13" y="40911"/>
                    <a:pt x="60" y="40958"/>
                    <a:pt x="120" y="40958"/>
                  </a:cubicBezTo>
                  <a:cubicBezTo>
                    <a:pt x="180" y="40958"/>
                    <a:pt x="227" y="40911"/>
                    <a:pt x="227" y="40851"/>
                  </a:cubicBezTo>
                  <a:lnTo>
                    <a:pt x="227" y="40399"/>
                  </a:lnTo>
                  <a:cubicBezTo>
                    <a:pt x="227" y="40339"/>
                    <a:pt x="180" y="40291"/>
                    <a:pt x="120" y="40291"/>
                  </a:cubicBezTo>
                  <a:close/>
                  <a:moveTo>
                    <a:pt x="120" y="41625"/>
                  </a:moveTo>
                  <a:cubicBezTo>
                    <a:pt x="60" y="41625"/>
                    <a:pt x="13" y="41673"/>
                    <a:pt x="13" y="41732"/>
                  </a:cubicBezTo>
                  <a:lnTo>
                    <a:pt x="13" y="42173"/>
                  </a:lnTo>
                  <a:cubicBezTo>
                    <a:pt x="13" y="42232"/>
                    <a:pt x="60" y="42280"/>
                    <a:pt x="120" y="42280"/>
                  </a:cubicBezTo>
                  <a:cubicBezTo>
                    <a:pt x="180" y="42280"/>
                    <a:pt x="227" y="42232"/>
                    <a:pt x="227" y="42173"/>
                  </a:cubicBezTo>
                  <a:lnTo>
                    <a:pt x="227" y="41732"/>
                  </a:lnTo>
                  <a:cubicBezTo>
                    <a:pt x="227" y="41661"/>
                    <a:pt x="180" y="41625"/>
                    <a:pt x="120" y="41625"/>
                  </a:cubicBezTo>
                  <a:close/>
                  <a:moveTo>
                    <a:pt x="120" y="42946"/>
                  </a:moveTo>
                  <a:cubicBezTo>
                    <a:pt x="60" y="42946"/>
                    <a:pt x="13" y="42994"/>
                    <a:pt x="13" y="43054"/>
                  </a:cubicBezTo>
                  <a:lnTo>
                    <a:pt x="13" y="43494"/>
                  </a:lnTo>
                  <a:cubicBezTo>
                    <a:pt x="13" y="43554"/>
                    <a:pt x="60" y="43601"/>
                    <a:pt x="120" y="43601"/>
                  </a:cubicBezTo>
                  <a:cubicBezTo>
                    <a:pt x="180" y="43601"/>
                    <a:pt x="227" y="43554"/>
                    <a:pt x="227" y="43494"/>
                  </a:cubicBezTo>
                  <a:lnTo>
                    <a:pt x="227" y="43054"/>
                  </a:lnTo>
                  <a:cubicBezTo>
                    <a:pt x="227" y="42994"/>
                    <a:pt x="180" y="42946"/>
                    <a:pt x="120" y="42946"/>
                  </a:cubicBezTo>
                  <a:close/>
                  <a:moveTo>
                    <a:pt x="120" y="44268"/>
                  </a:moveTo>
                  <a:cubicBezTo>
                    <a:pt x="60" y="44268"/>
                    <a:pt x="13" y="44316"/>
                    <a:pt x="13" y="44375"/>
                  </a:cubicBezTo>
                  <a:lnTo>
                    <a:pt x="13" y="44828"/>
                  </a:lnTo>
                  <a:cubicBezTo>
                    <a:pt x="13" y="44887"/>
                    <a:pt x="60" y="44923"/>
                    <a:pt x="120" y="44923"/>
                  </a:cubicBezTo>
                  <a:cubicBezTo>
                    <a:pt x="180" y="44923"/>
                    <a:pt x="227" y="44887"/>
                    <a:pt x="227" y="44828"/>
                  </a:cubicBezTo>
                  <a:lnTo>
                    <a:pt x="227" y="44375"/>
                  </a:lnTo>
                  <a:cubicBezTo>
                    <a:pt x="227" y="44316"/>
                    <a:pt x="180" y="44268"/>
                    <a:pt x="120" y="44268"/>
                  </a:cubicBezTo>
                  <a:close/>
                  <a:moveTo>
                    <a:pt x="120" y="45590"/>
                  </a:moveTo>
                  <a:cubicBezTo>
                    <a:pt x="60" y="45590"/>
                    <a:pt x="13" y="45637"/>
                    <a:pt x="13" y="45697"/>
                  </a:cubicBezTo>
                  <a:lnTo>
                    <a:pt x="13" y="46149"/>
                  </a:lnTo>
                  <a:cubicBezTo>
                    <a:pt x="13" y="46209"/>
                    <a:pt x="60" y="46256"/>
                    <a:pt x="120" y="46256"/>
                  </a:cubicBezTo>
                  <a:cubicBezTo>
                    <a:pt x="180" y="46256"/>
                    <a:pt x="227" y="46209"/>
                    <a:pt x="227" y="46149"/>
                  </a:cubicBezTo>
                  <a:lnTo>
                    <a:pt x="227" y="45697"/>
                  </a:lnTo>
                  <a:cubicBezTo>
                    <a:pt x="227" y="45637"/>
                    <a:pt x="180" y="45590"/>
                    <a:pt x="120" y="45590"/>
                  </a:cubicBezTo>
                  <a:close/>
                  <a:moveTo>
                    <a:pt x="120" y="46923"/>
                  </a:moveTo>
                  <a:cubicBezTo>
                    <a:pt x="60" y="46923"/>
                    <a:pt x="13" y="46971"/>
                    <a:pt x="13" y="47030"/>
                  </a:cubicBezTo>
                  <a:lnTo>
                    <a:pt x="13" y="47471"/>
                  </a:lnTo>
                  <a:cubicBezTo>
                    <a:pt x="13" y="47530"/>
                    <a:pt x="60" y="47578"/>
                    <a:pt x="120" y="47578"/>
                  </a:cubicBezTo>
                  <a:cubicBezTo>
                    <a:pt x="180" y="47578"/>
                    <a:pt x="227" y="47530"/>
                    <a:pt x="227" y="47471"/>
                  </a:cubicBezTo>
                  <a:lnTo>
                    <a:pt x="227" y="47030"/>
                  </a:lnTo>
                  <a:cubicBezTo>
                    <a:pt x="227" y="46959"/>
                    <a:pt x="180" y="46923"/>
                    <a:pt x="120" y="46923"/>
                  </a:cubicBezTo>
                  <a:close/>
                  <a:moveTo>
                    <a:pt x="120" y="48245"/>
                  </a:moveTo>
                  <a:cubicBezTo>
                    <a:pt x="60" y="48245"/>
                    <a:pt x="13" y="48292"/>
                    <a:pt x="13" y="48352"/>
                  </a:cubicBezTo>
                  <a:lnTo>
                    <a:pt x="13" y="48792"/>
                  </a:lnTo>
                  <a:cubicBezTo>
                    <a:pt x="13" y="48852"/>
                    <a:pt x="60" y="48900"/>
                    <a:pt x="120" y="48900"/>
                  </a:cubicBezTo>
                  <a:cubicBezTo>
                    <a:pt x="180" y="48900"/>
                    <a:pt x="227" y="48852"/>
                    <a:pt x="227" y="48792"/>
                  </a:cubicBezTo>
                  <a:lnTo>
                    <a:pt x="227" y="48352"/>
                  </a:lnTo>
                  <a:cubicBezTo>
                    <a:pt x="227" y="48292"/>
                    <a:pt x="180" y="48245"/>
                    <a:pt x="120" y="48245"/>
                  </a:cubicBezTo>
                  <a:close/>
                  <a:moveTo>
                    <a:pt x="120" y="49566"/>
                  </a:moveTo>
                  <a:cubicBezTo>
                    <a:pt x="60" y="49566"/>
                    <a:pt x="13" y="49614"/>
                    <a:pt x="13" y="49674"/>
                  </a:cubicBezTo>
                  <a:lnTo>
                    <a:pt x="13" y="50126"/>
                  </a:lnTo>
                  <a:cubicBezTo>
                    <a:pt x="13" y="50185"/>
                    <a:pt x="60" y="50221"/>
                    <a:pt x="120" y="50221"/>
                  </a:cubicBezTo>
                  <a:cubicBezTo>
                    <a:pt x="180" y="50221"/>
                    <a:pt x="227" y="50185"/>
                    <a:pt x="227" y="50126"/>
                  </a:cubicBezTo>
                  <a:lnTo>
                    <a:pt x="227" y="49674"/>
                  </a:lnTo>
                  <a:cubicBezTo>
                    <a:pt x="227" y="49614"/>
                    <a:pt x="180" y="49566"/>
                    <a:pt x="120" y="49566"/>
                  </a:cubicBezTo>
                  <a:close/>
                  <a:moveTo>
                    <a:pt x="120" y="50888"/>
                  </a:moveTo>
                  <a:cubicBezTo>
                    <a:pt x="60" y="50888"/>
                    <a:pt x="13" y="50936"/>
                    <a:pt x="13" y="50995"/>
                  </a:cubicBezTo>
                  <a:lnTo>
                    <a:pt x="13" y="51448"/>
                  </a:lnTo>
                  <a:cubicBezTo>
                    <a:pt x="13" y="51507"/>
                    <a:pt x="60" y="51555"/>
                    <a:pt x="120" y="51555"/>
                  </a:cubicBezTo>
                  <a:cubicBezTo>
                    <a:pt x="180" y="51555"/>
                    <a:pt x="227" y="51495"/>
                    <a:pt x="227" y="51448"/>
                  </a:cubicBezTo>
                  <a:lnTo>
                    <a:pt x="227" y="50995"/>
                  </a:lnTo>
                  <a:cubicBezTo>
                    <a:pt x="227" y="50936"/>
                    <a:pt x="180" y="50888"/>
                    <a:pt x="120" y="50888"/>
                  </a:cubicBezTo>
                  <a:close/>
                  <a:moveTo>
                    <a:pt x="120" y="52221"/>
                  </a:moveTo>
                  <a:cubicBezTo>
                    <a:pt x="60" y="52221"/>
                    <a:pt x="13" y="52269"/>
                    <a:pt x="13" y="52317"/>
                  </a:cubicBezTo>
                  <a:lnTo>
                    <a:pt x="13" y="52769"/>
                  </a:lnTo>
                  <a:cubicBezTo>
                    <a:pt x="13" y="52829"/>
                    <a:pt x="60" y="52876"/>
                    <a:pt x="120" y="52876"/>
                  </a:cubicBezTo>
                  <a:cubicBezTo>
                    <a:pt x="180" y="52876"/>
                    <a:pt x="227" y="52817"/>
                    <a:pt x="227" y="52769"/>
                  </a:cubicBezTo>
                  <a:lnTo>
                    <a:pt x="227" y="52317"/>
                  </a:lnTo>
                  <a:cubicBezTo>
                    <a:pt x="227" y="52257"/>
                    <a:pt x="180" y="52221"/>
                    <a:pt x="120" y="52221"/>
                  </a:cubicBezTo>
                  <a:close/>
                  <a:moveTo>
                    <a:pt x="120" y="53543"/>
                  </a:moveTo>
                  <a:cubicBezTo>
                    <a:pt x="60" y="53543"/>
                    <a:pt x="13" y="53591"/>
                    <a:pt x="13" y="53650"/>
                  </a:cubicBezTo>
                  <a:lnTo>
                    <a:pt x="13" y="54091"/>
                  </a:lnTo>
                  <a:cubicBezTo>
                    <a:pt x="13" y="54150"/>
                    <a:pt x="60" y="54198"/>
                    <a:pt x="120" y="54198"/>
                  </a:cubicBezTo>
                  <a:cubicBezTo>
                    <a:pt x="180" y="54198"/>
                    <a:pt x="227" y="54138"/>
                    <a:pt x="227" y="54091"/>
                  </a:cubicBezTo>
                  <a:lnTo>
                    <a:pt x="227" y="53650"/>
                  </a:lnTo>
                  <a:cubicBezTo>
                    <a:pt x="227" y="53591"/>
                    <a:pt x="180" y="53543"/>
                    <a:pt x="120" y="53543"/>
                  </a:cubicBezTo>
                  <a:close/>
                  <a:moveTo>
                    <a:pt x="120" y="54865"/>
                  </a:moveTo>
                  <a:cubicBezTo>
                    <a:pt x="60" y="54865"/>
                    <a:pt x="13" y="54912"/>
                    <a:pt x="13" y="54972"/>
                  </a:cubicBezTo>
                  <a:lnTo>
                    <a:pt x="13" y="55424"/>
                  </a:lnTo>
                  <a:cubicBezTo>
                    <a:pt x="13" y="55484"/>
                    <a:pt x="60" y="55519"/>
                    <a:pt x="120" y="55519"/>
                  </a:cubicBezTo>
                  <a:cubicBezTo>
                    <a:pt x="180" y="55519"/>
                    <a:pt x="227" y="55460"/>
                    <a:pt x="227" y="55424"/>
                  </a:cubicBezTo>
                  <a:lnTo>
                    <a:pt x="227" y="54972"/>
                  </a:lnTo>
                  <a:cubicBezTo>
                    <a:pt x="227" y="54912"/>
                    <a:pt x="180" y="54865"/>
                    <a:pt x="120" y="54865"/>
                  </a:cubicBezTo>
                  <a:close/>
                  <a:moveTo>
                    <a:pt x="120" y="56186"/>
                  </a:moveTo>
                  <a:cubicBezTo>
                    <a:pt x="60" y="56186"/>
                    <a:pt x="13" y="56234"/>
                    <a:pt x="13" y="56293"/>
                  </a:cubicBezTo>
                  <a:lnTo>
                    <a:pt x="13" y="56746"/>
                  </a:lnTo>
                  <a:cubicBezTo>
                    <a:pt x="13" y="56805"/>
                    <a:pt x="60" y="56853"/>
                    <a:pt x="120" y="56853"/>
                  </a:cubicBezTo>
                  <a:cubicBezTo>
                    <a:pt x="180" y="56853"/>
                    <a:pt x="227" y="56793"/>
                    <a:pt x="227" y="56746"/>
                  </a:cubicBezTo>
                  <a:lnTo>
                    <a:pt x="227" y="56293"/>
                  </a:lnTo>
                  <a:cubicBezTo>
                    <a:pt x="227" y="56234"/>
                    <a:pt x="180" y="56186"/>
                    <a:pt x="120" y="56186"/>
                  </a:cubicBezTo>
                  <a:close/>
                  <a:moveTo>
                    <a:pt x="120" y="57520"/>
                  </a:moveTo>
                  <a:cubicBezTo>
                    <a:pt x="60" y="57520"/>
                    <a:pt x="13" y="57567"/>
                    <a:pt x="13" y="57627"/>
                  </a:cubicBezTo>
                  <a:lnTo>
                    <a:pt x="13" y="58067"/>
                  </a:lnTo>
                  <a:cubicBezTo>
                    <a:pt x="13" y="58127"/>
                    <a:pt x="60" y="58175"/>
                    <a:pt x="120" y="58175"/>
                  </a:cubicBezTo>
                  <a:cubicBezTo>
                    <a:pt x="180" y="58175"/>
                    <a:pt x="227" y="58115"/>
                    <a:pt x="227" y="58067"/>
                  </a:cubicBezTo>
                  <a:lnTo>
                    <a:pt x="227" y="57627"/>
                  </a:lnTo>
                  <a:cubicBezTo>
                    <a:pt x="227" y="57555"/>
                    <a:pt x="180" y="57520"/>
                    <a:pt x="120" y="57520"/>
                  </a:cubicBezTo>
                  <a:close/>
                  <a:moveTo>
                    <a:pt x="120" y="58829"/>
                  </a:moveTo>
                  <a:cubicBezTo>
                    <a:pt x="60" y="58829"/>
                    <a:pt x="13" y="58877"/>
                    <a:pt x="13" y="58937"/>
                  </a:cubicBezTo>
                  <a:lnTo>
                    <a:pt x="13" y="59377"/>
                  </a:lnTo>
                  <a:cubicBezTo>
                    <a:pt x="13" y="59437"/>
                    <a:pt x="60" y="59484"/>
                    <a:pt x="120" y="59484"/>
                  </a:cubicBezTo>
                  <a:cubicBezTo>
                    <a:pt x="180" y="59484"/>
                    <a:pt x="227" y="59437"/>
                    <a:pt x="227" y="59377"/>
                  </a:cubicBezTo>
                  <a:lnTo>
                    <a:pt x="227" y="58937"/>
                  </a:lnTo>
                  <a:cubicBezTo>
                    <a:pt x="227" y="58865"/>
                    <a:pt x="180" y="58829"/>
                    <a:pt x="120" y="58829"/>
                  </a:cubicBezTo>
                  <a:close/>
                  <a:moveTo>
                    <a:pt x="120" y="60151"/>
                  </a:moveTo>
                  <a:cubicBezTo>
                    <a:pt x="60" y="60151"/>
                    <a:pt x="13" y="60199"/>
                    <a:pt x="13" y="60258"/>
                  </a:cubicBezTo>
                  <a:lnTo>
                    <a:pt x="13" y="60699"/>
                  </a:lnTo>
                  <a:cubicBezTo>
                    <a:pt x="13" y="60758"/>
                    <a:pt x="60" y="60806"/>
                    <a:pt x="120" y="60806"/>
                  </a:cubicBezTo>
                  <a:cubicBezTo>
                    <a:pt x="180" y="60806"/>
                    <a:pt x="227" y="60758"/>
                    <a:pt x="227" y="60699"/>
                  </a:cubicBezTo>
                  <a:lnTo>
                    <a:pt x="227" y="60258"/>
                  </a:lnTo>
                  <a:cubicBezTo>
                    <a:pt x="227" y="60199"/>
                    <a:pt x="180" y="60151"/>
                    <a:pt x="120" y="60151"/>
                  </a:cubicBezTo>
                  <a:close/>
                  <a:moveTo>
                    <a:pt x="120" y="61473"/>
                  </a:moveTo>
                  <a:cubicBezTo>
                    <a:pt x="60" y="61473"/>
                    <a:pt x="13" y="61520"/>
                    <a:pt x="13" y="61580"/>
                  </a:cubicBezTo>
                  <a:lnTo>
                    <a:pt x="13" y="62032"/>
                  </a:lnTo>
                  <a:cubicBezTo>
                    <a:pt x="13" y="62092"/>
                    <a:pt x="60" y="62127"/>
                    <a:pt x="120" y="62127"/>
                  </a:cubicBezTo>
                  <a:cubicBezTo>
                    <a:pt x="180" y="62127"/>
                    <a:pt x="227" y="62092"/>
                    <a:pt x="227" y="62032"/>
                  </a:cubicBezTo>
                  <a:lnTo>
                    <a:pt x="227" y="61580"/>
                  </a:lnTo>
                  <a:cubicBezTo>
                    <a:pt x="227" y="61520"/>
                    <a:pt x="180" y="61473"/>
                    <a:pt x="120" y="61473"/>
                  </a:cubicBezTo>
                  <a:close/>
                  <a:moveTo>
                    <a:pt x="120" y="62794"/>
                  </a:moveTo>
                  <a:cubicBezTo>
                    <a:pt x="60" y="62794"/>
                    <a:pt x="13" y="62842"/>
                    <a:pt x="13" y="62901"/>
                  </a:cubicBezTo>
                  <a:lnTo>
                    <a:pt x="13" y="63354"/>
                  </a:lnTo>
                  <a:cubicBezTo>
                    <a:pt x="13" y="63413"/>
                    <a:pt x="60" y="63461"/>
                    <a:pt x="120" y="63461"/>
                  </a:cubicBezTo>
                  <a:cubicBezTo>
                    <a:pt x="180" y="63461"/>
                    <a:pt x="227" y="63413"/>
                    <a:pt x="227" y="63354"/>
                  </a:cubicBezTo>
                  <a:lnTo>
                    <a:pt x="227" y="62901"/>
                  </a:lnTo>
                  <a:cubicBezTo>
                    <a:pt x="227" y="62842"/>
                    <a:pt x="180" y="62794"/>
                    <a:pt x="120" y="62794"/>
                  </a:cubicBezTo>
                  <a:close/>
                  <a:moveTo>
                    <a:pt x="120" y="64128"/>
                  </a:moveTo>
                  <a:cubicBezTo>
                    <a:pt x="60" y="64128"/>
                    <a:pt x="13" y="64175"/>
                    <a:pt x="13" y="64223"/>
                  </a:cubicBezTo>
                  <a:lnTo>
                    <a:pt x="13" y="64675"/>
                  </a:lnTo>
                  <a:cubicBezTo>
                    <a:pt x="13" y="64735"/>
                    <a:pt x="60" y="64783"/>
                    <a:pt x="120" y="64783"/>
                  </a:cubicBezTo>
                  <a:cubicBezTo>
                    <a:pt x="180" y="64783"/>
                    <a:pt x="227" y="64735"/>
                    <a:pt x="227" y="64675"/>
                  </a:cubicBezTo>
                  <a:lnTo>
                    <a:pt x="227" y="64223"/>
                  </a:lnTo>
                  <a:cubicBezTo>
                    <a:pt x="227" y="64163"/>
                    <a:pt x="180" y="64128"/>
                    <a:pt x="120" y="64128"/>
                  </a:cubicBezTo>
                  <a:close/>
                  <a:moveTo>
                    <a:pt x="120" y="65437"/>
                  </a:moveTo>
                  <a:cubicBezTo>
                    <a:pt x="60" y="65437"/>
                    <a:pt x="13" y="65497"/>
                    <a:pt x="13" y="65556"/>
                  </a:cubicBezTo>
                  <a:cubicBezTo>
                    <a:pt x="13" y="65699"/>
                    <a:pt x="37" y="65854"/>
                    <a:pt x="49" y="65997"/>
                  </a:cubicBezTo>
                  <a:cubicBezTo>
                    <a:pt x="49" y="66056"/>
                    <a:pt x="96" y="66104"/>
                    <a:pt x="156" y="66104"/>
                  </a:cubicBezTo>
                  <a:cubicBezTo>
                    <a:pt x="227" y="66104"/>
                    <a:pt x="275" y="66045"/>
                    <a:pt x="275" y="65973"/>
                  </a:cubicBezTo>
                  <a:cubicBezTo>
                    <a:pt x="251" y="65842"/>
                    <a:pt x="239" y="65687"/>
                    <a:pt x="239" y="65544"/>
                  </a:cubicBezTo>
                  <a:cubicBezTo>
                    <a:pt x="239" y="65485"/>
                    <a:pt x="180" y="65437"/>
                    <a:pt x="120" y="65437"/>
                  </a:cubicBezTo>
                  <a:close/>
                  <a:moveTo>
                    <a:pt x="270" y="66757"/>
                  </a:moveTo>
                  <a:cubicBezTo>
                    <a:pt x="263" y="66757"/>
                    <a:pt x="257" y="66758"/>
                    <a:pt x="251" y="66759"/>
                  </a:cubicBezTo>
                  <a:cubicBezTo>
                    <a:pt x="191" y="66771"/>
                    <a:pt x="144" y="66830"/>
                    <a:pt x="168" y="66890"/>
                  </a:cubicBezTo>
                  <a:cubicBezTo>
                    <a:pt x="191" y="67033"/>
                    <a:pt x="227" y="67176"/>
                    <a:pt x="251" y="67330"/>
                  </a:cubicBezTo>
                  <a:cubicBezTo>
                    <a:pt x="275" y="67390"/>
                    <a:pt x="310" y="67414"/>
                    <a:pt x="358" y="67414"/>
                  </a:cubicBezTo>
                  <a:lnTo>
                    <a:pt x="394" y="67414"/>
                  </a:lnTo>
                  <a:cubicBezTo>
                    <a:pt x="441" y="67402"/>
                    <a:pt x="489" y="67342"/>
                    <a:pt x="477" y="67283"/>
                  </a:cubicBezTo>
                  <a:cubicBezTo>
                    <a:pt x="441" y="67128"/>
                    <a:pt x="418" y="66997"/>
                    <a:pt x="394" y="66854"/>
                  </a:cubicBezTo>
                  <a:cubicBezTo>
                    <a:pt x="372" y="66801"/>
                    <a:pt x="323" y="66757"/>
                    <a:pt x="270" y="66757"/>
                  </a:cubicBezTo>
                  <a:close/>
                  <a:moveTo>
                    <a:pt x="578" y="68054"/>
                  </a:moveTo>
                  <a:cubicBezTo>
                    <a:pt x="568" y="68054"/>
                    <a:pt x="559" y="68055"/>
                    <a:pt x="549" y="68057"/>
                  </a:cubicBezTo>
                  <a:cubicBezTo>
                    <a:pt x="489" y="68069"/>
                    <a:pt x="465" y="68128"/>
                    <a:pt x="477" y="68188"/>
                  </a:cubicBezTo>
                  <a:cubicBezTo>
                    <a:pt x="525" y="68319"/>
                    <a:pt x="572" y="68473"/>
                    <a:pt x="608" y="68604"/>
                  </a:cubicBezTo>
                  <a:cubicBezTo>
                    <a:pt x="632" y="68652"/>
                    <a:pt x="668" y="68676"/>
                    <a:pt x="715" y="68676"/>
                  </a:cubicBezTo>
                  <a:lnTo>
                    <a:pt x="739" y="68676"/>
                  </a:lnTo>
                  <a:cubicBezTo>
                    <a:pt x="799" y="68664"/>
                    <a:pt x="834" y="68604"/>
                    <a:pt x="822" y="68545"/>
                  </a:cubicBezTo>
                  <a:cubicBezTo>
                    <a:pt x="775" y="68414"/>
                    <a:pt x="727" y="68259"/>
                    <a:pt x="691" y="68128"/>
                  </a:cubicBezTo>
                  <a:cubicBezTo>
                    <a:pt x="672" y="68079"/>
                    <a:pt x="627" y="68054"/>
                    <a:pt x="578" y="68054"/>
                  </a:cubicBezTo>
                  <a:close/>
                  <a:moveTo>
                    <a:pt x="1049" y="69281"/>
                  </a:moveTo>
                  <a:cubicBezTo>
                    <a:pt x="1034" y="69281"/>
                    <a:pt x="1017" y="69285"/>
                    <a:pt x="1001" y="69295"/>
                  </a:cubicBezTo>
                  <a:cubicBezTo>
                    <a:pt x="942" y="69319"/>
                    <a:pt x="906" y="69378"/>
                    <a:pt x="942" y="69438"/>
                  </a:cubicBezTo>
                  <a:cubicBezTo>
                    <a:pt x="1001" y="69569"/>
                    <a:pt x="1072" y="69712"/>
                    <a:pt x="1132" y="69843"/>
                  </a:cubicBezTo>
                  <a:cubicBezTo>
                    <a:pt x="1168" y="69866"/>
                    <a:pt x="1192" y="69902"/>
                    <a:pt x="1239" y="69902"/>
                  </a:cubicBezTo>
                  <a:cubicBezTo>
                    <a:pt x="1251" y="69902"/>
                    <a:pt x="1263" y="69902"/>
                    <a:pt x="1299" y="69890"/>
                  </a:cubicBezTo>
                  <a:cubicBezTo>
                    <a:pt x="1334" y="69855"/>
                    <a:pt x="1370" y="69795"/>
                    <a:pt x="1334" y="69735"/>
                  </a:cubicBezTo>
                  <a:cubicBezTo>
                    <a:pt x="1263" y="69616"/>
                    <a:pt x="1203" y="69485"/>
                    <a:pt x="1144" y="69354"/>
                  </a:cubicBezTo>
                  <a:cubicBezTo>
                    <a:pt x="1127" y="69311"/>
                    <a:pt x="1091" y="69281"/>
                    <a:pt x="1049" y="69281"/>
                  </a:cubicBezTo>
                  <a:close/>
                  <a:moveTo>
                    <a:pt x="1672" y="70465"/>
                  </a:moveTo>
                  <a:cubicBezTo>
                    <a:pt x="1650" y="70465"/>
                    <a:pt x="1627" y="70471"/>
                    <a:pt x="1608" y="70486"/>
                  </a:cubicBezTo>
                  <a:cubicBezTo>
                    <a:pt x="1561" y="70509"/>
                    <a:pt x="1549" y="70581"/>
                    <a:pt x="1584" y="70628"/>
                  </a:cubicBezTo>
                  <a:cubicBezTo>
                    <a:pt x="1656" y="70748"/>
                    <a:pt x="1727" y="70878"/>
                    <a:pt x="1823" y="70998"/>
                  </a:cubicBezTo>
                  <a:cubicBezTo>
                    <a:pt x="1834" y="71033"/>
                    <a:pt x="1882" y="71045"/>
                    <a:pt x="1906" y="71045"/>
                  </a:cubicBezTo>
                  <a:cubicBezTo>
                    <a:pt x="1918" y="71045"/>
                    <a:pt x="1954" y="71033"/>
                    <a:pt x="1965" y="71033"/>
                  </a:cubicBezTo>
                  <a:cubicBezTo>
                    <a:pt x="2013" y="70998"/>
                    <a:pt x="2025" y="70926"/>
                    <a:pt x="2001" y="70878"/>
                  </a:cubicBezTo>
                  <a:cubicBezTo>
                    <a:pt x="1906" y="70759"/>
                    <a:pt x="1834" y="70628"/>
                    <a:pt x="1763" y="70509"/>
                  </a:cubicBezTo>
                  <a:cubicBezTo>
                    <a:pt x="1741" y="70481"/>
                    <a:pt x="1707" y="70465"/>
                    <a:pt x="1672" y="70465"/>
                  </a:cubicBezTo>
                  <a:close/>
                  <a:moveTo>
                    <a:pt x="2424" y="71527"/>
                  </a:moveTo>
                  <a:cubicBezTo>
                    <a:pt x="2399" y="71527"/>
                    <a:pt x="2374" y="71536"/>
                    <a:pt x="2358" y="71557"/>
                  </a:cubicBezTo>
                  <a:cubicBezTo>
                    <a:pt x="2311" y="71581"/>
                    <a:pt x="2299" y="71652"/>
                    <a:pt x="2335" y="71700"/>
                  </a:cubicBezTo>
                  <a:cubicBezTo>
                    <a:pt x="2430" y="71819"/>
                    <a:pt x="2513" y="71926"/>
                    <a:pt x="2620" y="72045"/>
                  </a:cubicBezTo>
                  <a:cubicBezTo>
                    <a:pt x="2656" y="72069"/>
                    <a:pt x="2680" y="72093"/>
                    <a:pt x="2716" y="72093"/>
                  </a:cubicBezTo>
                  <a:cubicBezTo>
                    <a:pt x="2739" y="72093"/>
                    <a:pt x="2751" y="72093"/>
                    <a:pt x="2775" y="72045"/>
                  </a:cubicBezTo>
                  <a:cubicBezTo>
                    <a:pt x="2811" y="72010"/>
                    <a:pt x="2823" y="71938"/>
                    <a:pt x="2787" y="71891"/>
                  </a:cubicBezTo>
                  <a:cubicBezTo>
                    <a:pt x="2680" y="71795"/>
                    <a:pt x="2596" y="71688"/>
                    <a:pt x="2501" y="71569"/>
                  </a:cubicBezTo>
                  <a:cubicBezTo>
                    <a:pt x="2488" y="71542"/>
                    <a:pt x="2456" y="71527"/>
                    <a:pt x="2424" y="71527"/>
                  </a:cubicBezTo>
                  <a:close/>
                  <a:moveTo>
                    <a:pt x="3309" y="72519"/>
                  </a:moveTo>
                  <a:cubicBezTo>
                    <a:pt x="3281" y="72519"/>
                    <a:pt x="3251" y="72527"/>
                    <a:pt x="3228" y="72545"/>
                  </a:cubicBezTo>
                  <a:cubicBezTo>
                    <a:pt x="3192" y="72581"/>
                    <a:pt x="3192" y="72653"/>
                    <a:pt x="3228" y="72700"/>
                  </a:cubicBezTo>
                  <a:cubicBezTo>
                    <a:pt x="3335" y="72807"/>
                    <a:pt x="3454" y="72891"/>
                    <a:pt x="3561" y="72998"/>
                  </a:cubicBezTo>
                  <a:cubicBezTo>
                    <a:pt x="3573" y="73010"/>
                    <a:pt x="3609" y="73022"/>
                    <a:pt x="3632" y="73022"/>
                  </a:cubicBezTo>
                  <a:cubicBezTo>
                    <a:pt x="3668" y="73022"/>
                    <a:pt x="3692" y="73010"/>
                    <a:pt x="3704" y="72998"/>
                  </a:cubicBezTo>
                  <a:cubicBezTo>
                    <a:pt x="3739" y="72950"/>
                    <a:pt x="3739" y="72891"/>
                    <a:pt x="3692" y="72843"/>
                  </a:cubicBezTo>
                  <a:cubicBezTo>
                    <a:pt x="3585" y="72748"/>
                    <a:pt x="3489" y="72653"/>
                    <a:pt x="3382" y="72545"/>
                  </a:cubicBezTo>
                  <a:cubicBezTo>
                    <a:pt x="3364" y="72527"/>
                    <a:pt x="3338" y="72519"/>
                    <a:pt x="3309" y="72519"/>
                  </a:cubicBezTo>
                  <a:close/>
                  <a:moveTo>
                    <a:pt x="4323" y="73384"/>
                  </a:moveTo>
                  <a:cubicBezTo>
                    <a:pt x="4291" y="73384"/>
                    <a:pt x="4260" y="73400"/>
                    <a:pt x="4240" y="73426"/>
                  </a:cubicBezTo>
                  <a:cubicBezTo>
                    <a:pt x="4204" y="73474"/>
                    <a:pt x="4216" y="73545"/>
                    <a:pt x="4263" y="73581"/>
                  </a:cubicBezTo>
                  <a:cubicBezTo>
                    <a:pt x="4382" y="73665"/>
                    <a:pt x="4501" y="73736"/>
                    <a:pt x="4621" y="73831"/>
                  </a:cubicBezTo>
                  <a:cubicBezTo>
                    <a:pt x="4632" y="73843"/>
                    <a:pt x="4656" y="73843"/>
                    <a:pt x="4680" y="73843"/>
                  </a:cubicBezTo>
                  <a:cubicBezTo>
                    <a:pt x="4716" y="73843"/>
                    <a:pt x="4752" y="73831"/>
                    <a:pt x="4775" y="73819"/>
                  </a:cubicBezTo>
                  <a:cubicBezTo>
                    <a:pt x="4811" y="73772"/>
                    <a:pt x="4799" y="73700"/>
                    <a:pt x="4752" y="73665"/>
                  </a:cubicBezTo>
                  <a:cubicBezTo>
                    <a:pt x="4632" y="73593"/>
                    <a:pt x="4513" y="73498"/>
                    <a:pt x="4394" y="73415"/>
                  </a:cubicBezTo>
                  <a:cubicBezTo>
                    <a:pt x="4373" y="73394"/>
                    <a:pt x="4348" y="73384"/>
                    <a:pt x="4323" y="73384"/>
                  </a:cubicBezTo>
                  <a:close/>
                  <a:moveTo>
                    <a:pt x="5435" y="74097"/>
                  </a:moveTo>
                  <a:cubicBezTo>
                    <a:pt x="5400" y="74097"/>
                    <a:pt x="5362" y="74115"/>
                    <a:pt x="5347" y="74153"/>
                  </a:cubicBezTo>
                  <a:cubicBezTo>
                    <a:pt x="5311" y="74200"/>
                    <a:pt x="5335" y="74272"/>
                    <a:pt x="5394" y="74307"/>
                  </a:cubicBezTo>
                  <a:cubicBezTo>
                    <a:pt x="5514" y="74379"/>
                    <a:pt x="5644" y="74438"/>
                    <a:pt x="5775" y="74510"/>
                  </a:cubicBezTo>
                  <a:cubicBezTo>
                    <a:pt x="5787" y="74534"/>
                    <a:pt x="5811" y="74534"/>
                    <a:pt x="5823" y="74534"/>
                  </a:cubicBezTo>
                  <a:cubicBezTo>
                    <a:pt x="5847" y="74534"/>
                    <a:pt x="5895" y="74498"/>
                    <a:pt x="5930" y="74474"/>
                  </a:cubicBezTo>
                  <a:cubicBezTo>
                    <a:pt x="5954" y="74415"/>
                    <a:pt x="5942" y="74355"/>
                    <a:pt x="5883" y="74319"/>
                  </a:cubicBezTo>
                  <a:cubicBezTo>
                    <a:pt x="5752" y="74260"/>
                    <a:pt x="5633" y="74188"/>
                    <a:pt x="5490" y="74117"/>
                  </a:cubicBezTo>
                  <a:cubicBezTo>
                    <a:pt x="5476" y="74104"/>
                    <a:pt x="5456" y="74097"/>
                    <a:pt x="5435" y="74097"/>
                  </a:cubicBezTo>
                  <a:close/>
                  <a:moveTo>
                    <a:pt x="6608" y="74662"/>
                  </a:moveTo>
                  <a:cubicBezTo>
                    <a:pt x="6566" y="74662"/>
                    <a:pt x="6528" y="74693"/>
                    <a:pt x="6502" y="74736"/>
                  </a:cubicBezTo>
                  <a:cubicBezTo>
                    <a:pt x="6478" y="74796"/>
                    <a:pt x="6502" y="74855"/>
                    <a:pt x="6561" y="74891"/>
                  </a:cubicBezTo>
                  <a:cubicBezTo>
                    <a:pt x="6704" y="74939"/>
                    <a:pt x="6847" y="75010"/>
                    <a:pt x="6978" y="75046"/>
                  </a:cubicBezTo>
                  <a:lnTo>
                    <a:pt x="7026" y="75046"/>
                  </a:lnTo>
                  <a:cubicBezTo>
                    <a:pt x="7073" y="75046"/>
                    <a:pt x="7121" y="75034"/>
                    <a:pt x="7121" y="74974"/>
                  </a:cubicBezTo>
                  <a:cubicBezTo>
                    <a:pt x="7145" y="74927"/>
                    <a:pt x="7121" y="74855"/>
                    <a:pt x="7061" y="74843"/>
                  </a:cubicBezTo>
                  <a:cubicBezTo>
                    <a:pt x="6918" y="74784"/>
                    <a:pt x="6787" y="74736"/>
                    <a:pt x="6657" y="74677"/>
                  </a:cubicBezTo>
                  <a:cubicBezTo>
                    <a:pt x="6640" y="74667"/>
                    <a:pt x="6624" y="74662"/>
                    <a:pt x="6608" y="74662"/>
                  </a:cubicBezTo>
                  <a:close/>
                  <a:moveTo>
                    <a:pt x="7864" y="75103"/>
                  </a:moveTo>
                  <a:cubicBezTo>
                    <a:pt x="7820" y="75103"/>
                    <a:pt x="7773" y="75137"/>
                    <a:pt x="7752" y="75189"/>
                  </a:cubicBezTo>
                  <a:cubicBezTo>
                    <a:pt x="7740" y="75236"/>
                    <a:pt x="7776" y="75296"/>
                    <a:pt x="7835" y="75320"/>
                  </a:cubicBezTo>
                  <a:cubicBezTo>
                    <a:pt x="7978" y="75343"/>
                    <a:pt x="8109" y="75391"/>
                    <a:pt x="8264" y="75427"/>
                  </a:cubicBezTo>
                  <a:lnTo>
                    <a:pt x="8288" y="75427"/>
                  </a:lnTo>
                  <a:cubicBezTo>
                    <a:pt x="8347" y="75427"/>
                    <a:pt x="8395" y="75391"/>
                    <a:pt x="8395" y="75343"/>
                  </a:cubicBezTo>
                  <a:cubicBezTo>
                    <a:pt x="8395" y="75284"/>
                    <a:pt x="8359" y="75224"/>
                    <a:pt x="8300" y="75212"/>
                  </a:cubicBezTo>
                  <a:cubicBezTo>
                    <a:pt x="8169" y="75189"/>
                    <a:pt x="8026" y="75153"/>
                    <a:pt x="7883" y="75105"/>
                  </a:cubicBezTo>
                  <a:cubicBezTo>
                    <a:pt x="7877" y="75104"/>
                    <a:pt x="7870" y="75103"/>
                    <a:pt x="7864" y="75103"/>
                  </a:cubicBezTo>
                  <a:close/>
                  <a:moveTo>
                    <a:pt x="9151" y="75361"/>
                  </a:moveTo>
                  <a:cubicBezTo>
                    <a:pt x="9109" y="75361"/>
                    <a:pt x="9081" y="75402"/>
                    <a:pt x="9062" y="75450"/>
                  </a:cubicBezTo>
                  <a:cubicBezTo>
                    <a:pt x="9050" y="75510"/>
                    <a:pt x="9097" y="75558"/>
                    <a:pt x="9157" y="75570"/>
                  </a:cubicBezTo>
                  <a:cubicBezTo>
                    <a:pt x="9288" y="75605"/>
                    <a:pt x="9443" y="75617"/>
                    <a:pt x="9597" y="75629"/>
                  </a:cubicBezTo>
                  <a:cubicBezTo>
                    <a:pt x="9657" y="75629"/>
                    <a:pt x="9705" y="75605"/>
                    <a:pt x="9716" y="75522"/>
                  </a:cubicBezTo>
                  <a:cubicBezTo>
                    <a:pt x="9716" y="75462"/>
                    <a:pt x="9669" y="75403"/>
                    <a:pt x="9621" y="75403"/>
                  </a:cubicBezTo>
                  <a:cubicBezTo>
                    <a:pt x="9466" y="75391"/>
                    <a:pt x="9335" y="75379"/>
                    <a:pt x="9181" y="75367"/>
                  </a:cubicBezTo>
                  <a:cubicBezTo>
                    <a:pt x="9170" y="75363"/>
                    <a:pt x="9160" y="75361"/>
                    <a:pt x="9151" y="75361"/>
                  </a:cubicBezTo>
                  <a:close/>
                  <a:moveTo>
                    <a:pt x="10478" y="75462"/>
                  </a:moveTo>
                  <a:cubicBezTo>
                    <a:pt x="10419" y="75462"/>
                    <a:pt x="10371" y="75510"/>
                    <a:pt x="10371" y="75570"/>
                  </a:cubicBezTo>
                  <a:cubicBezTo>
                    <a:pt x="10371" y="75641"/>
                    <a:pt x="10419" y="75689"/>
                    <a:pt x="10478" y="75689"/>
                  </a:cubicBezTo>
                  <a:lnTo>
                    <a:pt x="10931" y="75689"/>
                  </a:lnTo>
                  <a:cubicBezTo>
                    <a:pt x="10990" y="75689"/>
                    <a:pt x="11026" y="75629"/>
                    <a:pt x="11026" y="75570"/>
                  </a:cubicBezTo>
                  <a:cubicBezTo>
                    <a:pt x="11026" y="75510"/>
                    <a:pt x="10990" y="75462"/>
                    <a:pt x="10931" y="75462"/>
                  </a:cubicBezTo>
                  <a:close/>
                  <a:moveTo>
                    <a:pt x="11800" y="75486"/>
                  </a:moveTo>
                  <a:cubicBezTo>
                    <a:pt x="11740" y="75486"/>
                    <a:pt x="11705" y="75522"/>
                    <a:pt x="11705" y="75581"/>
                  </a:cubicBezTo>
                  <a:cubicBezTo>
                    <a:pt x="11705" y="75641"/>
                    <a:pt x="11740" y="75689"/>
                    <a:pt x="11800" y="75689"/>
                  </a:cubicBezTo>
                  <a:lnTo>
                    <a:pt x="12252" y="75689"/>
                  </a:lnTo>
                  <a:cubicBezTo>
                    <a:pt x="12312" y="75689"/>
                    <a:pt x="12360" y="75629"/>
                    <a:pt x="12360" y="75581"/>
                  </a:cubicBezTo>
                  <a:cubicBezTo>
                    <a:pt x="12360" y="75522"/>
                    <a:pt x="12312" y="75486"/>
                    <a:pt x="12252" y="75486"/>
                  </a:cubicBezTo>
                  <a:close/>
                  <a:moveTo>
                    <a:pt x="13134" y="75486"/>
                  </a:moveTo>
                  <a:cubicBezTo>
                    <a:pt x="13062" y="75486"/>
                    <a:pt x="13026" y="75522"/>
                    <a:pt x="13026" y="75581"/>
                  </a:cubicBezTo>
                  <a:cubicBezTo>
                    <a:pt x="13026" y="75641"/>
                    <a:pt x="13074" y="75689"/>
                    <a:pt x="13134" y="75689"/>
                  </a:cubicBezTo>
                  <a:lnTo>
                    <a:pt x="13574" y="75689"/>
                  </a:lnTo>
                  <a:cubicBezTo>
                    <a:pt x="13634" y="75689"/>
                    <a:pt x="13681" y="75629"/>
                    <a:pt x="13681" y="75581"/>
                  </a:cubicBezTo>
                  <a:cubicBezTo>
                    <a:pt x="13681" y="75522"/>
                    <a:pt x="13634" y="75486"/>
                    <a:pt x="13574" y="75486"/>
                  </a:cubicBezTo>
                  <a:close/>
                  <a:moveTo>
                    <a:pt x="14455" y="75486"/>
                  </a:moveTo>
                  <a:cubicBezTo>
                    <a:pt x="14396" y="75486"/>
                    <a:pt x="14348" y="75522"/>
                    <a:pt x="14348" y="75581"/>
                  </a:cubicBezTo>
                  <a:cubicBezTo>
                    <a:pt x="14348" y="75641"/>
                    <a:pt x="14396" y="75689"/>
                    <a:pt x="14455" y="75689"/>
                  </a:cubicBezTo>
                  <a:lnTo>
                    <a:pt x="14896" y="75689"/>
                  </a:lnTo>
                  <a:cubicBezTo>
                    <a:pt x="14955" y="75689"/>
                    <a:pt x="15003" y="75629"/>
                    <a:pt x="15003" y="75581"/>
                  </a:cubicBezTo>
                  <a:cubicBezTo>
                    <a:pt x="15003" y="75522"/>
                    <a:pt x="14955" y="75486"/>
                    <a:pt x="14896" y="75486"/>
                  </a:cubicBezTo>
                  <a:close/>
                  <a:moveTo>
                    <a:pt x="15777" y="75486"/>
                  </a:moveTo>
                  <a:cubicBezTo>
                    <a:pt x="15717" y="75486"/>
                    <a:pt x="15670" y="75522"/>
                    <a:pt x="15670" y="75581"/>
                  </a:cubicBezTo>
                  <a:cubicBezTo>
                    <a:pt x="15670" y="75641"/>
                    <a:pt x="15717" y="75689"/>
                    <a:pt x="15777" y="75689"/>
                  </a:cubicBezTo>
                  <a:lnTo>
                    <a:pt x="16229" y="75689"/>
                  </a:lnTo>
                  <a:cubicBezTo>
                    <a:pt x="16289" y="75689"/>
                    <a:pt x="16324" y="75629"/>
                    <a:pt x="16324" y="75581"/>
                  </a:cubicBezTo>
                  <a:cubicBezTo>
                    <a:pt x="16324" y="75522"/>
                    <a:pt x="16289" y="75486"/>
                    <a:pt x="16229" y="75486"/>
                  </a:cubicBezTo>
                  <a:close/>
                  <a:moveTo>
                    <a:pt x="17098" y="75486"/>
                  </a:moveTo>
                  <a:cubicBezTo>
                    <a:pt x="17039" y="75486"/>
                    <a:pt x="17003" y="75522"/>
                    <a:pt x="17003" y="75581"/>
                  </a:cubicBezTo>
                  <a:cubicBezTo>
                    <a:pt x="17003" y="75641"/>
                    <a:pt x="17039" y="75689"/>
                    <a:pt x="17098" y="75689"/>
                  </a:cubicBezTo>
                  <a:lnTo>
                    <a:pt x="17551" y="75689"/>
                  </a:lnTo>
                  <a:cubicBezTo>
                    <a:pt x="17610" y="75689"/>
                    <a:pt x="17658" y="75629"/>
                    <a:pt x="17658" y="75581"/>
                  </a:cubicBezTo>
                  <a:cubicBezTo>
                    <a:pt x="17658" y="75522"/>
                    <a:pt x="17610" y="75486"/>
                    <a:pt x="17551" y="75486"/>
                  </a:cubicBezTo>
                  <a:close/>
                  <a:moveTo>
                    <a:pt x="18432" y="75486"/>
                  </a:moveTo>
                  <a:cubicBezTo>
                    <a:pt x="18360" y="75486"/>
                    <a:pt x="18325" y="75522"/>
                    <a:pt x="18325" y="75581"/>
                  </a:cubicBezTo>
                  <a:cubicBezTo>
                    <a:pt x="18325" y="75641"/>
                    <a:pt x="18372" y="75689"/>
                    <a:pt x="18432" y="75689"/>
                  </a:cubicBezTo>
                  <a:lnTo>
                    <a:pt x="18872" y="75689"/>
                  </a:lnTo>
                  <a:cubicBezTo>
                    <a:pt x="18932" y="75689"/>
                    <a:pt x="18979" y="75629"/>
                    <a:pt x="18979" y="75581"/>
                  </a:cubicBezTo>
                  <a:cubicBezTo>
                    <a:pt x="18979" y="75522"/>
                    <a:pt x="18932" y="75486"/>
                    <a:pt x="18872" y="75486"/>
                  </a:cubicBezTo>
                  <a:close/>
                  <a:moveTo>
                    <a:pt x="19753" y="75486"/>
                  </a:moveTo>
                  <a:cubicBezTo>
                    <a:pt x="19694" y="75486"/>
                    <a:pt x="19646" y="75522"/>
                    <a:pt x="19646" y="75581"/>
                  </a:cubicBezTo>
                  <a:cubicBezTo>
                    <a:pt x="19646" y="75641"/>
                    <a:pt x="19694" y="75689"/>
                    <a:pt x="19753" y="75689"/>
                  </a:cubicBezTo>
                  <a:lnTo>
                    <a:pt x="20194" y="75689"/>
                  </a:lnTo>
                  <a:cubicBezTo>
                    <a:pt x="20253" y="75689"/>
                    <a:pt x="20301" y="75629"/>
                    <a:pt x="20301" y="75581"/>
                  </a:cubicBezTo>
                  <a:cubicBezTo>
                    <a:pt x="20301" y="75522"/>
                    <a:pt x="20253" y="75486"/>
                    <a:pt x="20194" y="75486"/>
                  </a:cubicBezTo>
                  <a:close/>
                  <a:moveTo>
                    <a:pt x="21075" y="75486"/>
                  </a:moveTo>
                  <a:cubicBezTo>
                    <a:pt x="21015" y="75486"/>
                    <a:pt x="20968" y="75522"/>
                    <a:pt x="20968" y="75581"/>
                  </a:cubicBezTo>
                  <a:cubicBezTo>
                    <a:pt x="20968" y="75641"/>
                    <a:pt x="21015" y="75689"/>
                    <a:pt x="21075" y="75689"/>
                  </a:cubicBezTo>
                  <a:lnTo>
                    <a:pt x="21527" y="75689"/>
                  </a:lnTo>
                  <a:cubicBezTo>
                    <a:pt x="21587" y="75689"/>
                    <a:pt x="21623" y="75629"/>
                    <a:pt x="21623" y="75581"/>
                  </a:cubicBezTo>
                  <a:cubicBezTo>
                    <a:pt x="21623" y="75522"/>
                    <a:pt x="21587" y="75486"/>
                    <a:pt x="21527" y="75486"/>
                  </a:cubicBezTo>
                  <a:close/>
                  <a:moveTo>
                    <a:pt x="22397" y="75486"/>
                  </a:moveTo>
                  <a:cubicBezTo>
                    <a:pt x="22337" y="75486"/>
                    <a:pt x="22289" y="75522"/>
                    <a:pt x="22289" y="75581"/>
                  </a:cubicBezTo>
                  <a:cubicBezTo>
                    <a:pt x="22289" y="75641"/>
                    <a:pt x="22337" y="75689"/>
                    <a:pt x="22397" y="75689"/>
                  </a:cubicBezTo>
                  <a:lnTo>
                    <a:pt x="22849" y="75689"/>
                  </a:lnTo>
                  <a:cubicBezTo>
                    <a:pt x="22909" y="75689"/>
                    <a:pt x="22956" y="75629"/>
                    <a:pt x="22956" y="75581"/>
                  </a:cubicBezTo>
                  <a:cubicBezTo>
                    <a:pt x="22956" y="75522"/>
                    <a:pt x="22909" y="75486"/>
                    <a:pt x="22849" y="75486"/>
                  </a:cubicBezTo>
                  <a:close/>
                  <a:moveTo>
                    <a:pt x="23706" y="75486"/>
                  </a:moveTo>
                  <a:cubicBezTo>
                    <a:pt x="23647" y="75486"/>
                    <a:pt x="23611" y="75522"/>
                    <a:pt x="23611" y="75581"/>
                  </a:cubicBezTo>
                  <a:cubicBezTo>
                    <a:pt x="23611" y="75641"/>
                    <a:pt x="23647" y="75689"/>
                    <a:pt x="23706" y="75689"/>
                  </a:cubicBezTo>
                  <a:lnTo>
                    <a:pt x="24159" y="75689"/>
                  </a:lnTo>
                  <a:cubicBezTo>
                    <a:pt x="24230" y="75689"/>
                    <a:pt x="24278" y="75629"/>
                    <a:pt x="24266" y="75581"/>
                  </a:cubicBezTo>
                  <a:cubicBezTo>
                    <a:pt x="24266" y="75522"/>
                    <a:pt x="24218" y="75486"/>
                    <a:pt x="24159" y="75486"/>
                  </a:cubicBezTo>
                  <a:close/>
                  <a:moveTo>
                    <a:pt x="25040" y="75486"/>
                  </a:moveTo>
                  <a:cubicBezTo>
                    <a:pt x="24968" y="75486"/>
                    <a:pt x="24933" y="75522"/>
                    <a:pt x="24933" y="75581"/>
                  </a:cubicBezTo>
                  <a:cubicBezTo>
                    <a:pt x="24933" y="75641"/>
                    <a:pt x="24968" y="75689"/>
                    <a:pt x="25040" y="75689"/>
                  </a:cubicBezTo>
                  <a:lnTo>
                    <a:pt x="25480" y="75689"/>
                  </a:lnTo>
                  <a:cubicBezTo>
                    <a:pt x="25540" y="75689"/>
                    <a:pt x="25599" y="75629"/>
                    <a:pt x="25587" y="75581"/>
                  </a:cubicBezTo>
                  <a:cubicBezTo>
                    <a:pt x="25587" y="75522"/>
                    <a:pt x="25540" y="75486"/>
                    <a:pt x="25480" y="75486"/>
                  </a:cubicBezTo>
                  <a:close/>
                  <a:moveTo>
                    <a:pt x="26361" y="75486"/>
                  </a:moveTo>
                  <a:cubicBezTo>
                    <a:pt x="26302" y="75486"/>
                    <a:pt x="26254" y="75522"/>
                    <a:pt x="26254" y="75581"/>
                  </a:cubicBezTo>
                  <a:cubicBezTo>
                    <a:pt x="26254" y="75641"/>
                    <a:pt x="26302" y="75689"/>
                    <a:pt x="26361" y="75689"/>
                  </a:cubicBezTo>
                  <a:lnTo>
                    <a:pt x="26802" y="75689"/>
                  </a:lnTo>
                  <a:cubicBezTo>
                    <a:pt x="26861" y="75689"/>
                    <a:pt x="26921" y="75629"/>
                    <a:pt x="26909" y="75581"/>
                  </a:cubicBezTo>
                  <a:cubicBezTo>
                    <a:pt x="26909" y="75522"/>
                    <a:pt x="26861" y="75486"/>
                    <a:pt x="26802" y="75486"/>
                  </a:cubicBezTo>
                  <a:close/>
                  <a:moveTo>
                    <a:pt x="27683" y="75486"/>
                  </a:moveTo>
                  <a:cubicBezTo>
                    <a:pt x="27623" y="75486"/>
                    <a:pt x="27576" y="75522"/>
                    <a:pt x="27576" y="75581"/>
                  </a:cubicBezTo>
                  <a:cubicBezTo>
                    <a:pt x="27576" y="75641"/>
                    <a:pt x="27623" y="75689"/>
                    <a:pt x="27683" y="75689"/>
                  </a:cubicBezTo>
                  <a:lnTo>
                    <a:pt x="28123" y="75689"/>
                  </a:lnTo>
                  <a:cubicBezTo>
                    <a:pt x="28195" y="75689"/>
                    <a:pt x="28254" y="75629"/>
                    <a:pt x="28231" y="75581"/>
                  </a:cubicBezTo>
                  <a:cubicBezTo>
                    <a:pt x="28231" y="75522"/>
                    <a:pt x="28195" y="75486"/>
                    <a:pt x="28123" y="75486"/>
                  </a:cubicBezTo>
                  <a:close/>
                  <a:moveTo>
                    <a:pt x="29005" y="75486"/>
                  </a:moveTo>
                  <a:cubicBezTo>
                    <a:pt x="28945" y="75486"/>
                    <a:pt x="28909" y="75522"/>
                    <a:pt x="28909" y="75581"/>
                  </a:cubicBezTo>
                  <a:cubicBezTo>
                    <a:pt x="28909" y="75641"/>
                    <a:pt x="28945" y="75689"/>
                    <a:pt x="29005" y="75689"/>
                  </a:cubicBezTo>
                  <a:lnTo>
                    <a:pt x="29457" y="75689"/>
                  </a:lnTo>
                  <a:cubicBezTo>
                    <a:pt x="29517" y="75689"/>
                    <a:pt x="29576" y="75629"/>
                    <a:pt x="29564" y="75581"/>
                  </a:cubicBezTo>
                  <a:cubicBezTo>
                    <a:pt x="29564" y="75522"/>
                    <a:pt x="29517" y="75486"/>
                    <a:pt x="29457" y="75486"/>
                  </a:cubicBezTo>
                  <a:close/>
                  <a:moveTo>
                    <a:pt x="30338" y="75486"/>
                  </a:moveTo>
                  <a:cubicBezTo>
                    <a:pt x="30279" y="75486"/>
                    <a:pt x="30231" y="75522"/>
                    <a:pt x="30231" y="75581"/>
                  </a:cubicBezTo>
                  <a:cubicBezTo>
                    <a:pt x="30231" y="75641"/>
                    <a:pt x="30279" y="75689"/>
                    <a:pt x="30338" y="75689"/>
                  </a:cubicBezTo>
                  <a:lnTo>
                    <a:pt x="30779" y="75689"/>
                  </a:lnTo>
                  <a:cubicBezTo>
                    <a:pt x="30838" y="75689"/>
                    <a:pt x="30898" y="75629"/>
                    <a:pt x="30886" y="75581"/>
                  </a:cubicBezTo>
                  <a:cubicBezTo>
                    <a:pt x="30886" y="75522"/>
                    <a:pt x="30838" y="75486"/>
                    <a:pt x="30779" y="75486"/>
                  </a:cubicBezTo>
                  <a:close/>
                  <a:moveTo>
                    <a:pt x="31660" y="75486"/>
                  </a:moveTo>
                  <a:cubicBezTo>
                    <a:pt x="31600" y="75486"/>
                    <a:pt x="31552" y="75522"/>
                    <a:pt x="31552" y="75581"/>
                  </a:cubicBezTo>
                  <a:cubicBezTo>
                    <a:pt x="31552" y="75641"/>
                    <a:pt x="31600" y="75689"/>
                    <a:pt x="31660" y="75689"/>
                  </a:cubicBezTo>
                  <a:lnTo>
                    <a:pt x="32100" y="75689"/>
                  </a:lnTo>
                  <a:cubicBezTo>
                    <a:pt x="32160" y="75689"/>
                    <a:pt x="32219" y="75629"/>
                    <a:pt x="32207" y="75581"/>
                  </a:cubicBezTo>
                  <a:cubicBezTo>
                    <a:pt x="32207" y="75522"/>
                    <a:pt x="32160" y="75486"/>
                    <a:pt x="32100" y="75486"/>
                  </a:cubicBezTo>
                  <a:close/>
                  <a:moveTo>
                    <a:pt x="32981" y="75486"/>
                  </a:moveTo>
                  <a:cubicBezTo>
                    <a:pt x="32922" y="75486"/>
                    <a:pt x="32874" y="75522"/>
                    <a:pt x="32874" y="75581"/>
                  </a:cubicBezTo>
                  <a:cubicBezTo>
                    <a:pt x="32874" y="75641"/>
                    <a:pt x="32922" y="75689"/>
                    <a:pt x="32981" y="75689"/>
                  </a:cubicBezTo>
                  <a:lnTo>
                    <a:pt x="33434" y="75689"/>
                  </a:lnTo>
                  <a:cubicBezTo>
                    <a:pt x="33481" y="75689"/>
                    <a:pt x="33529" y="75629"/>
                    <a:pt x="33529" y="75581"/>
                  </a:cubicBezTo>
                  <a:cubicBezTo>
                    <a:pt x="33529" y="75522"/>
                    <a:pt x="33493" y="75486"/>
                    <a:pt x="33434" y="75486"/>
                  </a:cubicBezTo>
                  <a:close/>
                  <a:moveTo>
                    <a:pt x="34303" y="75486"/>
                  </a:moveTo>
                  <a:cubicBezTo>
                    <a:pt x="34243" y="75486"/>
                    <a:pt x="34196" y="75522"/>
                    <a:pt x="34196" y="75581"/>
                  </a:cubicBezTo>
                  <a:cubicBezTo>
                    <a:pt x="34196" y="75641"/>
                    <a:pt x="34243" y="75689"/>
                    <a:pt x="34303" y="75689"/>
                  </a:cubicBezTo>
                  <a:lnTo>
                    <a:pt x="34755" y="75689"/>
                  </a:lnTo>
                  <a:cubicBezTo>
                    <a:pt x="34815" y="75689"/>
                    <a:pt x="34862" y="75629"/>
                    <a:pt x="34862" y="75581"/>
                  </a:cubicBezTo>
                  <a:cubicBezTo>
                    <a:pt x="34862" y="75522"/>
                    <a:pt x="34815" y="75486"/>
                    <a:pt x="34755" y="75486"/>
                  </a:cubicBezTo>
                  <a:close/>
                  <a:moveTo>
                    <a:pt x="35636" y="75486"/>
                  </a:moveTo>
                  <a:cubicBezTo>
                    <a:pt x="35565" y="75486"/>
                    <a:pt x="35529" y="75522"/>
                    <a:pt x="35529" y="75581"/>
                  </a:cubicBezTo>
                  <a:cubicBezTo>
                    <a:pt x="35529" y="75641"/>
                    <a:pt x="35565" y="75689"/>
                    <a:pt x="35636" y="75689"/>
                  </a:cubicBezTo>
                  <a:lnTo>
                    <a:pt x="36077" y="75689"/>
                  </a:lnTo>
                  <a:cubicBezTo>
                    <a:pt x="36136" y="75689"/>
                    <a:pt x="36184" y="75629"/>
                    <a:pt x="36184" y="75581"/>
                  </a:cubicBezTo>
                  <a:cubicBezTo>
                    <a:pt x="36184" y="75522"/>
                    <a:pt x="36136" y="75486"/>
                    <a:pt x="36077" y="75486"/>
                  </a:cubicBezTo>
                  <a:close/>
                  <a:moveTo>
                    <a:pt x="36958" y="75486"/>
                  </a:moveTo>
                  <a:cubicBezTo>
                    <a:pt x="36898" y="75486"/>
                    <a:pt x="36851" y="75522"/>
                    <a:pt x="36851" y="75581"/>
                  </a:cubicBezTo>
                  <a:cubicBezTo>
                    <a:pt x="36851" y="75641"/>
                    <a:pt x="36898" y="75689"/>
                    <a:pt x="36958" y="75689"/>
                  </a:cubicBezTo>
                  <a:lnTo>
                    <a:pt x="37398" y="75689"/>
                  </a:lnTo>
                  <a:cubicBezTo>
                    <a:pt x="37458" y="75689"/>
                    <a:pt x="37506" y="75629"/>
                    <a:pt x="37506" y="75581"/>
                  </a:cubicBezTo>
                  <a:cubicBezTo>
                    <a:pt x="37506" y="75522"/>
                    <a:pt x="37458" y="75486"/>
                    <a:pt x="37398" y="75486"/>
                  </a:cubicBezTo>
                  <a:close/>
                  <a:moveTo>
                    <a:pt x="38280" y="75486"/>
                  </a:moveTo>
                  <a:cubicBezTo>
                    <a:pt x="38220" y="75486"/>
                    <a:pt x="38172" y="75522"/>
                    <a:pt x="38172" y="75581"/>
                  </a:cubicBezTo>
                  <a:cubicBezTo>
                    <a:pt x="38172" y="75641"/>
                    <a:pt x="38220" y="75689"/>
                    <a:pt x="38280" y="75689"/>
                  </a:cubicBezTo>
                  <a:lnTo>
                    <a:pt x="38732" y="75689"/>
                  </a:lnTo>
                  <a:cubicBezTo>
                    <a:pt x="38791" y="75689"/>
                    <a:pt x="38827" y="75629"/>
                    <a:pt x="38827" y="75581"/>
                  </a:cubicBezTo>
                  <a:cubicBezTo>
                    <a:pt x="38827" y="75522"/>
                    <a:pt x="38791" y="75486"/>
                    <a:pt x="38732" y="75486"/>
                  </a:cubicBezTo>
                  <a:close/>
                  <a:moveTo>
                    <a:pt x="39601" y="75486"/>
                  </a:moveTo>
                  <a:cubicBezTo>
                    <a:pt x="39542" y="75486"/>
                    <a:pt x="39506" y="75522"/>
                    <a:pt x="39506" y="75581"/>
                  </a:cubicBezTo>
                  <a:cubicBezTo>
                    <a:pt x="39506" y="75641"/>
                    <a:pt x="39542" y="75689"/>
                    <a:pt x="39601" y="75689"/>
                  </a:cubicBezTo>
                  <a:lnTo>
                    <a:pt x="40054" y="75689"/>
                  </a:lnTo>
                  <a:cubicBezTo>
                    <a:pt x="40113" y="75689"/>
                    <a:pt x="40161" y="75629"/>
                    <a:pt x="40161" y="75581"/>
                  </a:cubicBezTo>
                  <a:cubicBezTo>
                    <a:pt x="40161" y="75522"/>
                    <a:pt x="40113" y="75486"/>
                    <a:pt x="40054" y="75486"/>
                  </a:cubicBezTo>
                  <a:close/>
                  <a:moveTo>
                    <a:pt x="40923" y="75486"/>
                  </a:moveTo>
                  <a:cubicBezTo>
                    <a:pt x="40863" y="75486"/>
                    <a:pt x="40827" y="75522"/>
                    <a:pt x="40827" y="75581"/>
                  </a:cubicBezTo>
                  <a:cubicBezTo>
                    <a:pt x="40827" y="75641"/>
                    <a:pt x="40863" y="75689"/>
                    <a:pt x="40923" y="75689"/>
                  </a:cubicBezTo>
                  <a:lnTo>
                    <a:pt x="41375" y="75689"/>
                  </a:lnTo>
                  <a:cubicBezTo>
                    <a:pt x="41435" y="75689"/>
                    <a:pt x="41482" y="75629"/>
                    <a:pt x="41482" y="75581"/>
                  </a:cubicBezTo>
                  <a:cubicBezTo>
                    <a:pt x="41482" y="75522"/>
                    <a:pt x="41435" y="75486"/>
                    <a:pt x="41375" y="75486"/>
                  </a:cubicBezTo>
                  <a:close/>
                  <a:moveTo>
                    <a:pt x="42256" y="75486"/>
                  </a:moveTo>
                  <a:cubicBezTo>
                    <a:pt x="42197" y="75486"/>
                    <a:pt x="42149" y="75522"/>
                    <a:pt x="42149" y="75581"/>
                  </a:cubicBezTo>
                  <a:cubicBezTo>
                    <a:pt x="42149" y="75641"/>
                    <a:pt x="42197" y="75689"/>
                    <a:pt x="42256" y="75689"/>
                  </a:cubicBezTo>
                  <a:lnTo>
                    <a:pt x="42697" y="75689"/>
                  </a:lnTo>
                  <a:cubicBezTo>
                    <a:pt x="42756" y="75689"/>
                    <a:pt x="42804" y="75629"/>
                    <a:pt x="42804" y="75581"/>
                  </a:cubicBezTo>
                  <a:cubicBezTo>
                    <a:pt x="42804" y="75522"/>
                    <a:pt x="42756" y="75486"/>
                    <a:pt x="42697" y="75486"/>
                  </a:cubicBezTo>
                  <a:close/>
                  <a:moveTo>
                    <a:pt x="43578" y="75486"/>
                  </a:moveTo>
                  <a:cubicBezTo>
                    <a:pt x="43518" y="75486"/>
                    <a:pt x="43471" y="75522"/>
                    <a:pt x="43471" y="75581"/>
                  </a:cubicBezTo>
                  <a:cubicBezTo>
                    <a:pt x="43471" y="75641"/>
                    <a:pt x="43518" y="75689"/>
                    <a:pt x="43578" y="75689"/>
                  </a:cubicBezTo>
                  <a:lnTo>
                    <a:pt x="44030" y="75689"/>
                  </a:lnTo>
                  <a:cubicBezTo>
                    <a:pt x="44090" y="75689"/>
                    <a:pt x="44125" y="75629"/>
                    <a:pt x="44125" y="75581"/>
                  </a:cubicBezTo>
                  <a:cubicBezTo>
                    <a:pt x="44125" y="75522"/>
                    <a:pt x="44090" y="75486"/>
                    <a:pt x="44030" y="75486"/>
                  </a:cubicBezTo>
                  <a:close/>
                  <a:moveTo>
                    <a:pt x="44899" y="75486"/>
                  </a:moveTo>
                  <a:cubicBezTo>
                    <a:pt x="44840" y="75486"/>
                    <a:pt x="44792" y="75522"/>
                    <a:pt x="44792" y="75581"/>
                  </a:cubicBezTo>
                  <a:cubicBezTo>
                    <a:pt x="44792" y="75641"/>
                    <a:pt x="44840" y="75689"/>
                    <a:pt x="44899" y="75689"/>
                  </a:cubicBezTo>
                  <a:lnTo>
                    <a:pt x="45352" y="75689"/>
                  </a:lnTo>
                  <a:cubicBezTo>
                    <a:pt x="45411" y="75689"/>
                    <a:pt x="45459" y="75629"/>
                    <a:pt x="45459" y="75581"/>
                  </a:cubicBezTo>
                  <a:cubicBezTo>
                    <a:pt x="45459" y="75522"/>
                    <a:pt x="45411" y="75486"/>
                    <a:pt x="45352" y="75486"/>
                  </a:cubicBezTo>
                  <a:close/>
                  <a:moveTo>
                    <a:pt x="46233" y="75486"/>
                  </a:moveTo>
                  <a:cubicBezTo>
                    <a:pt x="46173" y="75486"/>
                    <a:pt x="46126" y="75522"/>
                    <a:pt x="46126" y="75581"/>
                  </a:cubicBezTo>
                  <a:cubicBezTo>
                    <a:pt x="46126" y="75641"/>
                    <a:pt x="46173" y="75689"/>
                    <a:pt x="46233" y="75689"/>
                  </a:cubicBezTo>
                  <a:lnTo>
                    <a:pt x="46673" y="75689"/>
                  </a:lnTo>
                  <a:cubicBezTo>
                    <a:pt x="46733" y="75689"/>
                    <a:pt x="46781" y="75629"/>
                    <a:pt x="46781" y="75581"/>
                  </a:cubicBezTo>
                  <a:cubicBezTo>
                    <a:pt x="46781" y="75522"/>
                    <a:pt x="46733" y="75486"/>
                    <a:pt x="46673" y="75486"/>
                  </a:cubicBezTo>
                  <a:close/>
                  <a:moveTo>
                    <a:pt x="47554" y="75486"/>
                  </a:moveTo>
                  <a:cubicBezTo>
                    <a:pt x="47495" y="75486"/>
                    <a:pt x="47447" y="75522"/>
                    <a:pt x="47447" y="75581"/>
                  </a:cubicBezTo>
                  <a:cubicBezTo>
                    <a:pt x="47447" y="75641"/>
                    <a:pt x="47495" y="75689"/>
                    <a:pt x="47554" y="75689"/>
                  </a:cubicBezTo>
                  <a:lnTo>
                    <a:pt x="47995" y="75689"/>
                  </a:lnTo>
                  <a:cubicBezTo>
                    <a:pt x="48055" y="75689"/>
                    <a:pt x="48102" y="75629"/>
                    <a:pt x="48102" y="75581"/>
                  </a:cubicBezTo>
                  <a:cubicBezTo>
                    <a:pt x="48102" y="75522"/>
                    <a:pt x="48055" y="75486"/>
                    <a:pt x="47995" y="75486"/>
                  </a:cubicBezTo>
                  <a:close/>
                  <a:moveTo>
                    <a:pt x="48864" y="75486"/>
                  </a:moveTo>
                  <a:cubicBezTo>
                    <a:pt x="48805" y="75486"/>
                    <a:pt x="48757" y="75522"/>
                    <a:pt x="48757" y="75581"/>
                  </a:cubicBezTo>
                  <a:cubicBezTo>
                    <a:pt x="48757" y="75641"/>
                    <a:pt x="48805" y="75689"/>
                    <a:pt x="48864" y="75689"/>
                  </a:cubicBezTo>
                  <a:lnTo>
                    <a:pt x="49305" y="75689"/>
                  </a:lnTo>
                  <a:cubicBezTo>
                    <a:pt x="49388" y="75689"/>
                    <a:pt x="49424" y="75629"/>
                    <a:pt x="49412" y="75581"/>
                  </a:cubicBezTo>
                  <a:cubicBezTo>
                    <a:pt x="49412" y="75522"/>
                    <a:pt x="49364" y="75486"/>
                    <a:pt x="49305" y="75486"/>
                  </a:cubicBezTo>
                  <a:close/>
                  <a:moveTo>
                    <a:pt x="50186" y="75486"/>
                  </a:moveTo>
                  <a:cubicBezTo>
                    <a:pt x="50126" y="75486"/>
                    <a:pt x="50079" y="75522"/>
                    <a:pt x="50079" y="75581"/>
                  </a:cubicBezTo>
                  <a:cubicBezTo>
                    <a:pt x="50079" y="75641"/>
                    <a:pt x="50126" y="75689"/>
                    <a:pt x="50186" y="75689"/>
                  </a:cubicBezTo>
                  <a:lnTo>
                    <a:pt x="50638" y="75689"/>
                  </a:lnTo>
                  <a:cubicBezTo>
                    <a:pt x="50698" y="75689"/>
                    <a:pt x="50745" y="75629"/>
                    <a:pt x="50733" y="75581"/>
                  </a:cubicBezTo>
                  <a:cubicBezTo>
                    <a:pt x="50733" y="75522"/>
                    <a:pt x="50698" y="75486"/>
                    <a:pt x="50638" y="75486"/>
                  </a:cubicBezTo>
                  <a:close/>
                  <a:moveTo>
                    <a:pt x="51507" y="75486"/>
                  </a:moveTo>
                  <a:cubicBezTo>
                    <a:pt x="51448" y="75486"/>
                    <a:pt x="51412" y="75522"/>
                    <a:pt x="51412" y="75581"/>
                  </a:cubicBezTo>
                  <a:cubicBezTo>
                    <a:pt x="51412" y="75641"/>
                    <a:pt x="51448" y="75689"/>
                    <a:pt x="51507" y="75689"/>
                  </a:cubicBezTo>
                  <a:lnTo>
                    <a:pt x="51960" y="75689"/>
                  </a:lnTo>
                  <a:cubicBezTo>
                    <a:pt x="52019" y="75689"/>
                    <a:pt x="52079" y="75629"/>
                    <a:pt x="52067" y="75581"/>
                  </a:cubicBezTo>
                  <a:cubicBezTo>
                    <a:pt x="52067" y="75522"/>
                    <a:pt x="52019" y="75486"/>
                    <a:pt x="51960" y="75486"/>
                  </a:cubicBezTo>
                  <a:close/>
                  <a:moveTo>
                    <a:pt x="52829" y="75486"/>
                  </a:moveTo>
                  <a:cubicBezTo>
                    <a:pt x="52769" y="75486"/>
                    <a:pt x="52734" y="75522"/>
                    <a:pt x="52734" y="75581"/>
                  </a:cubicBezTo>
                  <a:cubicBezTo>
                    <a:pt x="52734" y="75641"/>
                    <a:pt x="52769" y="75689"/>
                    <a:pt x="52829" y="75689"/>
                  </a:cubicBezTo>
                  <a:lnTo>
                    <a:pt x="53281" y="75689"/>
                  </a:lnTo>
                  <a:cubicBezTo>
                    <a:pt x="53341" y="75689"/>
                    <a:pt x="53400" y="75629"/>
                    <a:pt x="53389" y="75581"/>
                  </a:cubicBezTo>
                  <a:cubicBezTo>
                    <a:pt x="53389" y="75522"/>
                    <a:pt x="53341" y="75486"/>
                    <a:pt x="53281" y="75486"/>
                  </a:cubicBezTo>
                  <a:close/>
                  <a:moveTo>
                    <a:pt x="54162" y="75486"/>
                  </a:moveTo>
                  <a:cubicBezTo>
                    <a:pt x="54103" y="75486"/>
                    <a:pt x="54055" y="75522"/>
                    <a:pt x="54055" y="75581"/>
                  </a:cubicBezTo>
                  <a:cubicBezTo>
                    <a:pt x="54055" y="75641"/>
                    <a:pt x="54103" y="75689"/>
                    <a:pt x="54162" y="75689"/>
                  </a:cubicBezTo>
                  <a:lnTo>
                    <a:pt x="54603" y="75689"/>
                  </a:lnTo>
                  <a:cubicBezTo>
                    <a:pt x="54663" y="75689"/>
                    <a:pt x="54722" y="75629"/>
                    <a:pt x="54710" y="75581"/>
                  </a:cubicBezTo>
                  <a:cubicBezTo>
                    <a:pt x="54710" y="75522"/>
                    <a:pt x="54663" y="75486"/>
                    <a:pt x="54603" y="75486"/>
                  </a:cubicBezTo>
                  <a:close/>
                  <a:moveTo>
                    <a:pt x="55484" y="75486"/>
                  </a:moveTo>
                  <a:cubicBezTo>
                    <a:pt x="55425" y="75486"/>
                    <a:pt x="55377" y="75522"/>
                    <a:pt x="55377" y="75581"/>
                  </a:cubicBezTo>
                  <a:cubicBezTo>
                    <a:pt x="55377" y="75641"/>
                    <a:pt x="55425" y="75689"/>
                    <a:pt x="55484" y="75689"/>
                  </a:cubicBezTo>
                  <a:lnTo>
                    <a:pt x="55936" y="75689"/>
                  </a:lnTo>
                  <a:cubicBezTo>
                    <a:pt x="55996" y="75689"/>
                    <a:pt x="56056" y="75629"/>
                    <a:pt x="56032" y="75581"/>
                  </a:cubicBezTo>
                  <a:cubicBezTo>
                    <a:pt x="56032" y="75522"/>
                    <a:pt x="55996" y="75486"/>
                    <a:pt x="55936" y="75486"/>
                  </a:cubicBezTo>
                  <a:close/>
                  <a:moveTo>
                    <a:pt x="56806" y="75486"/>
                  </a:moveTo>
                  <a:cubicBezTo>
                    <a:pt x="56746" y="75486"/>
                    <a:pt x="56698" y="75522"/>
                    <a:pt x="56698" y="75581"/>
                  </a:cubicBezTo>
                  <a:cubicBezTo>
                    <a:pt x="56698" y="75641"/>
                    <a:pt x="56746" y="75689"/>
                    <a:pt x="56806" y="75689"/>
                  </a:cubicBezTo>
                  <a:lnTo>
                    <a:pt x="57258" y="75689"/>
                  </a:lnTo>
                  <a:cubicBezTo>
                    <a:pt x="57318" y="75689"/>
                    <a:pt x="57377" y="75629"/>
                    <a:pt x="57365" y="75581"/>
                  </a:cubicBezTo>
                  <a:cubicBezTo>
                    <a:pt x="57365" y="75522"/>
                    <a:pt x="57318" y="75486"/>
                    <a:pt x="57258" y="75486"/>
                  </a:cubicBezTo>
                  <a:close/>
                  <a:moveTo>
                    <a:pt x="58139" y="75486"/>
                  </a:moveTo>
                  <a:cubicBezTo>
                    <a:pt x="58080" y="75486"/>
                    <a:pt x="58032" y="75522"/>
                    <a:pt x="58032" y="75581"/>
                  </a:cubicBezTo>
                  <a:cubicBezTo>
                    <a:pt x="58032" y="75641"/>
                    <a:pt x="58080" y="75689"/>
                    <a:pt x="58139" y="75689"/>
                  </a:cubicBezTo>
                  <a:lnTo>
                    <a:pt x="58580" y="75689"/>
                  </a:lnTo>
                  <a:cubicBezTo>
                    <a:pt x="58639" y="75689"/>
                    <a:pt x="58699" y="75629"/>
                    <a:pt x="58687" y="75581"/>
                  </a:cubicBezTo>
                  <a:cubicBezTo>
                    <a:pt x="58687" y="75522"/>
                    <a:pt x="58639" y="75486"/>
                    <a:pt x="58580" y="75486"/>
                  </a:cubicBezTo>
                  <a:close/>
                  <a:moveTo>
                    <a:pt x="59461" y="75486"/>
                  </a:moveTo>
                  <a:cubicBezTo>
                    <a:pt x="59401" y="75486"/>
                    <a:pt x="59354" y="75522"/>
                    <a:pt x="59354" y="75581"/>
                  </a:cubicBezTo>
                  <a:cubicBezTo>
                    <a:pt x="59354" y="75641"/>
                    <a:pt x="59401" y="75689"/>
                    <a:pt x="59461" y="75689"/>
                  </a:cubicBezTo>
                  <a:lnTo>
                    <a:pt x="59901" y="75689"/>
                  </a:lnTo>
                  <a:cubicBezTo>
                    <a:pt x="59961" y="75689"/>
                    <a:pt x="60008" y="75629"/>
                    <a:pt x="60008" y="75581"/>
                  </a:cubicBezTo>
                  <a:cubicBezTo>
                    <a:pt x="60008" y="75522"/>
                    <a:pt x="59961" y="75486"/>
                    <a:pt x="59901" y="75486"/>
                  </a:cubicBezTo>
                  <a:close/>
                  <a:moveTo>
                    <a:pt x="60782" y="75486"/>
                  </a:moveTo>
                  <a:cubicBezTo>
                    <a:pt x="60723" y="75486"/>
                    <a:pt x="60675" y="75522"/>
                    <a:pt x="60675" y="75581"/>
                  </a:cubicBezTo>
                  <a:cubicBezTo>
                    <a:pt x="60675" y="75641"/>
                    <a:pt x="60723" y="75689"/>
                    <a:pt x="60782" y="75689"/>
                  </a:cubicBezTo>
                  <a:lnTo>
                    <a:pt x="61235" y="75689"/>
                  </a:lnTo>
                  <a:cubicBezTo>
                    <a:pt x="61294" y="75689"/>
                    <a:pt x="61330" y="75629"/>
                    <a:pt x="61330" y="75581"/>
                  </a:cubicBezTo>
                  <a:cubicBezTo>
                    <a:pt x="61330" y="75522"/>
                    <a:pt x="61294" y="75486"/>
                    <a:pt x="61235" y="75486"/>
                  </a:cubicBezTo>
                  <a:close/>
                  <a:moveTo>
                    <a:pt x="62104" y="75486"/>
                  </a:moveTo>
                  <a:cubicBezTo>
                    <a:pt x="62044" y="75486"/>
                    <a:pt x="62009" y="75522"/>
                    <a:pt x="62009" y="75581"/>
                  </a:cubicBezTo>
                  <a:cubicBezTo>
                    <a:pt x="62009" y="75641"/>
                    <a:pt x="62044" y="75689"/>
                    <a:pt x="62104" y="75689"/>
                  </a:cubicBezTo>
                  <a:lnTo>
                    <a:pt x="62556" y="75689"/>
                  </a:lnTo>
                  <a:cubicBezTo>
                    <a:pt x="62616" y="75689"/>
                    <a:pt x="62652" y="75629"/>
                    <a:pt x="62664" y="75581"/>
                  </a:cubicBezTo>
                  <a:cubicBezTo>
                    <a:pt x="62664" y="75522"/>
                    <a:pt x="62616" y="75486"/>
                    <a:pt x="62556" y="75486"/>
                  </a:cubicBezTo>
                  <a:close/>
                  <a:moveTo>
                    <a:pt x="63437" y="75486"/>
                  </a:moveTo>
                  <a:cubicBezTo>
                    <a:pt x="63366" y="75486"/>
                    <a:pt x="63330" y="75522"/>
                    <a:pt x="63330" y="75581"/>
                  </a:cubicBezTo>
                  <a:cubicBezTo>
                    <a:pt x="63330" y="75641"/>
                    <a:pt x="63366" y="75689"/>
                    <a:pt x="63437" y="75689"/>
                  </a:cubicBezTo>
                  <a:lnTo>
                    <a:pt x="63878" y="75689"/>
                  </a:lnTo>
                  <a:cubicBezTo>
                    <a:pt x="63937" y="75689"/>
                    <a:pt x="63985" y="75629"/>
                    <a:pt x="63985" y="75581"/>
                  </a:cubicBezTo>
                  <a:cubicBezTo>
                    <a:pt x="63985" y="75522"/>
                    <a:pt x="63937" y="75486"/>
                    <a:pt x="63878" y="75486"/>
                  </a:cubicBezTo>
                  <a:close/>
                  <a:moveTo>
                    <a:pt x="64759" y="75486"/>
                  </a:moveTo>
                  <a:cubicBezTo>
                    <a:pt x="64699" y="75486"/>
                    <a:pt x="64652" y="75522"/>
                    <a:pt x="64652" y="75581"/>
                  </a:cubicBezTo>
                  <a:cubicBezTo>
                    <a:pt x="64652" y="75641"/>
                    <a:pt x="64699" y="75689"/>
                    <a:pt x="64759" y="75689"/>
                  </a:cubicBezTo>
                  <a:lnTo>
                    <a:pt x="65200" y="75689"/>
                  </a:lnTo>
                  <a:cubicBezTo>
                    <a:pt x="65259" y="75689"/>
                    <a:pt x="65307" y="75629"/>
                    <a:pt x="65307" y="75581"/>
                  </a:cubicBezTo>
                  <a:cubicBezTo>
                    <a:pt x="65307" y="75522"/>
                    <a:pt x="65259" y="75486"/>
                    <a:pt x="65200" y="75486"/>
                  </a:cubicBezTo>
                  <a:close/>
                  <a:moveTo>
                    <a:pt x="66081" y="75486"/>
                  </a:moveTo>
                  <a:cubicBezTo>
                    <a:pt x="66021" y="75486"/>
                    <a:pt x="65973" y="75522"/>
                    <a:pt x="65973" y="75581"/>
                  </a:cubicBezTo>
                  <a:cubicBezTo>
                    <a:pt x="65973" y="75641"/>
                    <a:pt x="66021" y="75689"/>
                    <a:pt x="66081" y="75689"/>
                  </a:cubicBezTo>
                  <a:lnTo>
                    <a:pt x="66533" y="75689"/>
                  </a:lnTo>
                  <a:cubicBezTo>
                    <a:pt x="66593" y="75689"/>
                    <a:pt x="66628" y="75629"/>
                    <a:pt x="66628" y="75581"/>
                  </a:cubicBezTo>
                  <a:cubicBezTo>
                    <a:pt x="66628" y="75522"/>
                    <a:pt x="66593" y="75486"/>
                    <a:pt x="66533" y="75486"/>
                  </a:cubicBezTo>
                  <a:close/>
                  <a:moveTo>
                    <a:pt x="67402" y="75486"/>
                  </a:moveTo>
                  <a:cubicBezTo>
                    <a:pt x="67343" y="75486"/>
                    <a:pt x="67307" y="75522"/>
                    <a:pt x="67307" y="75581"/>
                  </a:cubicBezTo>
                  <a:cubicBezTo>
                    <a:pt x="67307" y="75641"/>
                    <a:pt x="67343" y="75689"/>
                    <a:pt x="67402" y="75689"/>
                  </a:cubicBezTo>
                  <a:lnTo>
                    <a:pt x="67855" y="75689"/>
                  </a:lnTo>
                  <a:cubicBezTo>
                    <a:pt x="67914" y="75689"/>
                    <a:pt x="67962" y="75629"/>
                    <a:pt x="67962" y="75581"/>
                  </a:cubicBezTo>
                  <a:cubicBezTo>
                    <a:pt x="67962" y="75522"/>
                    <a:pt x="67914" y="75486"/>
                    <a:pt x="67855" y="75486"/>
                  </a:cubicBezTo>
                  <a:close/>
                  <a:moveTo>
                    <a:pt x="68736" y="75486"/>
                  </a:moveTo>
                  <a:cubicBezTo>
                    <a:pt x="68676" y="75486"/>
                    <a:pt x="68629" y="75522"/>
                    <a:pt x="68629" y="75581"/>
                  </a:cubicBezTo>
                  <a:cubicBezTo>
                    <a:pt x="68629" y="75641"/>
                    <a:pt x="68676" y="75689"/>
                    <a:pt x="68736" y="75689"/>
                  </a:cubicBezTo>
                  <a:lnTo>
                    <a:pt x="69176" y="75689"/>
                  </a:lnTo>
                  <a:cubicBezTo>
                    <a:pt x="69236" y="75689"/>
                    <a:pt x="69283" y="75629"/>
                    <a:pt x="69283" y="75581"/>
                  </a:cubicBezTo>
                  <a:cubicBezTo>
                    <a:pt x="69283" y="75522"/>
                    <a:pt x="69236" y="75486"/>
                    <a:pt x="69176" y="75486"/>
                  </a:cubicBezTo>
                  <a:close/>
                  <a:moveTo>
                    <a:pt x="70057" y="75486"/>
                  </a:moveTo>
                  <a:cubicBezTo>
                    <a:pt x="69998" y="75486"/>
                    <a:pt x="69950" y="75522"/>
                    <a:pt x="69950" y="75581"/>
                  </a:cubicBezTo>
                  <a:cubicBezTo>
                    <a:pt x="69950" y="75641"/>
                    <a:pt x="69998" y="75689"/>
                    <a:pt x="70057" y="75689"/>
                  </a:cubicBezTo>
                  <a:lnTo>
                    <a:pt x="70498" y="75689"/>
                  </a:lnTo>
                  <a:cubicBezTo>
                    <a:pt x="70557" y="75689"/>
                    <a:pt x="70605" y="75629"/>
                    <a:pt x="70605" y="75581"/>
                  </a:cubicBezTo>
                  <a:cubicBezTo>
                    <a:pt x="70605" y="75522"/>
                    <a:pt x="70557" y="75486"/>
                    <a:pt x="70498" y="75486"/>
                  </a:cubicBezTo>
                  <a:close/>
                  <a:moveTo>
                    <a:pt x="71379" y="75486"/>
                  </a:moveTo>
                  <a:cubicBezTo>
                    <a:pt x="71319" y="75486"/>
                    <a:pt x="71272" y="75522"/>
                    <a:pt x="71272" y="75581"/>
                  </a:cubicBezTo>
                  <a:cubicBezTo>
                    <a:pt x="71272" y="75641"/>
                    <a:pt x="71319" y="75689"/>
                    <a:pt x="71379" y="75689"/>
                  </a:cubicBezTo>
                  <a:lnTo>
                    <a:pt x="71831" y="75689"/>
                  </a:lnTo>
                  <a:cubicBezTo>
                    <a:pt x="71891" y="75689"/>
                    <a:pt x="71927" y="75629"/>
                    <a:pt x="71927" y="75581"/>
                  </a:cubicBezTo>
                  <a:cubicBezTo>
                    <a:pt x="71927" y="75522"/>
                    <a:pt x="71891" y="75486"/>
                    <a:pt x="71831" y="75486"/>
                  </a:cubicBezTo>
                  <a:close/>
                  <a:moveTo>
                    <a:pt x="72700" y="75486"/>
                  </a:moveTo>
                  <a:cubicBezTo>
                    <a:pt x="72641" y="75486"/>
                    <a:pt x="72605" y="75522"/>
                    <a:pt x="72605" y="75581"/>
                  </a:cubicBezTo>
                  <a:cubicBezTo>
                    <a:pt x="72605" y="75641"/>
                    <a:pt x="72641" y="75689"/>
                    <a:pt x="72700" y="75689"/>
                  </a:cubicBezTo>
                  <a:lnTo>
                    <a:pt x="73153" y="75689"/>
                  </a:lnTo>
                  <a:cubicBezTo>
                    <a:pt x="73212" y="75689"/>
                    <a:pt x="73260" y="75629"/>
                    <a:pt x="73260" y="75581"/>
                  </a:cubicBezTo>
                  <a:cubicBezTo>
                    <a:pt x="73260" y="75522"/>
                    <a:pt x="73212" y="75486"/>
                    <a:pt x="73153" y="75486"/>
                  </a:cubicBezTo>
                  <a:close/>
                  <a:moveTo>
                    <a:pt x="74010" y="75486"/>
                  </a:moveTo>
                  <a:cubicBezTo>
                    <a:pt x="73951" y="75486"/>
                    <a:pt x="73915" y="75522"/>
                    <a:pt x="73915" y="75581"/>
                  </a:cubicBezTo>
                  <a:cubicBezTo>
                    <a:pt x="73915" y="75641"/>
                    <a:pt x="73951" y="75689"/>
                    <a:pt x="74010" y="75689"/>
                  </a:cubicBezTo>
                  <a:lnTo>
                    <a:pt x="74463" y="75689"/>
                  </a:lnTo>
                  <a:cubicBezTo>
                    <a:pt x="74534" y="75689"/>
                    <a:pt x="74582" y="75629"/>
                    <a:pt x="74570" y="75581"/>
                  </a:cubicBezTo>
                  <a:cubicBezTo>
                    <a:pt x="74570" y="75522"/>
                    <a:pt x="74522" y="75486"/>
                    <a:pt x="74463" y="75486"/>
                  </a:cubicBezTo>
                  <a:close/>
                  <a:moveTo>
                    <a:pt x="75344" y="75486"/>
                  </a:moveTo>
                  <a:cubicBezTo>
                    <a:pt x="75284" y="75486"/>
                    <a:pt x="75237" y="75522"/>
                    <a:pt x="75237" y="75581"/>
                  </a:cubicBezTo>
                  <a:cubicBezTo>
                    <a:pt x="75237" y="75641"/>
                    <a:pt x="75284" y="75689"/>
                    <a:pt x="75344" y="75689"/>
                  </a:cubicBezTo>
                  <a:lnTo>
                    <a:pt x="75784" y="75689"/>
                  </a:lnTo>
                  <a:cubicBezTo>
                    <a:pt x="75844" y="75689"/>
                    <a:pt x="75903" y="75629"/>
                    <a:pt x="75891" y="75581"/>
                  </a:cubicBezTo>
                  <a:cubicBezTo>
                    <a:pt x="75891" y="75522"/>
                    <a:pt x="75844" y="75486"/>
                    <a:pt x="75784" y="75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8" name="Google Shape;3008;p3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Внутренние непреднамеренные угрозы</a:t>
            </a:r>
            <a:endParaRPr dirty="0"/>
          </a:p>
        </p:txBody>
      </p:sp>
      <p:grpSp>
        <p:nvGrpSpPr>
          <p:cNvPr id="3009" name="Google Shape;3009;p35"/>
          <p:cNvGrpSpPr/>
          <p:nvPr/>
        </p:nvGrpSpPr>
        <p:grpSpPr>
          <a:xfrm>
            <a:off x="5408400" y="1246506"/>
            <a:ext cx="1210187" cy="763456"/>
            <a:chOff x="5408400" y="1403456"/>
            <a:chExt cx="1210187" cy="763456"/>
          </a:xfrm>
        </p:grpSpPr>
        <p:sp>
          <p:nvSpPr>
            <p:cNvPr id="3010" name="Google Shape;3010;p35"/>
            <p:cNvSpPr/>
            <p:nvPr/>
          </p:nvSpPr>
          <p:spPr>
            <a:xfrm>
              <a:off x="5478901" y="1403456"/>
              <a:ext cx="101335" cy="100056"/>
            </a:xfrm>
            <a:custGeom>
              <a:avLst/>
              <a:gdLst/>
              <a:ahLst/>
              <a:cxnLst/>
              <a:rect l="l" t="t" r="r" b="b"/>
              <a:pathLst>
                <a:path w="3013" h="2937" extrusionOk="0">
                  <a:moveTo>
                    <a:pt x="1568" y="1"/>
                  </a:moveTo>
                  <a:cubicBezTo>
                    <a:pt x="1536" y="1"/>
                    <a:pt x="1504" y="19"/>
                    <a:pt x="1489" y="61"/>
                  </a:cubicBezTo>
                  <a:cubicBezTo>
                    <a:pt x="1370" y="406"/>
                    <a:pt x="1239" y="752"/>
                    <a:pt x="989" y="1014"/>
                  </a:cubicBezTo>
                  <a:cubicBezTo>
                    <a:pt x="869" y="1145"/>
                    <a:pt x="715" y="1252"/>
                    <a:pt x="548" y="1311"/>
                  </a:cubicBezTo>
                  <a:cubicBezTo>
                    <a:pt x="393" y="1371"/>
                    <a:pt x="227" y="1371"/>
                    <a:pt x="48" y="1407"/>
                  </a:cubicBezTo>
                  <a:cubicBezTo>
                    <a:pt x="36" y="1407"/>
                    <a:pt x="36" y="1430"/>
                    <a:pt x="48" y="1430"/>
                  </a:cubicBezTo>
                  <a:cubicBezTo>
                    <a:pt x="60" y="1430"/>
                    <a:pt x="72" y="1454"/>
                    <a:pt x="96" y="1454"/>
                  </a:cubicBezTo>
                  <a:cubicBezTo>
                    <a:pt x="72" y="1466"/>
                    <a:pt x="48" y="1466"/>
                    <a:pt x="36" y="1478"/>
                  </a:cubicBezTo>
                  <a:cubicBezTo>
                    <a:pt x="12" y="1490"/>
                    <a:pt x="0" y="1526"/>
                    <a:pt x="12" y="1549"/>
                  </a:cubicBezTo>
                  <a:cubicBezTo>
                    <a:pt x="107" y="1680"/>
                    <a:pt x="274" y="1680"/>
                    <a:pt x="417" y="1752"/>
                  </a:cubicBezTo>
                  <a:cubicBezTo>
                    <a:pt x="584" y="1811"/>
                    <a:pt x="727" y="1895"/>
                    <a:pt x="846" y="2002"/>
                  </a:cubicBezTo>
                  <a:cubicBezTo>
                    <a:pt x="1108" y="2204"/>
                    <a:pt x="1346" y="2526"/>
                    <a:pt x="1381" y="2847"/>
                  </a:cubicBezTo>
                  <a:cubicBezTo>
                    <a:pt x="1393" y="2907"/>
                    <a:pt x="1450" y="2937"/>
                    <a:pt x="1505" y="2937"/>
                  </a:cubicBezTo>
                  <a:cubicBezTo>
                    <a:pt x="1560" y="2937"/>
                    <a:pt x="1614" y="2907"/>
                    <a:pt x="1620" y="2847"/>
                  </a:cubicBezTo>
                  <a:cubicBezTo>
                    <a:pt x="1727" y="2204"/>
                    <a:pt x="2203" y="1716"/>
                    <a:pt x="2846" y="1633"/>
                  </a:cubicBezTo>
                  <a:cubicBezTo>
                    <a:pt x="3013" y="1597"/>
                    <a:pt x="2989" y="1347"/>
                    <a:pt x="2858" y="1335"/>
                  </a:cubicBezTo>
                  <a:cubicBezTo>
                    <a:pt x="2239" y="1228"/>
                    <a:pt x="1739" y="716"/>
                    <a:pt x="1655" y="85"/>
                  </a:cubicBezTo>
                  <a:cubicBezTo>
                    <a:pt x="1649" y="32"/>
                    <a:pt x="1608" y="1"/>
                    <a:pt x="1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5408400" y="1967789"/>
              <a:ext cx="116974" cy="116783"/>
            </a:xfrm>
            <a:custGeom>
              <a:avLst/>
              <a:gdLst/>
              <a:ahLst/>
              <a:cxnLst/>
              <a:rect l="l" t="t" r="r" b="b"/>
              <a:pathLst>
                <a:path w="3478" h="3428" extrusionOk="0">
                  <a:moveTo>
                    <a:pt x="1806" y="0"/>
                  </a:moveTo>
                  <a:cubicBezTo>
                    <a:pt x="1768" y="0"/>
                    <a:pt x="1731" y="22"/>
                    <a:pt x="1715" y="70"/>
                  </a:cubicBezTo>
                  <a:cubicBezTo>
                    <a:pt x="1620" y="344"/>
                    <a:pt x="1501" y="617"/>
                    <a:pt x="1358" y="867"/>
                  </a:cubicBezTo>
                  <a:cubicBezTo>
                    <a:pt x="1263" y="855"/>
                    <a:pt x="1191" y="820"/>
                    <a:pt x="1120" y="796"/>
                  </a:cubicBezTo>
                  <a:cubicBezTo>
                    <a:pt x="918" y="725"/>
                    <a:pt x="799" y="570"/>
                    <a:pt x="644" y="451"/>
                  </a:cubicBezTo>
                  <a:cubicBezTo>
                    <a:pt x="637" y="447"/>
                    <a:pt x="631" y="446"/>
                    <a:pt x="626" y="446"/>
                  </a:cubicBezTo>
                  <a:cubicBezTo>
                    <a:pt x="614" y="446"/>
                    <a:pt x="608" y="454"/>
                    <a:pt x="608" y="463"/>
                  </a:cubicBezTo>
                  <a:cubicBezTo>
                    <a:pt x="608" y="486"/>
                    <a:pt x="620" y="498"/>
                    <a:pt x="620" y="510"/>
                  </a:cubicBezTo>
                  <a:cubicBezTo>
                    <a:pt x="596" y="498"/>
                    <a:pt x="584" y="498"/>
                    <a:pt x="548" y="498"/>
                  </a:cubicBezTo>
                  <a:cubicBezTo>
                    <a:pt x="525" y="498"/>
                    <a:pt x="489" y="522"/>
                    <a:pt x="489" y="546"/>
                  </a:cubicBezTo>
                  <a:cubicBezTo>
                    <a:pt x="465" y="736"/>
                    <a:pt x="596" y="867"/>
                    <a:pt x="668" y="1034"/>
                  </a:cubicBezTo>
                  <a:cubicBezTo>
                    <a:pt x="727" y="1165"/>
                    <a:pt x="775" y="1296"/>
                    <a:pt x="799" y="1451"/>
                  </a:cubicBezTo>
                  <a:cubicBezTo>
                    <a:pt x="739" y="1475"/>
                    <a:pt x="703" y="1510"/>
                    <a:pt x="644" y="1522"/>
                  </a:cubicBezTo>
                  <a:cubicBezTo>
                    <a:pt x="441" y="1594"/>
                    <a:pt x="251" y="1594"/>
                    <a:pt x="60" y="1629"/>
                  </a:cubicBezTo>
                  <a:cubicBezTo>
                    <a:pt x="48" y="1629"/>
                    <a:pt x="48" y="1653"/>
                    <a:pt x="60" y="1653"/>
                  </a:cubicBezTo>
                  <a:cubicBezTo>
                    <a:pt x="72" y="1677"/>
                    <a:pt x="84" y="1677"/>
                    <a:pt x="108" y="1677"/>
                  </a:cubicBezTo>
                  <a:cubicBezTo>
                    <a:pt x="72" y="1689"/>
                    <a:pt x="60" y="1701"/>
                    <a:pt x="25" y="1713"/>
                  </a:cubicBezTo>
                  <a:cubicBezTo>
                    <a:pt x="13" y="1737"/>
                    <a:pt x="1" y="1772"/>
                    <a:pt x="13" y="1808"/>
                  </a:cubicBezTo>
                  <a:cubicBezTo>
                    <a:pt x="120" y="1975"/>
                    <a:pt x="310" y="1975"/>
                    <a:pt x="477" y="2034"/>
                  </a:cubicBezTo>
                  <a:cubicBezTo>
                    <a:pt x="584" y="2070"/>
                    <a:pt x="679" y="2129"/>
                    <a:pt x="787" y="2189"/>
                  </a:cubicBezTo>
                  <a:cubicBezTo>
                    <a:pt x="739" y="2403"/>
                    <a:pt x="668" y="2594"/>
                    <a:pt x="548" y="2760"/>
                  </a:cubicBezTo>
                  <a:cubicBezTo>
                    <a:pt x="482" y="2855"/>
                    <a:pt x="581" y="2979"/>
                    <a:pt x="672" y="2979"/>
                  </a:cubicBezTo>
                  <a:cubicBezTo>
                    <a:pt x="696" y="2979"/>
                    <a:pt x="719" y="2971"/>
                    <a:pt x="739" y="2951"/>
                  </a:cubicBezTo>
                  <a:cubicBezTo>
                    <a:pt x="918" y="2820"/>
                    <a:pt x="1120" y="2725"/>
                    <a:pt x="1310" y="2689"/>
                  </a:cubicBezTo>
                  <a:cubicBezTo>
                    <a:pt x="1453" y="2880"/>
                    <a:pt x="1561" y="3106"/>
                    <a:pt x="1608" y="3320"/>
                  </a:cubicBezTo>
                  <a:cubicBezTo>
                    <a:pt x="1614" y="3391"/>
                    <a:pt x="1677" y="3427"/>
                    <a:pt x="1742" y="3427"/>
                  </a:cubicBezTo>
                  <a:cubicBezTo>
                    <a:pt x="1808" y="3427"/>
                    <a:pt x="1876" y="3391"/>
                    <a:pt x="1894" y="3320"/>
                  </a:cubicBezTo>
                  <a:cubicBezTo>
                    <a:pt x="1930" y="3082"/>
                    <a:pt x="2013" y="2868"/>
                    <a:pt x="2144" y="2653"/>
                  </a:cubicBezTo>
                  <a:cubicBezTo>
                    <a:pt x="2370" y="2701"/>
                    <a:pt x="2573" y="2808"/>
                    <a:pt x="2787" y="2939"/>
                  </a:cubicBezTo>
                  <a:cubicBezTo>
                    <a:pt x="2812" y="2959"/>
                    <a:pt x="2839" y="2968"/>
                    <a:pt x="2866" y="2968"/>
                  </a:cubicBezTo>
                  <a:cubicBezTo>
                    <a:pt x="2984" y="2968"/>
                    <a:pt x="3102" y="2807"/>
                    <a:pt x="3025" y="2701"/>
                  </a:cubicBezTo>
                  <a:cubicBezTo>
                    <a:pt x="2882" y="2510"/>
                    <a:pt x="2799" y="2296"/>
                    <a:pt x="2751" y="2070"/>
                  </a:cubicBezTo>
                  <a:cubicBezTo>
                    <a:pt x="2930" y="1975"/>
                    <a:pt x="3120" y="1915"/>
                    <a:pt x="3335" y="1879"/>
                  </a:cubicBezTo>
                  <a:cubicBezTo>
                    <a:pt x="3477" y="1879"/>
                    <a:pt x="3477" y="1594"/>
                    <a:pt x="3323" y="1570"/>
                  </a:cubicBezTo>
                  <a:cubicBezTo>
                    <a:pt x="3108" y="1534"/>
                    <a:pt x="2918" y="1463"/>
                    <a:pt x="2739" y="1356"/>
                  </a:cubicBezTo>
                  <a:cubicBezTo>
                    <a:pt x="2799" y="1117"/>
                    <a:pt x="2882" y="903"/>
                    <a:pt x="3049" y="689"/>
                  </a:cubicBezTo>
                  <a:cubicBezTo>
                    <a:pt x="3098" y="620"/>
                    <a:pt x="3057" y="534"/>
                    <a:pt x="2981" y="534"/>
                  </a:cubicBezTo>
                  <a:cubicBezTo>
                    <a:pt x="2965" y="534"/>
                    <a:pt x="2948" y="538"/>
                    <a:pt x="2930" y="546"/>
                  </a:cubicBezTo>
                  <a:cubicBezTo>
                    <a:pt x="2692" y="665"/>
                    <a:pt x="2442" y="760"/>
                    <a:pt x="2192" y="844"/>
                  </a:cubicBezTo>
                  <a:cubicBezTo>
                    <a:pt x="2037" y="617"/>
                    <a:pt x="1930" y="379"/>
                    <a:pt x="1906" y="93"/>
                  </a:cubicBezTo>
                  <a:cubicBezTo>
                    <a:pt x="1899" y="34"/>
                    <a:pt x="1852" y="0"/>
                    <a:pt x="1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5622258" y="1526407"/>
              <a:ext cx="996329" cy="640503"/>
            </a:xfrm>
            <a:custGeom>
              <a:avLst/>
              <a:gdLst/>
              <a:ahLst/>
              <a:cxnLst/>
              <a:rect l="l" t="t" r="r" b="b"/>
              <a:pathLst>
                <a:path w="29624" h="18801" extrusionOk="0">
                  <a:moveTo>
                    <a:pt x="1406" y="0"/>
                  </a:moveTo>
                  <a:cubicBezTo>
                    <a:pt x="632" y="0"/>
                    <a:pt x="1" y="643"/>
                    <a:pt x="1" y="1417"/>
                  </a:cubicBezTo>
                  <a:lnTo>
                    <a:pt x="1" y="17383"/>
                  </a:lnTo>
                  <a:cubicBezTo>
                    <a:pt x="1" y="18157"/>
                    <a:pt x="632" y="18800"/>
                    <a:pt x="1406" y="18800"/>
                  </a:cubicBezTo>
                  <a:lnTo>
                    <a:pt x="28207" y="18800"/>
                  </a:lnTo>
                  <a:cubicBezTo>
                    <a:pt x="28992" y="18800"/>
                    <a:pt x="29623" y="18169"/>
                    <a:pt x="29623" y="17395"/>
                  </a:cubicBezTo>
                  <a:lnTo>
                    <a:pt x="29623" y="1417"/>
                  </a:lnTo>
                  <a:cubicBezTo>
                    <a:pt x="29623" y="643"/>
                    <a:pt x="28992" y="0"/>
                    <a:pt x="28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5848931" y="1826135"/>
              <a:ext cx="542627" cy="340777"/>
            </a:xfrm>
            <a:custGeom>
              <a:avLst/>
              <a:gdLst/>
              <a:ahLst/>
              <a:cxnLst/>
              <a:rect l="l" t="t" r="r" b="b"/>
              <a:pathLst>
                <a:path w="16134" h="10003" extrusionOk="0">
                  <a:moveTo>
                    <a:pt x="1" y="1"/>
                  </a:moveTo>
                  <a:lnTo>
                    <a:pt x="1" y="9085"/>
                  </a:lnTo>
                  <a:cubicBezTo>
                    <a:pt x="1" y="9597"/>
                    <a:pt x="405" y="10002"/>
                    <a:pt x="906" y="10002"/>
                  </a:cubicBezTo>
                  <a:lnTo>
                    <a:pt x="15217" y="10002"/>
                  </a:lnTo>
                  <a:cubicBezTo>
                    <a:pt x="15729" y="10002"/>
                    <a:pt x="16134" y="9597"/>
                    <a:pt x="16134" y="9085"/>
                  </a:cubicBezTo>
                  <a:lnTo>
                    <a:pt x="16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5851756" y="1941250"/>
              <a:ext cx="538187" cy="215920"/>
            </a:xfrm>
            <a:custGeom>
              <a:avLst/>
              <a:gdLst/>
              <a:ahLst/>
              <a:cxnLst/>
              <a:rect l="l" t="t" r="r" b="b"/>
              <a:pathLst>
                <a:path w="16002" h="6338" extrusionOk="0">
                  <a:moveTo>
                    <a:pt x="8008" y="0"/>
                  </a:moveTo>
                  <a:cubicBezTo>
                    <a:pt x="7980" y="0"/>
                    <a:pt x="7953" y="9"/>
                    <a:pt x="7930" y="27"/>
                  </a:cubicBezTo>
                  <a:lnTo>
                    <a:pt x="71" y="6099"/>
                  </a:lnTo>
                  <a:cubicBezTo>
                    <a:pt x="12" y="6147"/>
                    <a:pt x="0" y="6218"/>
                    <a:pt x="48" y="6278"/>
                  </a:cubicBezTo>
                  <a:cubicBezTo>
                    <a:pt x="75" y="6313"/>
                    <a:pt x="111" y="6331"/>
                    <a:pt x="148" y="6331"/>
                  </a:cubicBezTo>
                  <a:cubicBezTo>
                    <a:pt x="174" y="6331"/>
                    <a:pt x="201" y="6322"/>
                    <a:pt x="226" y="6302"/>
                  </a:cubicBezTo>
                  <a:lnTo>
                    <a:pt x="7989" y="289"/>
                  </a:lnTo>
                  <a:lnTo>
                    <a:pt x="15764" y="6302"/>
                  </a:lnTo>
                  <a:cubicBezTo>
                    <a:pt x="15776" y="6326"/>
                    <a:pt x="15812" y="6337"/>
                    <a:pt x="15835" y="6337"/>
                  </a:cubicBezTo>
                  <a:cubicBezTo>
                    <a:pt x="15871" y="6337"/>
                    <a:pt x="15919" y="6302"/>
                    <a:pt x="15966" y="6278"/>
                  </a:cubicBezTo>
                  <a:cubicBezTo>
                    <a:pt x="16002" y="6218"/>
                    <a:pt x="16002" y="6147"/>
                    <a:pt x="15942" y="6099"/>
                  </a:cubicBezTo>
                  <a:lnTo>
                    <a:pt x="8096" y="27"/>
                  </a:lnTo>
                  <a:cubicBezTo>
                    <a:pt x="8066" y="9"/>
                    <a:pt x="8037" y="0"/>
                    <a:pt x="8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5847720" y="1614404"/>
              <a:ext cx="545452" cy="425537"/>
            </a:xfrm>
            <a:custGeom>
              <a:avLst/>
              <a:gdLst/>
              <a:ahLst/>
              <a:cxnLst/>
              <a:rect l="l" t="t" r="r" b="b"/>
              <a:pathLst>
                <a:path w="16218" h="12491" extrusionOk="0">
                  <a:moveTo>
                    <a:pt x="8097" y="1"/>
                  </a:moveTo>
                  <a:lnTo>
                    <a:pt x="4085" y="3120"/>
                  </a:lnTo>
                  <a:lnTo>
                    <a:pt x="60" y="6228"/>
                  </a:lnTo>
                  <a:lnTo>
                    <a:pt x="1" y="6228"/>
                  </a:lnTo>
                  <a:lnTo>
                    <a:pt x="4049" y="9347"/>
                  </a:lnTo>
                  <a:lnTo>
                    <a:pt x="8097" y="12491"/>
                  </a:lnTo>
                  <a:lnTo>
                    <a:pt x="12145" y="9347"/>
                  </a:lnTo>
                  <a:lnTo>
                    <a:pt x="16217" y="6228"/>
                  </a:lnTo>
                  <a:lnTo>
                    <a:pt x="16134" y="6228"/>
                  </a:lnTo>
                  <a:lnTo>
                    <a:pt x="12122" y="31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5943852" y="1682573"/>
              <a:ext cx="352401" cy="338290"/>
            </a:xfrm>
            <a:custGeom>
              <a:avLst/>
              <a:gdLst/>
              <a:ahLst/>
              <a:cxnLst/>
              <a:rect l="l" t="t" r="r" b="b"/>
              <a:pathLst>
                <a:path w="10478" h="9930" extrusionOk="0">
                  <a:moveTo>
                    <a:pt x="0" y="0"/>
                  </a:moveTo>
                  <a:lnTo>
                    <a:pt x="0" y="3870"/>
                  </a:lnTo>
                  <a:lnTo>
                    <a:pt x="0" y="5882"/>
                  </a:lnTo>
                  <a:lnTo>
                    <a:pt x="1310" y="6906"/>
                  </a:lnTo>
                  <a:lnTo>
                    <a:pt x="5239" y="9930"/>
                  </a:lnTo>
                  <a:lnTo>
                    <a:pt x="9168" y="6906"/>
                  </a:lnTo>
                  <a:lnTo>
                    <a:pt x="10478" y="5882"/>
                  </a:lnTo>
                  <a:lnTo>
                    <a:pt x="10478" y="3870"/>
                  </a:lnTo>
                  <a:lnTo>
                    <a:pt x="10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6021551" y="1756398"/>
              <a:ext cx="197826" cy="175652"/>
            </a:xfrm>
            <a:custGeom>
              <a:avLst/>
              <a:gdLst/>
              <a:ahLst/>
              <a:cxnLst/>
              <a:rect l="l" t="t" r="r" b="b"/>
              <a:pathLst>
                <a:path w="5882" h="5156" extrusionOk="0">
                  <a:moveTo>
                    <a:pt x="2929" y="1060"/>
                  </a:moveTo>
                  <a:cubicBezTo>
                    <a:pt x="3132" y="1060"/>
                    <a:pt x="3274" y="1215"/>
                    <a:pt x="3274" y="1405"/>
                  </a:cubicBezTo>
                  <a:lnTo>
                    <a:pt x="3274" y="2774"/>
                  </a:lnTo>
                  <a:cubicBezTo>
                    <a:pt x="3274" y="2965"/>
                    <a:pt x="3132" y="3120"/>
                    <a:pt x="2929" y="3120"/>
                  </a:cubicBezTo>
                  <a:cubicBezTo>
                    <a:pt x="2739" y="3120"/>
                    <a:pt x="2596" y="2965"/>
                    <a:pt x="2596" y="2774"/>
                  </a:cubicBezTo>
                  <a:lnTo>
                    <a:pt x="2596" y="1405"/>
                  </a:lnTo>
                  <a:cubicBezTo>
                    <a:pt x="2596" y="1215"/>
                    <a:pt x="2751" y="1060"/>
                    <a:pt x="2929" y="1060"/>
                  </a:cubicBezTo>
                  <a:close/>
                  <a:moveTo>
                    <a:pt x="2929" y="3453"/>
                  </a:moveTo>
                  <a:cubicBezTo>
                    <a:pt x="3215" y="3453"/>
                    <a:pt x="3441" y="3679"/>
                    <a:pt x="3441" y="3965"/>
                  </a:cubicBezTo>
                  <a:cubicBezTo>
                    <a:pt x="3441" y="4251"/>
                    <a:pt x="3215" y="4465"/>
                    <a:pt x="2929" y="4465"/>
                  </a:cubicBezTo>
                  <a:cubicBezTo>
                    <a:pt x="2643" y="4465"/>
                    <a:pt x="2429" y="4251"/>
                    <a:pt x="2429" y="3965"/>
                  </a:cubicBezTo>
                  <a:cubicBezTo>
                    <a:pt x="2429" y="3679"/>
                    <a:pt x="2643" y="3453"/>
                    <a:pt x="2929" y="3453"/>
                  </a:cubicBezTo>
                  <a:close/>
                  <a:moveTo>
                    <a:pt x="2941" y="0"/>
                  </a:moveTo>
                  <a:cubicBezTo>
                    <a:pt x="2643" y="0"/>
                    <a:pt x="2370" y="155"/>
                    <a:pt x="2215" y="417"/>
                  </a:cubicBezTo>
                  <a:lnTo>
                    <a:pt x="167" y="3858"/>
                  </a:lnTo>
                  <a:cubicBezTo>
                    <a:pt x="0" y="4132"/>
                    <a:pt x="0" y="4441"/>
                    <a:pt x="155" y="4727"/>
                  </a:cubicBezTo>
                  <a:cubicBezTo>
                    <a:pt x="298" y="4989"/>
                    <a:pt x="584" y="5155"/>
                    <a:pt x="893" y="5155"/>
                  </a:cubicBezTo>
                  <a:lnTo>
                    <a:pt x="5001" y="5155"/>
                  </a:lnTo>
                  <a:cubicBezTo>
                    <a:pt x="5310" y="5155"/>
                    <a:pt x="5596" y="4989"/>
                    <a:pt x="5739" y="4727"/>
                  </a:cubicBezTo>
                  <a:cubicBezTo>
                    <a:pt x="5882" y="4453"/>
                    <a:pt x="5882" y="4132"/>
                    <a:pt x="5727" y="3858"/>
                  </a:cubicBezTo>
                  <a:lnTo>
                    <a:pt x="3679" y="417"/>
                  </a:lnTo>
                  <a:cubicBezTo>
                    <a:pt x="3525" y="155"/>
                    <a:pt x="3239" y="0"/>
                    <a:pt x="2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5967094" y="1697154"/>
              <a:ext cx="56065" cy="13423"/>
            </a:xfrm>
            <a:custGeom>
              <a:avLst/>
              <a:gdLst/>
              <a:ahLst/>
              <a:cxnLst/>
              <a:rect l="l" t="t" r="r" b="b"/>
              <a:pathLst>
                <a:path w="1667" h="394" extrusionOk="0">
                  <a:moveTo>
                    <a:pt x="191" y="1"/>
                  </a:moveTo>
                  <a:cubicBezTo>
                    <a:pt x="83" y="1"/>
                    <a:pt x="0" y="96"/>
                    <a:pt x="0" y="191"/>
                  </a:cubicBezTo>
                  <a:cubicBezTo>
                    <a:pt x="0" y="298"/>
                    <a:pt x="83" y="394"/>
                    <a:pt x="191" y="394"/>
                  </a:cubicBezTo>
                  <a:lnTo>
                    <a:pt x="1476" y="394"/>
                  </a:lnTo>
                  <a:cubicBezTo>
                    <a:pt x="1572" y="394"/>
                    <a:pt x="1667" y="310"/>
                    <a:pt x="1667" y="191"/>
                  </a:cubicBezTo>
                  <a:cubicBezTo>
                    <a:pt x="1667" y="96"/>
                    <a:pt x="1572" y="1"/>
                    <a:pt x="14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5967094" y="1721513"/>
              <a:ext cx="56065" cy="13423"/>
            </a:xfrm>
            <a:custGeom>
              <a:avLst/>
              <a:gdLst/>
              <a:ahLst/>
              <a:cxnLst/>
              <a:rect l="l" t="t" r="r" b="b"/>
              <a:pathLst>
                <a:path w="1667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76" y="393"/>
                  </a:lnTo>
                  <a:cubicBezTo>
                    <a:pt x="1572" y="393"/>
                    <a:pt x="1667" y="298"/>
                    <a:pt x="1667" y="191"/>
                  </a:cubicBezTo>
                  <a:cubicBezTo>
                    <a:pt x="1667" y="95"/>
                    <a:pt x="1572" y="0"/>
                    <a:pt x="1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5967094" y="1745428"/>
              <a:ext cx="30034" cy="13014"/>
            </a:xfrm>
            <a:custGeom>
              <a:avLst/>
              <a:gdLst/>
              <a:ahLst/>
              <a:cxnLst/>
              <a:rect l="l" t="t" r="r" b="b"/>
              <a:pathLst>
                <a:path w="893" h="382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cubicBezTo>
                    <a:pt x="0" y="298"/>
                    <a:pt x="83" y="382"/>
                    <a:pt x="191" y="382"/>
                  </a:cubicBezTo>
                  <a:lnTo>
                    <a:pt x="691" y="382"/>
                  </a:lnTo>
                  <a:cubicBezTo>
                    <a:pt x="822" y="382"/>
                    <a:pt x="893" y="298"/>
                    <a:pt x="893" y="191"/>
                  </a:cubicBezTo>
                  <a:cubicBezTo>
                    <a:pt x="893" y="84"/>
                    <a:pt x="798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1" name="Google Shape;3021;p35"/>
          <p:cNvGrpSpPr/>
          <p:nvPr/>
        </p:nvGrpSpPr>
        <p:grpSpPr>
          <a:xfrm>
            <a:off x="5421447" y="2596527"/>
            <a:ext cx="1198953" cy="640094"/>
            <a:chOff x="5421447" y="2753477"/>
            <a:chExt cx="1198953" cy="640094"/>
          </a:xfrm>
        </p:grpSpPr>
        <p:sp>
          <p:nvSpPr>
            <p:cNvPr id="3022" name="Google Shape;3022;p35"/>
            <p:cNvSpPr/>
            <p:nvPr/>
          </p:nvSpPr>
          <p:spPr>
            <a:xfrm>
              <a:off x="5421447" y="2764209"/>
              <a:ext cx="100931" cy="100227"/>
            </a:xfrm>
            <a:custGeom>
              <a:avLst/>
              <a:gdLst/>
              <a:ahLst/>
              <a:cxnLst/>
              <a:rect l="l" t="t" r="r" b="b"/>
              <a:pathLst>
                <a:path w="3001" h="2942" extrusionOk="0">
                  <a:moveTo>
                    <a:pt x="1568" y="0"/>
                  </a:moveTo>
                  <a:cubicBezTo>
                    <a:pt x="1536" y="0"/>
                    <a:pt x="1504" y="20"/>
                    <a:pt x="1488" y="67"/>
                  </a:cubicBezTo>
                  <a:cubicBezTo>
                    <a:pt x="1381" y="412"/>
                    <a:pt x="1238" y="757"/>
                    <a:pt x="988" y="1019"/>
                  </a:cubicBezTo>
                  <a:cubicBezTo>
                    <a:pt x="869" y="1150"/>
                    <a:pt x="726" y="1257"/>
                    <a:pt x="560" y="1317"/>
                  </a:cubicBezTo>
                  <a:cubicBezTo>
                    <a:pt x="393" y="1376"/>
                    <a:pt x="226" y="1376"/>
                    <a:pt x="48" y="1400"/>
                  </a:cubicBezTo>
                  <a:cubicBezTo>
                    <a:pt x="36" y="1400"/>
                    <a:pt x="36" y="1436"/>
                    <a:pt x="48" y="1436"/>
                  </a:cubicBezTo>
                  <a:cubicBezTo>
                    <a:pt x="72" y="1436"/>
                    <a:pt x="84" y="1448"/>
                    <a:pt x="95" y="1448"/>
                  </a:cubicBezTo>
                  <a:cubicBezTo>
                    <a:pt x="84" y="1472"/>
                    <a:pt x="48" y="1472"/>
                    <a:pt x="36" y="1483"/>
                  </a:cubicBezTo>
                  <a:cubicBezTo>
                    <a:pt x="24" y="1495"/>
                    <a:pt x="0" y="1531"/>
                    <a:pt x="24" y="1555"/>
                  </a:cubicBezTo>
                  <a:cubicBezTo>
                    <a:pt x="107" y="1686"/>
                    <a:pt x="274" y="1686"/>
                    <a:pt x="429" y="1745"/>
                  </a:cubicBezTo>
                  <a:cubicBezTo>
                    <a:pt x="584" y="1805"/>
                    <a:pt x="738" y="1900"/>
                    <a:pt x="857" y="2007"/>
                  </a:cubicBezTo>
                  <a:cubicBezTo>
                    <a:pt x="1107" y="2210"/>
                    <a:pt x="1346" y="2519"/>
                    <a:pt x="1393" y="2853"/>
                  </a:cubicBezTo>
                  <a:cubicBezTo>
                    <a:pt x="1399" y="2912"/>
                    <a:pt x="1456" y="2942"/>
                    <a:pt x="1512" y="2942"/>
                  </a:cubicBezTo>
                  <a:cubicBezTo>
                    <a:pt x="1569" y="2942"/>
                    <a:pt x="1625" y="2912"/>
                    <a:pt x="1631" y="2853"/>
                  </a:cubicBezTo>
                  <a:cubicBezTo>
                    <a:pt x="1738" y="2210"/>
                    <a:pt x="2215" y="1722"/>
                    <a:pt x="2846" y="1626"/>
                  </a:cubicBezTo>
                  <a:cubicBezTo>
                    <a:pt x="3001" y="1603"/>
                    <a:pt x="3001" y="1352"/>
                    <a:pt x="2870" y="1329"/>
                  </a:cubicBezTo>
                  <a:cubicBezTo>
                    <a:pt x="2239" y="1222"/>
                    <a:pt x="1750" y="721"/>
                    <a:pt x="1655" y="79"/>
                  </a:cubicBezTo>
                  <a:cubicBezTo>
                    <a:pt x="1648" y="32"/>
                    <a:pt x="1608" y="0"/>
                    <a:pt x="1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3" name="Google Shape;3023;p35"/>
            <p:cNvGrpSpPr/>
            <p:nvPr/>
          </p:nvGrpSpPr>
          <p:grpSpPr>
            <a:xfrm>
              <a:off x="5624070" y="2753477"/>
              <a:ext cx="996329" cy="640094"/>
              <a:chOff x="5624070" y="2753477"/>
              <a:chExt cx="996329" cy="640094"/>
            </a:xfrm>
          </p:grpSpPr>
          <p:sp>
            <p:nvSpPr>
              <p:cNvPr id="3024" name="Google Shape;3024;p35"/>
              <p:cNvSpPr/>
              <p:nvPr/>
            </p:nvSpPr>
            <p:spPr>
              <a:xfrm>
                <a:off x="5624070" y="2753477"/>
                <a:ext cx="996329" cy="640094"/>
              </a:xfrm>
              <a:custGeom>
                <a:avLst/>
                <a:gdLst/>
                <a:ahLst/>
                <a:cxnLst/>
                <a:rect l="l" t="t" r="r" b="b"/>
                <a:pathLst>
                  <a:path w="29624" h="18789" extrusionOk="0">
                    <a:moveTo>
                      <a:pt x="1406" y="1"/>
                    </a:moveTo>
                    <a:cubicBezTo>
                      <a:pt x="632" y="1"/>
                      <a:pt x="1" y="632"/>
                      <a:pt x="1" y="1406"/>
                    </a:cubicBezTo>
                    <a:lnTo>
                      <a:pt x="1" y="17384"/>
                    </a:lnTo>
                    <a:cubicBezTo>
                      <a:pt x="1" y="18158"/>
                      <a:pt x="632" y="18789"/>
                      <a:pt x="1406" y="18789"/>
                    </a:cubicBezTo>
                    <a:lnTo>
                      <a:pt x="28207" y="18789"/>
                    </a:lnTo>
                    <a:cubicBezTo>
                      <a:pt x="28992" y="18789"/>
                      <a:pt x="29623" y="18170"/>
                      <a:pt x="29623" y="17384"/>
                    </a:cubicBezTo>
                    <a:lnTo>
                      <a:pt x="29623" y="1406"/>
                    </a:lnTo>
                    <a:cubicBezTo>
                      <a:pt x="29623" y="632"/>
                      <a:pt x="28992" y="1"/>
                      <a:pt x="28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35"/>
              <p:cNvSpPr/>
              <p:nvPr/>
            </p:nvSpPr>
            <p:spPr>
              <a:xfrm>
                <a:off x="5835136" y="2884093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7" y="1905"/>
                      <a:pt x="238" y="1905"/>
                    </a:cubicBezTo>
                    <a:lnTo>
                      <a:pt x="4215" y="1905"/>
                    </a:lnTo>
                    <a:cubicBezTo>
                      <a:pt x="4346" y="1905"/>
                      <a:pt x="4453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35"/>
              <p:cNvSpPr/>
              <p:nvPr/>
            </p:nvSpPr>
            <p:spPr>
              <a:xfrm>
                <a:off x="6003317" y="2884093"/>
                <a:ext cx="150203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906" extrusionOk="0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lnTo>
                      <a:pt x="1" y="1667"/>
                    </a:lnTo>
                    <a:cubicBezTo>
                      <a:pt x="1" y="1798"/>
                      <a:pt x="108" y="1905"/>
                      <a:pt x="239" y="1905"/>
                    </a:cubicBezTo>
                    <a:lnTo>
                      <a:pt x="4216" y="1905"/>
                    </a:lnTo>
                    <a:cubicBezTo>
                      <a:pt x="4347" y="1905"/>
                      <a:pt x="4466" y="1798"/>
                      <a:pt x="4454" y="1667"/>
                    </a:cubicBezTo>
                    <a:lnTo>
                      <a:pt x="4454" y="239"/>
                    </a:lnTo>
                    <a:cubicBezTo>
                      <a:pt x="4454" y="108"/>
                      <a:pt x="4347" y="0"/>
                      <a:pt x="42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5"/>
              <p:cNvSpPr/>
              <p:nvPr/>
            </p:nvSpPr>
            <p:spPr>
              <a:xfrm>
                <a:off x="6171934" y="2884093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0"/>
                    </a:moveTo>
                    <a:cubicBezTo>
                      <a:pt x="108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8" y="1905"/>
                      <a:pt x="239" y="1905"/>
                    </a:cubicBezTo>
                    <a:lnTo>
                      <a:pt x="4215" y="1905"/>
                    </a:lnTo>
                    <a:cubicBezTo>
                      <a:pt x="4346" y="1905"/>
                      <a:pt x="4453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5"/>
              <p:cNvSpPr/>
              <p:nvPr/>
            </p:nvSpPr>
            <p:spPr>
              <a:xfrm>
                <a:off x="6340148" y="2884093"/>
                <a:ext cx="15016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06" extrusionOk="0"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7" y="1905"/>
                      <a:pt x="238" y="1905"/>
                    </a:cubicBezTo>
                    <a:lnTo>
                      <a:pt x="4215" y="1905"/>
                    </a:lnTo>
                    <a:cubicBezTo>
                      <a:pt x="4346" y="1905"/>
                      <a:pt x="4465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35"/>
              <p:cNvSpPr/>
              <p:nvPr/>
            </p:nvSpPr>
            <p:spPr>
              <a:xfrm>
                <a:off x="5753838" y="2967252"/>
                <a:ext cx="149799" cy="65341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18" extrusionOk="0">
                    <a:moveTo>
                      <a:pt x="238" y="0"/>
                    </a:moveTo>
                    <a:cubicBezTo>
                      <a:pt x="108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108" y="1917"/>
                      <a:pt x="238" y="1917"/>
                    </a:cubicBezTo>
                    <a:lnTo>
                      <a:pt x="4215" y="1917"/>
                    </a:lnTo>
                    <a:cubicBezTo>
                      <a:pt x="4358" y="1917"/>
                      <a:pt x="4453" y="1798"/>
                      <a:pt x="4453" y="1667"/>
                    </a:cubicBezTo>
                    <a:lnTo>
                      <a:pt x="4453" y="238"/>
                    </a:lnTo>
                    <a:cubicBezTo>
                      <a:pt x="4453" y="107"/>
                      <a:pt x="4358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35"/>
              <p:cNvSpPr/>
              <p:nvPr/>
            </p:nvSpPr>
            <p:spPr>
              <a:xfrm>
                <a:off x="5922422" y="2967252"/>
                <a:ext cx="149799" cy="65341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18" extrusionOk="0">
                    <a:moveTo>
                      <a:pt x="239" y="0"/>
                    </a:moveTo>
                    <a:cubicBezTo>
                      <a:pt x="96" y="0"/>
                      <a:pt x="1" y="107"/>
                      <a:pt x="1" y="238"/>
                    </a:cubicBezTo>
                    <a:lnTo>
                      <a:pt x="1" y="1679"/>
                    </a:lnTo>
                    <a:cubicBezTo>
                      <a:pt x="1" y="1810"/>
                      <a:pt x="96" y="1917"/>
                      <a:pt x="239" y="1917"/>
                    </a:cubicBezTo>
                    <a:lnTo>
                      <a:pt x="4204" y="1917"/>
                    </a:lnTo>
                    <a:cubicBezTo>
                      <a:pt x="4347" y="1917"/>
                      <a:pt x="4454" y="1798"/>
                      <a:pt x="4442" y="1667"/>
                    </a:cubicBezTo>
                    <a:lnTo>
                      <a:pt x="4442" y="238"/>
                    </a:lnTo>
                    <a:cubicBezTo>
                      <a:pt x="4442" y="107"/>
                      <a:pt x="4347" y="0"/>
                      <a:pt x="4204" y="0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35"/>
              <p:cNvSpPr/>
              <p:nvPr/>
            </p:nvSpPr>
            <p:spPr>
              <a:xfrm>
                <a:off x="6091039" y="2967252"/>
                <a:ext cx="149799" cy="65341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18" extrusionOk="0">
                    <a:moveTo>
                      <a:pt x="239" y="0"/>
                    </a:moveTo>
                    <a:cubicBezTo>
                      <a:pt x="108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96" y="1917"/>
                      <a:pt x="239" y="1917"/>
                    </a:cubicBezTo>
                    <a:lnTo>
                      <a:pt x="4203" y="1917"/>
                    </a:lnTo>
                    <a:cubicBezTo>
                      <a:pt x="4346" y="1917"/>
                      <a:pt x="4453" y="1798"/>
                      <a:pt x="4441" y="1667"/>
                    </a:cubicBezTo>
                    <a:lnTo>
                      <a:pt x="4441" y="238"/>
                    </a:lnTo>
                    <a:cubicBezTo>
                      <a:pt x="4441" y="107"/>
                      <a:pt x="4346" y="0"/>
                      <a:pt x="4203" y="0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35"/>
              <p:cNvSpPr/>
              <p:nvPr/>
            </p:nvSpPr>
            <p:spPr>
              <a:xfrm>
                <a:off x="6259253" y="2967252"/>
                <a:ext cx="150169" cy="65341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18" extrusionOk="0"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95" y="1917"/>
                      <a:pt x="238" y="1917"/>
                    </a:cubicBezTo>
                    <a:lnTo>
                      <a:pt x="4215" y="1917"/>
                    </a:lnTo>
                    <a:cubicBezTo>
                      <a:pt x="4346" y="1917"/>
                      <a:pt x="4465" y="1798"/>
                      <a:pt x="4453" y="1667"/>
                    </a:cubicBezTo>
                    <a:lnTo>
                      <a:pt x="4453" y="238"/>
                    </a:lnTo>
                    <a:cubicBezTo>
                      <a:pt x="4453" y="107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35"/>
              <p:cNvSpPr/>
              <p:nvPr/>
            </p:nvSpPr>
            <p:spPr>
              <a:xfrm>
                <a:off x="5835136" y="3050786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5"/>
              <p:cNvSpPr/>
              <p:nvPr/>
            </p:nvSpPr>
            <p:spPr>
              <a:xfrm>
                <a:off x="6003317" y="3050786"/>
                <a:ext cx="150203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906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1"/>
                      <a:pt x="108" y="1906"/>
                      <a:pt x="239" y="1906"/>
                    </a:cubicBezTo>
                    <a:lnTo>
                      <a:pt x="4216" y="1906"/>
                    </a:lnTo>
                    <a:cubicBezTo>
                      <a:pt x="4347" y="1906"/>
                      <a:pt x="4466" y="1811"/>
                      <a:pt x="4454" y="1668"/>
                    </a:cubicBezTo>
                    <a:lnTo>
                      <a:pt x="4454" y="239"/>
                    </a:lnTo>
                    <a:cubicBezTo>
                      <a:pt x="4454" y="108"/>
                      <a:pt x="4347" y="1"/>
                      <a:pt x="4216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35"/>
              <p:cNvSpPr/>
              <p:nvPr/>
            </p:nvSpPr>
            <p:spPr>
              <a:xfrm>
                <a:off x="6171934" y="3050786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8" y="1906"/>
                      <a:pt x="239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35"/>
              <p:cNvSpPr/>
              <p:nvPr/>
            </p:nvSpPr>
            <p:spPr>
              <a:xfrm>
                <a:off x="6340148" y="3050786"/>
                <a:ext cx="15016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35"/>
              <p:cNvSpPr/>
              <p:nvPr/>
            </p:nvSpPr>
            <p:spPr>
              <a:xfrm>
                <a:off x="5753838" y="3133946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8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108" y="1906"/>
                      <a:pt x="238" y="1906"/>
                    </a:cubicBezTo>
                    <a:lnTo>
                      <a:pt x="4215" y="1906"/>
                    </a:lnTo>
                    <a:cubicBezTo>
                      <a:pt x="4358" y="1906"/>
                      <a:pt x="4453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58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35"/>
              <p:cNvSpPr/>
              <p:nvPr/>
            </p:nvSpPr>
            <p:spPr>
              <a:xfrm>
                <a:off x="5922422" y="3133946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96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0"/>
                      <a:pt x="96" y="1906"/>
                      <a:pt x="239" y="1906"/>
                    </a:cubicBezTo>
                    <a:lnTo>
                      <a:pt x="4204" y="1906"/>
                    </a:lnTo>
                    <a:cubicBezTo>
                      <a:pt x="4347" y="1906"/>
                      <a:pt x="4454" y="1810"/>
                      <a:pt x="4442" y="1668"/>
                    </a:cubicBezTo>
                    <a:lnTo>
                      <a:pt x="4442" y="239"/>
                    </a:lnTo>
                    <a:cubicBezTo>
                      <a:pt x="4442" y="108"/>
                      <a:pt x="4347" y="1"/>
                      <a:pt x="4204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5"/>
              <p:cNvSpPr/>
              <p:nvPr/>
            </p:nvSpPr>
            <p:spPr>
              <a:xfrm>
                <a:off x="6091039" y="3133946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6" y="1906"/>
                      <a:pt x="239" y="1906"/>
                    </a:cubicBezTo>
                    <a:lnTo>
                      <a:pt x="4203" y="1906"/>
                    </a:lnTo>
                    <a:cubicBezTo>
                      <a:pt x="4346" y="1906"/>
                      <a:pt x="4453" y="1810"/>
                      <a:pt x="4441" y="1668"/>
                    </a:cubicBezTo>
                    <a:lnTo>
                      <a:pt x="4441" y="239"/>
                    </a:lnTo>
                    <a:cubicBezTo>
                      <a:pt x="4441" y="108"/>
                      <a:pt x="4346" y="1"/>
                      <a:pt x="4203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5"/>
              <p:cNvSpPr/>
              <p:nvPr/>
            </p:nvSpPr>
            <p:spPr>
              <a:xfrm>
                <a:off x="6259253" y="3133946"/>
                <a:ext cx="15016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5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5"/>
              <p:cNvSpPr/>
              <p:nvPr/>
            </p:nvSpPr>
            <p:spPr>
              <a:xfrm>
                <a:off x="5835136" y="3215061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5"/>
              <p:cNvSpPr/>
              <p:nvPr/>
            </p:nvSpPr>
            <p:spPr>
              <a:xfrm>
                <a:off x="6003317" y="3215061"/>
                <a:ext cx="150203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906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1"/>
                      <a:pt x="108" y="1906"/>
                      <a:pt x="239" y="1906"/>
                    </a:cubicBezTo>
                    <a:lnTo>
                      <a:pt x="4216" y="1906"/>
                    </a:lnTo>
                    <a:cubicBezTo>
                      <a:pt x="4347" y="1906"/>
                      <a:pt x="4466" y="1787"/>
                      <a:pt x="4454" y="1668"/>
                    </a:cubicBezTo>
                    <a:lnTo>
                      <a:pt x="4454" y="239"/>
                    </a:lnTo>
                    <a:cubicBezTo>
                      <a:pt x="4454" y="108"/>
                      <a:pt x="4347" y="1"/>
                      <a:pt x="4216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5"/>
              <p:cNvSpPr/>
              <p:nvPr/>
            </p:nvSpPr>
            <p:spPr>
              <a:xfrm>
                <a:off x="6171934" y="3215061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8" y="1906"/>
                      <a:pt x="239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5"/>
              <p:cNvSpPr/>
              <p:nvPr/>
            </p:nvSpPr>
            <p:spPr>
              <a:xfrm>
                <a:off x="6340148" y="3215061"/>
                <a:ext cx="15016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5"/>
              <p:cNvSpPr/>
              <p:nvPr/>
            </p:nvSpPr>
            <p:spPr>
              <a:xfrm>
                <a:off x="5753838" y="3298221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8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108" y="1906"/>
                      <a:pt x="238" y="1906"/>
                    </a:cubicBezTo>
                    <a:lnTo>
                      <a:pt x="4215" y="1906"/>
                    </a:lnTo>
                    <a:cubicBezTo>
                      <a:pt x="4358" y="1906"/>
                      <a:pt x="4453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58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5"/>
              <p:cNvSpPr/>
              <p:nvPr/>
            </p:nvSpPr>
            <p:spPr>
              <a:xfrm>
                <a:off x="5922422" y="3298221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96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0"/>
                      <a:pt x="96" y="1906"/>
                      <a:pt x="239" y="1906"/>
                    </a:cubicBezTo>
                    <a:lnTo>
                      <a:pt x="4204" y="1906"/>
                    </a:lnTo>
                    <a:cubicBezTo>
                      <a:pt x="4347" y="1906"/>
                      <a:pt x="4454" y="1810"/>
                      <a:pt x="4442" y="1668"/>
                    </a:cubicBezTo>
                    <a:lnTo>
                      <a:pt x="4442" y="239"/>
                    </a:lnTo>
                    <a:cubicBezTo>
                      <a:pt x="4442" y="108"/>
                      <a:pt x="4347" y="1"/>
                      <a:pt x="42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35"/>
              <p:cNvSpPr/>
              <p:nvPr/>
            </p:nvSpPr>
            <p:spPr>
              <a:xfrm>
                <a:off x="6091039" y="3298221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6" y="1906"/>
                      <a:pt x="239" y="1906"/>
                    </a:cubicBezTo>
                    <a:lnTo>
                      <a:pt x="4203" y="1906"/>
                    </a:lnTo>
                    <a:cubicBezTo>
                      <a:pt x="4346" y="1906"/>
                      <a:pt x="4453" y="1810"/>
                      <a:pt x="4441" y="1668"/>
                    </a:cubicBezTo>
                    <a:lnTo>
                      <a:pt x="4441" y="239"/>
                    </a:lnTo>
                    <a:cubicBezTo>
                      <a:pt x="4441" y="108"/>
                      <a:pt x="4346" y="1"/>
                      <a:pt x="4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35"/>
              <p:cNvSpPr/>
              <p:nvPr/>
            </p:nvSpPr>
            <p:spPr>
              <a:xfrm>
                <a:off x="6259253" y="3298221"/>
                <a:ext cx="15016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5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35"/>
              <p:cNvSpPr/>
              <p:nvPr/>
            </p:nvSpPr>
            <p:spPr>
              <a:xfrm>
                <a:off x="5898406" y="2988749"/>
                <a:ext cx="447312" cy="298159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8752" extrusionOk="0">
                    <a:moveTo>
                      <a:pt x="1" y="0"/>
                    </a:moveTo>
                    <a:lnTo>
                      <a:pt x="1" y="7692"/>
                    </a:lnTo>
                    <a:cubicBezTo>
                      <a:pt x="1" y="8275"/>
                      <a:pt x="477" y="8751"/>
                      <a:pt x="1048" y="8751"/>
                    </a:cubicBezTo>
                    <a:lnTo>
                      <a:pt x="12240" y="8751"/>
                    </a:lnTo>
                    <a:cubicBezTo>
                      <a:pt x="12824" y="8751"/>
                      <a:pt x="13300" y="8275"/>
                      <a:pt x="13300" y="7692"/>
                    </a:cubicBezTo>
                    <a:lnTo>
                      <a:pt x="133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35"/>
              <p:cNvSpPr/>
              <p:nvPr/>
            </p:nvSpPr>
            <p:spPr>
              <a:xfrm>
                <a:off x="5898406" y="2925451"/>
                <a:ext cx="447312" cy="62923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1847" extrusionOk="0">
                    <a:moveTo>
                      <a:pt x="1048" y="1"/>
                    </a:moveTo>
                    <a:cubicBezTo>
                      <a:pt x="477" y="1"/>
                      <a:pt x="1" y="489"/>
                      <a:pt x="1" y="1060"/>
                    </a:cubicBezTo>
                    <a:lnTo>
                      <a:pt x="1" y="1846"/>
                    </a:lnTo>
                    <a:lnTo>
                      <a:pt x="13300" y="1846"/>
                    </a:lnTo>
                    <a:lnTo>
                      <a:pt x="13300" y="1060"/>
                    </a:lnTo>
                    <a:cubicBezTo>
                      <a:pt x="13300" y="489"/>
                      <a:pt x="12824" y="1"/>
                      <a:pt x="12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5"/>
              <p:cNvSpPr/>
              <p:nvPr/>
            </p:nvSpPr>
            <p:spPr>
              <a:xfrm>
                <a:off x="6213172" y="2940475"/>
                <a:ext cx="26065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75" extrusionOk="0">
                    <a:moveTo>
                      <a:pt x="382" y="0"/>
                    </a:moveTo>
                    <a:cubicBezTo>
                      <a:pt x="168" y="0"/>
                      <a:pt x="1" y="167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5"/>
              <p:cNvSpPr/>
              <p:nvPr/>
            </p:nvSpPr>
            <p:spPr>
              <a:xfrm>
                <a:off x="6251214" y="2940475"/>
                <a:ext cx="26065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75" extrusionOk="0">
                    <a:moveTo>
                      <a:pt x="382" y="0"/>
                    </a:moveTo>
                    <a:cubicBezTo>
                      <a:pt x="168" y="0"/>
                      <a:pt x="1" y="167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5"/>
              <p:cNvSpPr/>
              <p:nvPr/>
            </p:nvSpPr>
            <p:spPr>
              <a:xfrm>
                <a:off x="6289660" y="2940475"/>
                <a:ext cx="26065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75" extrusionOk="0">
                    <a:moveTo>
                      <a:pt x="382" y="0"/>
                    </a:moveTo>
                    <a:cubicBezTo>
                      <a:pt x="180" y="0"/>
                      <a:pt x="1" y="167"/>
                      <a:pt x="1" y="381"/>
                    </a:cubicBezTo>
                    <a:cubicBezTo>
                      <a:pt x="1" y="596"/>
                      <a:pt x="180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C1AA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5"/>
              <p:cNvSpPr/>
              <p:nvPr/>
            </p:nvSpPr>
            <p:spPr>
              <a:xfrm>
                <a:off x="6039374" y="3018933"/>
                <a:ext cx="165808" cy="22375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6568" extrusionOk="0">
                    <a:moveTo>
                      <a:pt x="2656" y="3972"/>
                    </a:moveTo>
                    <a:cubicBezTo>
                      <a:pt x="2715" y="4174"/>
                      <a:pt x="2834" y="4329"/>
                      <a:pt x="2929" y="4496"/>
                    </a:cubicBezTo>
                    <a:cubicBezTo>
                      <a:pt x="3096" y="4722"/>
                      <a:pt x="3263" y="4960"/>
                      <a:pt x="3287" y="5341"/>
                    </a:cubicBezTo>
                    <a:lnTo>
                      <a:pt x="3287" y="5425"/>
                    </a:lnTo>
                    <a:cubicBezTo>
                      <a:pt x="3275" y="5913"/>
                      <a:pt x="2918" y="6294"/>
                      <a:pt x="2453" y="6294"/>
                    </a:cubicBezTo>
                    <a:cubicBezTo>
                      <a:pt x="2013" y="6294"/>
                      <a:pt x="1644" y="5913"/>
                      <a:pt x="1644" y="5425"/>
                    </a:cubicBezTo>
                    <a:lnTo>
                      <a:pt x="1644" y="5365"/>
                    </a:lnTo>
                    <a:cubicBezTo>
                      <a:pt x="1644" y="5151"/>
                      <a:pt x="1679" y="5020"/>
                      <a:pt x="1727" y="4924"/>
                    </a:cubicBezTo>
                    <a:cubicBezTo>
                      <a:pt x="1798" y="5091"/>
                      <a:pt x="1953" y="5258"/>
                      <a:pt x="2167" y="5258"/>
                    </a:cubicBezTo>
                    <a:cubicBezTo>
                      <a:pt x="2251" y="5258"/>
                      <a:pt x="2310" y="5198"/>
                      <a:pt x="2310" y="5127"/>
                    </a:cubicBezTo>
                    <a:cubicBezTo>
                      <a:pt x="2310" y="4924"/>
                      <a:pt x="2310" y="4710"/>
                      <a:pt x="2370" y="4496"/>
                    </a:cubicBezTo>
                    <a:cubicBezTo>
                      <a:pt x="2417" y="4317"/>
                      <a:pt x="2513" y="4127"/>
                      <a:pt x="2656" y="3972"/>
                    </a:cubicBezTo>
                    <a:close/>
                    <a:moveTo>
                      <a:pt x="3147" y="1"/>
                    </a:moveTo>
                    <a:cubicBezTo>
                      <a:pt x="3114" y="1"/>
                      <a:pt x="3079" y="16"/>
                      <a:pt x="3049" y="31"/>
                    </a:cubicBezTo>
                    <a:cubicBezTo>
                      <a:pt x="2441" y="460"/>
                      <a:pt x="1941" y="1198"/>
                      <a:pt x="1775" y="1888"/>
                    </a:cubicBezTo>
                    <a:cubicBezTo>
                      <a:pt x="1655" y="2388"/>
                      <a:pt x="1644" y="2924"/>
                      <a:pt x="1644" y="3281"/>
                    </a:cubicBezTo>
                    <a:cubicBezTo>
                      <a:pt x="1072" y="3162"/>
                      <a:pt x="953" y="2329"/>
                      <a:pt x="953" y="2305"/>
                    </a:cubicBezTo>
                    <a:cubicBezTo>
                      <a:pt x="953" y="2269"/>
                      <a:pt x="929" y="2234"/>
                      <a:pt x="882" y="2210"/>
                    </a:cubicBezTo>
                    <a:cubicBezTo>
                      <a:pt x="858" y="2198"/>
                      <a:pt x="834" y="2192"/>
                      <a:pt x="813" y="2192"/>
                    </a:cubicBezTo>
                    <a:cubicBezTo>
                      <a:pt x="792" y="2192"/>
                      <a:pt x="774" y="2198"/>
                      <a:pt x="763" y="2210"/>
                    </a:cubicBezTo>
                    <a:cubicBezTo>
                      <a:pt x="727" y="2222"/>
                      <a:pt x="48" y="2555"/>
                      <a:pt x="1" y="3960"/>
                    </a:cubicBezTo>
                    <a:lnTo>
                      <a:pt x="1" y="4091"/>
                    </a:lnTo>
                    <a:cubicBezTo>
                      <a:pt x="1" y="5448"/>
                      <a:pt x="1108" y="6568"/>
                      <a:pt x="2477" y="6568"/>
                    </a:cubicBezTo>
                    <a:cubicBezTo>
                      <a:pt x="3822" y="6568"/>
                      <a:pt x="4930" y="5460"/>
                      <a:pt x="4930" y="4091"/>
                    </a:cubicBezTo>
                    <a:cubicBezTo>
                      <a:pt x="4930" y="4043"/>
                      <a:pt x="4918" y="3853"/>
                      <a:pt x="4918" y="3853"/>
                    </a:cubicBezTo>
                    <a:cubicBezTo>
                      <a:pt x="4834" y="2877"/>
                      <a:pt x="4382" y="2257"/>
                      <a:pt x="3977" y="1710"/>
                    </a:cubicBezTo>
                    <a:cubicBezTo>
                      <a:pt x="3608" y="1210"/>
                      <a:pt x="3275" y="781"/>
                      <a:pt x="3275" y="138"/>
                    </a:cubicBezTo>
                    <a:cubicBezTo>
                      <a:pt x="3275" y="91"/>
                      <a:pt x="3251" y="31"/>
                      <a:pt x="3203" y="19"/>
                    </a:cubicBezTo>
                    <a:cubicBezTo>
                      <a:pt x="3186" y="6"/>
                      <a:pt x="3167" y="1"/>
                      <a:pt x="3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5" name="Google Shape;3055;p35"/>
          <p:cNvGrpSpPr/>
          <p:nvPr/>
        </p:nvGrpSpPr>
        <p:grpSpPr>
          <a:xfrm>
            <a:off x="5416809" y="3723255"/>
            <a:ext cx="1201778" cy="740458"/>
            <a:chOff x="5416809" y="3880205"/>
            <a:chExt cx="1201778" cy="740458"/>
          </a:xfrm>
        </p:grpSpPr>
        <p:sp>
          <p:nvSpPr>
            <p:cNvPr id="3056" name="Google Shape;3056;p35"/>
            <p:cNvSpPr/>
            <p:nvPr/>
          </p:nvSpPr>
          <p:spPr>
            <a:xfrm>
              <a:off x="5416809" y="3880205"/>
              <a:ext cx="117377" cy="116749"/>
            </a:xfrm>
            <a:custGeom>
              <a:avLst/>
              <a:gdLst/>
              <a:ahLst/>
              <a:cxnLst/>
              <a:rect l="l" t="t" r="r" b="b"/>
              <a:pathLst>
                <a:path w="3490" h="3427" extrusionOk="0">
                  <a:moveTo>
                    <a:pt x="1804" y="1"/>
                  </a:moveTo>
                  <a:cubicBezTo>
                    <a:pt x="1770" y="1"/>
                    <a:pt x="1735" y="21"/>
                    <a:pt x="1715" y="66"/>
                  </a:cubicBezTo>
                  <a:cubicBezTo>
                    <a:pt x="1620" y="351"/>
                    <a:pt x="1501" y="613"/>
                    <a:pt x="1358" y="875"/>
                  </a:cubicBezTo>
                  <a:cubicBezTo>
                    <a:pt x="1263" y="851"/>
                    <a:pt x="1191" y="828"/>
                    <a:pt x="1120" y="792"/>
                  </a:cubicBezTo>
                  <a:cubicBezTo>
                    <a:pt x="930" y="720"/>
                    <a:pt x="810" y="578"/>
                    <a:pt x="644" y="459"/>
                  </a:cubicBezTo>
                  <a:cubicBezTo>
                    <a:pt x="640" y="451"/>
                    <a:pt x="635" y="448"/>
                    <a:pt x="630" y="448"/>
                  </a:cubicBezTo>
                  <a:cubicBezTo>
                    <a:pt x="619" y="448"/>
                    <a:pt x="608" y="462"/>
                    <a:pt x="608" y="470"/>
                  </a:cubicBezTo>
                  <a:cubicBezTo>
                    <a:pt x="608" y="482"/>
                    <a:pt x="632" y="494"/>
                    <a:pt x="632" y="518"/>
                  </a:cubicBezTo>
                  <a:cubicBezTo>
                    <a:pt x="596" y="494"/>
                    <a:pt x="584" y="494"/>
                    <a:pt x="549" y="494"/>
                  </a:cubicBezTo>
                  <a:cubicBezTo>
                    <a:pt x="525" y="494"/>
                    <a:pt x="489" y="530"/>
                    <a:pt x="489" y="542"/>
                  </a:cubicBezTo>
                  <a:cubicBezTo>
                    <a:pt x="465" y="732"/>
                    <a:pt x="596" y="875"/>
                    <a:pt x="668" y="1030"/>
                  </a:cubicBezTo>
                  <a:cubicBezTo>
                    <a:pt x="727" y="1161"/>
                    <a:pt x="775" y="1304"/>
                    <a:pt x="810" y="1447"/>
                  </a:cubicBezTo>
                  <a:cubicBezTo>
                    <a:pt x="751" y="1482"/>
                    <a:pt x="703" y="1506"/>
                    <a:pt x="644" y="1518"/>
                  </a:cubicBezTo>
                  <a:cubicBezTo>
                    <a:pt x="453" y="1602"/>
                    <a:pt x="251" y="1602"/>
                    <a:pt x="60" y="1625"/>
                  </a:cubicBezTo>
                  <a:cubicBezTo>
                    <a:pt x="48" y="1625"/>
                    <a:pt x="48" y="1661"/>
                    <a:pt x="60" y="1661"/>
                  </a:cubicBezTo>
                  <a:cubicBezTo>
                    <a:pt x="72" y="1673"/>
                    <a:pt x="96" y="1673"/>
                    <a:pt x="108" y="1673"/>
                  </a:cubicBezTo>
                  <a:cubicBezTo>
                    <a:pt x="72" y="1685"/>
                    <a:pt x="60" y="1709"/>
                    <a:pt x="37" y="1721"/>
                  </a:cubicBezTo>
                  <a:cubicBezTo>
                    <a:pt x="13" y="1732"/>
                    <a:pt x="1" y="1780"/>
                    <a:pt x="13" y="1804"/>
                  </a:cubicBezTo>
                  <a:cubicBezTo>
                    <a:pt x="120" y="1971"/>
                    <a:pt x="310" y="1971"/>
                    <a:pt x="477" y="2030"/>
                  </a:cubicBezTo>
                  <a:cubicBezTo>
                    <a:pt x="584" y="2078"/>
                    <a:pt x="691" y="2137"/>
                    <a:pt x="787" y="2197"/>
                  </a:cubicBezTo>
                  <a:cubicBezTo>
                    <a:pt x="751" y="2399"/>
                    <a:pt x="668" y="2602"/>
                    <a:pt x="549" y="2756"/>
                  </a:cubicBezTo>
                  <a:cubicBezTo>
                    <a:pt x="482" y="2851"/>
                    <a:pt x="581" y="2975"/>
                    <a:pt x="678" y="2975"/>
                  </a:cubicBezTo>
                  <a:cubicBezTo>
                    <a:pt x="703" y="2975"/>
                    <a:pt x="729" y="2967"/>
                    <a:pt x="751" y="2947"/>
                  </a:cubicBezTo>
                  <a:cubicBezTo>
                    <a:pt x="930" y="2816"/>
                    <a:pt x="1120" y="2733"/>
                    <a:pt x="1311" y="2685"/>
                  </a:cubicBezTo>
                  <a:cubicBezTo>
                    <a:pt x="1465" y="2875"/>
                    <a:pt x="1561" y="3102"/>
                    <a:pt x="1608" y="3328"/>
                  </a:cubicBezTo>
                  <a:cubicBezTo>
                    <a:pt x="1614" y="3393"/>
                    <a:pt x="1677" y="3426"/>
                    <a:pt x="1742" y="3426"/>
                  </a:cubicBezTo>
                  <a:cubicBezTo>
                    <a:pt x="1808" y="3426"/>
                    <a:pt x="1876" y="3393"/>
                    <a:pt x="1894" y="3328"/>
                  </a:cubicBezTo>
                  <a:cubicBezTo>
                    <a:pt x="1930" y="3090"/>
                    <a:pt x="2013" y="2864"/>
                    <a:pt x="2144" y="2649"/>
                  </a:cubicBezTo>
                  <a:cubicBezTo>
                    <a:pt x="2370" y="2697"/>
                    <a:pt x="2573" y="2804"/>
                    <a:pt x="2787" y="2935"/>
                  </a:cubicBezTo>
                  <a:cubicBezTo>
                    <a:pt x="2812" y="2955"/>
                    <a:pt x="2839" y="2964"/>
                    <a:pt x="2866" y="2964"/>
                  </a:cubicBezTo>
                  <a:cubicBezTo>
                    <a:pt x="2984" y="2964"/>
                    <a:pt x="3102" y="2803"/>
                    <a:pt x="3025" y="2697"/>
                  </a:cubicBezTo>
                  <a:cubicBezTo>
                    <a:pt x="2894" y="2506"/>
                    <a:pt x="2799" y="2292"/>
                    <a:pt x="2751" y="2078"/>
                  </a:cubicBezTo>
                  <a:cubicBezTo>
                    <a:pt x="2930" y="1971"/>
                    <a:pt x="3132" y="1911"/>
                    <a:pt x="3335" y="1875"/>
                  </a:cubicBezTo>
                  <a:cubicBezTo>
                    <a:pt x="3338" y="1876"/>
                    <a:pt x="3341" y="1876"/>
                    <a:pt x="3344" y="1876"/>
                  </a:cubicBezTo>
                  <a:cubicBezTo>
                    <a:pt x="3489" y="1876"/>
                    <a:pt x="3486" y="1601"/>
                    <a:pt x="3323" y="1566"/>
                  </a:cubicBezTo>
                  <a:cubicBezTo>
                    <a:pt x="3108" y="1542"/>
                    <a:pt x="2918" y="1471"/>
                    <a:pt x="2739" y="1363"/>
                  </a:cubicBezTo>
                  <a:cubicBezTo>
                    <a:pt x="2799" y="1125"/>
                    <a:pt x="2894" y="899"/>
                    <a:pt x="3049" y="697"/>
                  </a:cubicBezTo>
                  <a:cubicBezTo>
                    <a:pt x="3098" y="618"/>
                    <a:pt x="3057" y="530"/>
                    <a:pt x="2981" y="530"/>
                  </a:cubicBezTo>
                  <a:cubicBezTo>
                    <a:pt x="2965" y="530"/>
                    <a:pt x="2948" y="534"/>
                    <a:pt x="2930" y="542"/>
                  </a:cubicBezTo>
                  <a:cubicBezTo>
                    <a:pt x="2692" y="661"/>
                    <a:pt x="2442" y="768"/>
                    <a:pt x="2192" y="840"/>
                  </a:cubicBezTo>
                  <a:cubicBezTo>
                    <a:pt x="2037" y="613"/>
                    <a:pt x="1942" y="375"/>
                    <a:pt x="1906" y="101"/>
                  </a:cubicBezTo>
                  <a:cubicBezTo>
                    <a:pt x="1899" y="39"/>
                    <a:pt x="1852" y="1"/>
                    <a:pt x="1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5"/>
            <p:cNvSpPr/>
            <p:nvPr/>
          </p:nvSpPr>
          <p:spPr>
            <a:xfrm>
              <a:off x="5622258" y="3980160"/>
              <a:ext cx="996329" cy="640503"/>
            </a:xfrm>
            <a:custGeom>
              <a:avLst/>
              <a:gdLst/>
              <a:ahLst/>
              <a:cxnLst/>
              <a:rect l="l" t="t" r="r" b="b"/>
              <a:pathLst>
                <a:path w="29624" h="18801" extrusionOk="0">
                  <a:moveTo>
                    <a:pt x="1406" y="1"/>
                  </a:moveTo>
                  <a:cubicBezTo>
                    <a:pt x="632" y="1"/>
                    <a:pt x="1" y="644"/>
                    <a:pt x="1" y="1418"/>
                  </a:cubicBezTo>
                  <a:lnTo>
                    <a:pt x="1" y="17384"/>
                  </a:lnTo>
                  <a:cubicBezTo>
                    <a:pt x="1" y="18158"/>
                    <a:pt x="632" y="18801"/>
                    <a:pt x="1406" y="18801"/>
                  </a:cubicBezTo>
                  <a:lnTo>
                    <a:pt x="28207" y="18801"/>
                  </a:lnTo>
                  <a:cubicBezTo>
                    <a:pt x="28992" y="18801"/>
                    <a:pt x="29623" y="18182"/>
                    <a:pt x="29623" y="17408"/>
                  </a:cubicBezTo>
                  <a:lnTo>
                    <a:pt x="29623" y="1418"/>
                  </a:lnTo>
                  <a:cubicBezTo>
                    <a:pt x="29623" y="644"/>
                    <a:pt x="28992" y="1"/>
                    <a:pt x="28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5678733" y="4154859"/>
              <a:ext cx="312379" cy="309401"/>
            </a:xfrm>
            <a:custGeom>
              <a:avLst/>
              <a:gdLst/>
              <a:ahLst/>
              <a:cxnLst/>
              <a:rect l="l" t="t" r="r" b="b"/>
              <a:pathLst>
                <a:path w="9288" h="9082" extrusionOk="0">
                  <a:moveTo>
                    <a:pt x="4651" y="0"/>
                  </a:moveTo>
                  <a:cubicBezTo>
                    <a:pt x="4585" y="0"/>
                    <a:pt x="4519" y="2"/>
                    <a:pt x="4453" y="5"/>
                  </a:cubicBezTo>
                  <a:cubicBezTo>
                    <a:pt x="1941" y="112"/>
                    <a:pt x="1" y="2231"/>
                    <a:pt x="108" y="4731"/>
                  </a:cubicBezTo>
                  <a:cubicBezTo>
                    <a:pt x="212" y="7166"/>
                    <a:pt x="2224" y="9081"/>
                    <a:pt x="4638" y="9081"/>
                  </a:cubicBezTo>
                  <a:cubicBezTo>
                    <a:pt x="4703" y="9081"/>
                    <a:pt x="4769" y="9080"/>
                    <a:pt x="4834" y="9077"/>
                  </a:cubicBezTo>
                  <a:cubicBezTo>
                    <a:pt x="7347" y="8970"/>
                    <a:pt x="9287" y="6851"/>
                    <a:pt x="9180" y="4338"/>
                  </a:cubicBezTo>
                  <a:cubicBezTo>
                    <a:pt x="9076" y="1904"/>
                    <a:pt x="7064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5747619" y="4215023"/>
              <a:ext cx="177411" cy="230433"/>
            </a:xfrm>
            <a:custGeom>
              <a:avLst/>
              <a:gdLst/>
              <a:ahLst/>
              <a:cxnLst/>
              <a:rect l="l" t="t" r="r" b="b"/>
              <a:pathLst>
                <a:path w="5275" h="6764" extrusionOk="0">
                  <a:moveTo>
                    <a:pt x="2644" y="1"/>
                  </a:moveTo>
                  <a:cubicBezTo>
                    <a:pt x="1834" y="1"/>
                    <a:pt x="1227" y="632"/>
                    <a:pt x="1120" y="1394"/>
                  </a:cubicBezTo>
                  <a:cubicBezTo>
                    <a:pt x="1036" y="2013"/>
                    <a:pt x="1191" y="2632"/>
                    <a:pt x="1429" y="3180"/>
                  </a:cubicBezTo>
                  <a:cubicBezTo>
                    <a:pt x="1512" y="3370"/>
                    <a:pt x="1608" y="3537"/>
                    <a:pt x="1727" y="3704"/>
                  </a:cubicBezTo>
                  <a:lnTo>
                    <a:pt x="1727" y="4096"/>
                  </a:lnTo>
                  <a:cubicBezTo>
                    <a:pt x="1727" y="4204"/>
                    <a:pt x="1667" y="4299"/>
                    <a:pt x="1572" y="4358"/>
                  </a:cubicBezTo>
                  <a:lnTo>
                    <a:pt x="536" y="4930"/>
                  </a:lnTo>
                  <a:cubicBezTo>
                    <a:pt x="227" y="5108"/>
                    <a:pt x="24" y="5418"/>
                    <a:pt x="0" y="5787"/>
                  </a:cubicBezTo>
                  <a:cubicBezTo>
                    <a:pt x="715" y="6382"/>
                    <a:pt x="1643" y="6763"/>
                    <a:pt x="2644" y="6763"/>
                  </a:cubicBezTo>
                  <a:cubicBezTo>
                    <a:pt x="3644" y="6763"/>
                    <a:pt x="4560" y="6382"/>
                    <a:pt x="5275" y="5763"/>
                  </a:cubicBezTo>
                  <a:cubicBezTo>
                    <a:pt x="5239" y="5406"/>
                    <a:pt x="5037" y="5073"/>
                    <a:pt x="4703" y="4906"/>
                  </a:cubicBezTo>
                  <a:lnTo>
                    <a:pt x="3608" y="4358"/>
                  </a:lnTo>
                  <a:cubicBezTo>
                    <a:pt x="3501" y="4311"/>
                    <a:pt x="3441" y="4216"/>
                    <a:pt x="3441" y="4096"/>
                  </a:cubicBezTo>
                  <a:cubicBezTo>
                    <a:pt x="3441" y="3918"/>
                    <a:pt x="3429" y="3763"/>
                    <a:pt x="3513" y="3620"/>
                  </a:cubicBezTo>
                  <a:cubicBezTo>
                    <a:pt x="4108" y="2751"/>
                    <a:pt x="4191" y="2096"/>
                    <a:pt x="4037" y="1251"/>
                  </a:cubicBezTo>
                  <a:cubicBezTo>
                    <a:pt x="3906" y="525"/>
                    <a:pt x="3417" y="1"/>
                    <a:pt x="2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5948662" y="4184191"/>
              <a:ext cx="583457" cy="111605"/>
            </a:xfrm>
            <a:custGeom>
              <a:avLst/>
              <a:gdLst/>
              <a:ahLst/>
              <a:cxnLst/>
              <a:rect l="l" t="t" r="r" b="b"/>
              <a:pathLst>
                <a:path w="17348" h="3276" extrusionOk="0">
                  <a:moveTo>
                    <a:pt x="1631" y="1"/>
                  </a:moveTo>
                  <a:cubicBezTo>
                    <a:pt x="727" y="1"/>
                    <a:pt x="0" y="739"/>
                    <a:pt x="0" y="1632"/>
                  </a:cubicBezTo>
                  <a:cubicBezTo>
                    <a:pt x="0" y="2549"/>
                    <a:pt x="739" y="3275"/>
                    <a:pt x="1631" y="3275"/>
                  </a:cubicBezTo>
                  <a:lnTo>
                    <a:pt x="15717" y="3275"/>
                  </a:lnTo>
                  <a:cubicBezTo>
                    <a:pt x="16621" y="3275"/>
                    <a:pt x="17348" y="2549"/>
                    <a:pt x="17348" y="1632"/>
                  </a:cubicBezTo>
                  <a:cubicBezTo>
                    <a:pt x="17348" y="727"/>
                    <a:pt x="16610" y="1"/>
                    <a:pt x="15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6009913" y="4223540"/>
              <a:ext cx="30471" cy="31683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394" y="1"/>
                  </a:moveTo>
                  <a:lnTo>
                    <a:pt x="394" y="370"/>
                  </a:lnTo>
                  <a:lnTo>
                    <a:pt x="61" y="167"/>
                  </a:lnTo>
                  <a:lnTo>
                    <a:pt x="1" y="275"/>
                  </a:lnTo>
                  <a:lnTo>
                    <a:pt x="358" y="465"/>
                  </a:lnTo>
                  <a:lnTo>
                    <a:pt x="13" y="656"/>
                  </a:lnTo>
                  <a:lnTo>
                    <a:pt x="61" y="751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13" y="548"/>
                  </a:lnTo>
                  <a:lnTo>
                    <a:pt x="846" y="751"/>
                  </a:lnTo>
                  <a:lnTo>
                    <a:pt x="906" y="656"/>
                  </a:lnTo>
                  <a:lnTo>
                    <a:pt x="549" y="465"/>
                  </a:lnTo>
                  <a:lnTo>
                    <a:pt x="906" y="263"/>
                  </a:lnTo>
                  <a:lnTo>
                    <a:pt x="846" y="167"/>
                  </a:lnTo>
                  <a:lnTo>
                    <a:pt x="513" y="37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6059190" y="4223131"/>
              <a:ext cx="30471" cy="31683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393" y="1"/>
                  </a:moveTo>
                  <a:lnTo>
                    <a:pt x="393" y="382"/>
                  </a:lnTo>
                  <a:lnTo>
                    <a:pt x="60" y="179"/>
                  </a:lnTo>
                  <a:lnTo>
                    <a:pt x="0" y="275"/>
                  </a:lnTo>
                  <a:lnTo>
                    <a:pt x="358" y="465"/>
                  </a:lnTo>
                  <a:lnTo>
                    <a:pt x="0" y="668"/>
                  </a:lnTo>
                  <a:lnTo>
                    <a:pt x="60" y="763"/>
                  </a:lnTo>
                  <a:lnTo>
                    <a:pt x="393" y="560"/>
                  </a:lnTo>
                  <a:lnTo>
                    <a:pt x="393" y="930"/>
                  </a:lnTo>
                  <a:lnTo>
                    <a:pt x="512" y="930"/>
                  </a:lnTo>
                  <a:lnTo>
                    <a:pt x="512" y="560"/>
                  </a:lnTo>
                  <a:lnTo>
                    <a:pt x="846" y="763"/>
                  </a:lnTo>
                  <a:lnTo>
                    <a:pt x="905" y="668"/>
                  </a:lnTo>
                  <a:lnTo>
                    <a:pt x="548" y="465"/>
                  </a:lnTo>
                  <a:lnTo>
                    <a:pt x="905" y="275"/>
                  </a:lnTo>
                  <a:lnTo>
                    <a:pt x="846" y="179"/>
                  </a:lnTo>
                  <a:lnTo>
                    <a:pt x="512" y="38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6108433" y="4223131"/>
              <a:ext cx="30471" cy="31683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394" y="1"/>
                  </a:moveTo>
                  <a:lnTo>
                    <a:pt x="394" y="382"/>
                  </a:lnTo>
                  <a:lnTo>
                    <a:pt x="60" y="179"/>
                  </a:lnTo>
                  <a:lnTo>
                    <a:pt x="1" y="275"/>
                  </a:lnTo>
                  <a:lnTo>
                    <a:pt x="358" y="465"/>
                  </a:lnTo>
                  <a:lnTo>
                    <a:pt x="1" y="668"/>
                  </a:lnTo>
                  <a:lnTo>
                    <a:pt x="60" y="763"/>
                  </a:lnTo>
                  <a:lnTo>
                    <a:pt x="394" y="560"/>
                  </a:lnTo>
                  <a:lnTo>
                    <a:pt x="394" y="930"/>
                  </a:lnTo>
                  <a:lnTo>
                    <a:pt x="513" y="930"/>
                  </a:lnTo>
                  <a:lnTo>
                    <a:pt x="513" y="560"/>
                  </a:lnTo>
                  <a:lnTo>
                    <a:pt x="846" y="763"/>
                  </a:lnTo>
                  <a:lnTo>
                    <a:pt x="906" y="656"/>
                  </a:lnTo>
                  <a:lnTo>
                    <a:pt x="549" y="465"/>
                  </a:lnTo>
                  <a:lnTo>
                    <a:pt x="906" y="275"/>
                  </a:lnTo>
                  <a:lnTo>
                    <a:pt x="846" y="179"/>
                  </a:lnTo>
                  <a:lnTo>
                    <a:pt x="513" y="382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6157710" y="4223131"/>
              <a:ext cx="30471" cy="31683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393" y="1"/>
                  </a:moveTo>
                  <a:lnTo>
                    <a:pt x="393" y="370"/>
                  </a:lnTo>
                  <a:lnTo>
                    <a:pt x="60" y="179"/>
                  </a:lnTo>
                  <a:lnTo>
                    <a:pt x="0" y="275"/>
                  </a:lnTo>
                  <a:lnTo>
                    <a:pt x="358" y="465"/>
                  </a:lnTo>
                  <a:lnTo>
                    <a:pt x="0" y="656"/>
                  </a:lnTo>
                  <a:lnTo>
                    <a:pt x="60" y="751"/>
                  </a:lnTo>
                  <a:lnTo>
                    <a:pt x="393" y="549"/>
                  </a:lnTo>
                  <a:lnTo>
                    <a:pt x="393" y="930"/>
                  </a:lnTo>
                  <a:lnTo>
                    <a:pt x="512" y="930"/>
                  </a:lnTo>
                  <a:lnTo>
                    <a:pt x="512" y="549"/>
                  </a:lnTo>
                  <a:lnTo>
                    <a:pt x="846" y="751"/>
                  </a:lnTo>
                  <a:lnTo>
                    <a:pt x="905" y="656"/>
                  </a:lnTo>
                  <a:lnTo>
                    <a:pt x="548" y="465"/>
                  </a:lnTo>
                  <a:lnTo>
                    <a:pt x="905" y="275"/>
                  </a:lnTo>
                  <a:lnTo>
                    <a:pt x="846" y="168"/>
                  </a:lnTo>
                  <a:lnTo>
                    <a:pt x="512" y="37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5953068" y="4325777"/>
              <a:ext cx="583457" cy="111571"/>
            </a:xfrm>
            <a:custGeom>
              <a:avLst/>
              <a:gdLst/>
              <a:ahLst/>
              <a:cxnLst/>
              <a:rect l="l" t="t" r="r" b="b"/>
              <a:pathLst>
                <a:path w="17348" h="3275" extrusionOk="0">
                  <a:moveTo>
                    <a:pt x="1631" y="0"/>
                  </a:moveTo>
                  <a:cubicBezTo>
                    <a:pt x="727" y="0"/>
                    <a:pt x="0" y="738"/>
                    <a:pt x="0" y="1631"/>
                  </a:cubicBezTo>
                  <a:cubicBezTo>
                    <a:pt x="0" y="2536"/>
                    <a:pt x="738" y="3274"/>
                    <a:pt x="1631" y="3274"/>
                  </a:cubicBezTo>
                  <a:lnTo>
                    <a:pt x="15717" y="3274"/>
                  </a:lnTo>
                  <a:cubicBezTo>
                    <a:pt x="16610" y="3274"/>
                    <a:pt x="17348" y="2524"/>
                    <a:pt x="17348" y="1631"/>
                  </a:cubicBezTo>
                  <a:cubicBezTo>
                    <a:pt x="17348" y="726"/>
                    <a:pt x="16610" y="0"/>
                    <a:pt x="157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6014319" y="4364716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94" y="0"/>
                  </a:moveTo>
                  <a:lnTo>
                    <a:pt x="394" y="369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4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01" y="548"/>
                  </a:lnTo>
                  <a:lnTo>
                    <a:pt x="846" y="750"/>
                  </a:lnTo>
                  <a:lnTo>
                    <a:pt x="894" y="655"/>
                  </a:lnTo>
                  <a:lnTo>
                    <a:pt x="537" y="464"/>
                  </a:lnTo>
                  <a:lnTo>
                    <a:pt x="894" y="274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6063596" y="4364716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93" y="0"/>
                  </a:moveTo>
                  <a:lnTo>
                    <a:pt x="393" y="369"/>
                  </a:lnTo>
                  <a:lnTo>
                    <a:pt x="60" y="167"/>
                  </a:lnTo>
                  <a:lnTo>
                    <a:pt x="0" y="274"/>
                  </a:lnTo>
                  <a:lnTo>
                    <a:pt x="358" y="464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48"/>
                  </a:lnTo>
                  <a:lnTo>
                    <a:pt x="834" y="750"/>
                  </a:lnTo>
                  <a:lnTo>
                    <a:pt x="893" y="655"/>
                  </a:lnTo>
                  <a:lnTo>
                    <a:pt x="536" y="464"/>
                  </a:lnTo>
                  <a:lnTo>
                    <a:pt x="893" y="262"/>
                  </a:lnTo>
                  <a:lnTo>
                    <a:pt x="834" y="167"/>
                  </a:lnTo>
                  <a:lnTo>
                    <a:pt x="500" y="369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6112839" y="4364308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94" y="0"/>
                  </a:moveTo>
                  <a:lnTo>
                    <a:pt x="394" y="381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" y="667"/>
                  </a:lnTo>
                  <a:lnTo>
                    <a:pt x="60" y="762"/>
                  </a:lnTo>
                  <a:lnTo>
                    <a:pt x="394" y="560"/>
                  </a:lnTo>
                  <a:lnTo>
                    <a:pt x="394" y="929"/>
                  </a:lnTo>
                  <a:lnTo>
                    <a:pt x="501" y="929"/>
                  </a:lnTo>
                  <a:lnTo>
                    <a:pt x="501" y="560"/>
                  </a:lnTo>
                  <a:lnTo>
                    <a:pt x="834" y="762"/>
                  </a:lnTo>
                  <a:lnTo>
                    <a:pt x="894" y="667"/>
                  </a:lnTo>
                  <a:lnTo>
                    <a:pt x="537" y="465"/>
                  </a:lnTo>
                  <a:lnTo>
                    <a:pt x="894" y="274"/>
                  </a:lnTo>
                  <a:lnTo>
                    <a:pt x="834" y="179"/>
                  </a:lnTo>
                  <a:lnTo>
                    <a:pt x="501" y="38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6162116" y="4364308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93" y="0"/>
                  </a:moveTo>
                  <a:lnTo>
                    <a:pt x="393" y="381"/>
                  </a:lnTo>
                  <a:lnTo>
                    <a:pt x="60" y="179"/>
                  </a:lnTo>
                  <a:lnTo>
                    <a:pt x="0" y="274"/>
                  </a:lnTo>
                  <a:lnTo>
                    <a:pt x="358" y="465"/>
                  </a:lnTo>
                  <a:lnTo>
                    <a:pt x="0" y="667"/>
                  </a:lnTo>
                  <a:lnTo>
                    <a:pt x="60" y="762"/>
                  </a:lnTo>
                  <a:lnTo>
                    <a:pt x="393" y="560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60"/>
                  </a:lnTo>
                  <a:lnTo>
                    <a:pt x="834" y="762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74"/>
                  </a:lnTo>
                  <a:lnTo>
                    <a:pt x="834" y="179"/>
                  </a:lnTo>
                  <a:lnTo>
                    <a:pt x="500" y="38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6211359" y="4364308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94" y="0"/>
                  </a:moveTo>
                  <a:lnTo>
                    <a:pt x="394" y="369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01" y="929"/>
                  </a:lnTo>
                  <a:lnTo>
                    <a:pt x="501" y="548"/>
                  </a:lnTo>
                  <a:lnTo>
                    <a:pt x="834" y="750"/>
                  </a:lnTo>
                  <a:lnTo>
                    <a:pt x="894" y="655"/>
                  </a:lnTo>
                  <a:lnTo>
                    <a:pt x="537" y="465"/>
                  </a:lnTo>
                  <a:lnTo>
                    <a:pt x="894" y="274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6260636" y="4364308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81" y="0"/>
                  </a:moveTo>
                  <a:lnTo>
                    <a:pt x="393" y="369"/>
                  </a:lnTo>
                  <a:lnTo>
                    <a:pt x="48" y="167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48"/>
                  </a:lnTo>
                  <a:lnTo>
                    <a:pt x="834" y="750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62"/>
                  </a:lnTo>
                  <a:lnTo>
                    <a:pt x="834" y="167"/>
                  </a:lnTo>
                  <a:lnTo>
                    <a:pt x="500" y="369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6309879" y="4364308"/>
              <a:ext cx="30067" cy="31240"/>
            </a:xfrm>
            <a:custGeom>
              <a:avLst/>
              <a:gdLst/>
              <a:ahLst/>
              <a:cxnLst/>
              <a:rect l="l" t="t" r="r" b="b"/>
              <a:pathLst>
                <a:path w="894" h="917" extrusionOk="0">
                  <a:moveTo>
                    <a:pt x="382" y="0"/>
                  </a:moveTo>
                  <a:lnTo>
                    <a:pt x="382" y="369"/>
                  </a:lnTo>
                  <a:lnTo>
                    <a:pt x="48" y="167"/>
                  </a:lnTo>
                  <a:lnTo>
                    <a:pt x="1" y="262"/>
                  </a:lnTo>
                  <a:lnTo>
                    <a:pt x="358" y="453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17"/>
                  </a:lnTo>
                  <a:lnTo>
                    <a:pt x="501" y="917"/>
                  </a:lnTo>
                  <a:lnTo>
                    <a:pt x="501" y="548"/>
                  </a:lnTo>
                  <a:lnTo>
                    <a:pt x="834" y="750"/>
                  </a:lnTo>
                  <a:lnTo>
                    <a:pt x="894" y="655"/>
                  </a:lnTo>
                  <a:lnTo>
                    <a:pt x="537" y="453"/>
                  </a:lnTo>
                  <a:lnTo>
                    <a:pt x="894" y="262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6359156" y="4363899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81" y="0"/>
                  </a:moveTo>
                  <a:lnTo>
                    <a:pt x="381" y="381"/>
                  </a:lnTo>
                  <a:lnTo>
                    <a:pt x="48" y="179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67"/>
                  </a:lnTo>
                  <a:lnTo>
                    <a:pt x="48" y="762"/>
                  </a:lnTo>
                  <a:lnTo>
                    <a:pt x="381" y="560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60"/>
                  </a:lnTo>
                  <a:lnTo>
                    <a:pt x="834" y="762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74"/>
                  </a:lnTo>
                  <a:lnTo>
                    <a:pt x="834" y="179"/>
                  </a:lnTo>
                  <a:lnTo>
                    <a:pt x="500" y="38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6407995" y="4363899"/>
              <a:ext cx="30471" cy="31649"/>
            </a:xfrm>
            <a:custGeom>
              <a:avLst/>
              <a:gdLst/>
              <a:ahLst/>
              <a:cxnLst/>
              <a:rect l="l" t="t" r="r" b="b"/>
              <a:pathLst>
                <a:path w="906" h="929" extrusionOk="0">
                  <a:moveTo>
                    <a:pt x="394" y="0"/>
                  </a:moveTo>
                  <a:lnTo>
                    <a:pt x="394" y="381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3" y="655"/>
                  </a:lnTo>
                  <a:lnTo>
                    <a:pt x="60" y="762"/>
                  </a:lnTo>
                  <a:lnTo>
                    <a:pt x="394" y="560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13" y="560"/>
                  </a:lnTo>
                  <a:lnTo>
                    <a:pt x="846" y="750"/>
                  </a:lnTo>
                  <a:lnTo>
                    <a:pt x="906" y="655"/>
                  </a:lnTo>
                  <a:lnTo>
                    <a:pt x="548" y="465"/>
                  </a:lnTo>
                  <a:lnTo>
                    <a:pt x="906" y="274"/>
                  </a:lnTo>
                  <a:lnTo>
                    <a:pt x="846" y="179"/>
                  </a:lnTo>
                  <a:lnTo>
                    <a:pt x="513" y="38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6457272" y="4363899"/>
              <a:ext cx="30471" cy="31649"/>
            </a:xfrm>
            <a:custGeom>
              <a:avLst/>
              <a:gdLst/>
              <a:ahLst/>
              <a:cxnLst/>
              <a:rect l="l" t="t" r="r" b="b"/>
              <a:pathLst>
                <a:path w="906" h="929" extrusionOk="0">
                  <a:moveTo>
                    <a:pt x="393" y="0"/>
                  </a:moveTo>
                  <a:lnTo>
                    <a:pt x="393" y="369"/>
                  </a:lnTo>
                  <a:lnTo>
                    <a:pt x="60" y="167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12" y="929"/>
                  </a:lnTo>
                  <a:lnTo>
                    <a:pt x="512" y="548"/>
                  </a:lnTo>
                  <a:lnTo>
                    <a:pt x="846" y="750"/>
                  </a:lnTo>
                  <a:lnTo>
                    <a:pt x="905" y="655"/>
                  </a:lnTo>
                  <a:lnTo>
                    <a:pt x="548" y="465"/>
                  </a:lnTo>
                  <a:lnTo>
                    <a:pt x="905" y="274"/>
                  </a:lnTo>
                  <a:lnTo>
                    <a:pt x="846" y="167"/>
                  </a:lnTo>
                  <a:lnTo>
                    <a:pt x="512" y="36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6384383" y="4111593"/>
              <a:ext cx="118151" cy="119679"/>
            </a:xfrm>
            <a:custGeom>
              <a:avLst/>
              <a:gdLst/>
              <a:ahLst/>
              <a:cxnLst/>
              <a:rect l="l" t="t" r="r" b="b"/>
              <a:pathLst>
                <a:path w="3513" h="3513" extrusionOk="0">
                  <a:moveTo>
                    <a:pt x="1762" y="1"/>
                  </a:moveTo>
                  <a:cubicBezTo>
                    <a:pt x="786" y="1"/>
                    <a:pt x="0" y="786"/>
                    <a:pt x="0" y="1763"/>
                  </a:cubicBezTo>
                  <a:cubicBezTo>
                    <a:pt x="0" y="2727"/>
                    <a:pt x="786" y="3513"/>
                    <a:pt x="1762" y="3513"/>
                  </a:cubicBezTo>
                  <a:cubicBezTo>
                    <a:pt x="2727" y="3513"/>
                    <a:pt x="3513" y="2727"/>
                    <a:pt x="3513" y="1763"/>
                  </a:cubicBezTo>
                  <a:cubicBezTo>
                    <a:pt x="3513" y="786"/>
                    <a:pt x="2727" y="1"/>
                    <a:pt x="1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6412402" y="4140585"/>
              <a:ext cx="62119" cy="61696"/>
            </a:xfrm>
            <a:custGeom>
              <a:avLst/>
              <a:gdLst/>
              <a:ahLst/>
              <a:cxnLst/>
              <a:rect l="l" t="t" r="r" b="b"/>
              <a:pathLst>
                <a:path w="1847" h="1811" extrusionOk="0">
                  <a:moveTo>
                    <a:pt x="263" y="1"/>
                  </a:moveTo>
                  <a:cubicBezTo>
                    <a:pt x="209" y="1"/>
                    <a:pt x="156" y="19"/>
                    <a:pt x="120" y="54"/>
                  </a:cubicBezTo>
                  <a:lnTo>
                    <a:pt x="72" y="102"/>
                  </a:lnTo>
                  <a:cubicBezTo>
                    <a:pt x="1" y="174"/>
                    <a:pt x="1" y="316"/>
                    <a:pt x="72" y="388"/>
                  </a:cubicBezTo>
                  <a:lnTo>
                    <a:pt x="596" y="912"/>
                  </a:lnTo>
                  <a:lnTo>
                    <a:pt x="72" y="1424"/>
                  </a:lnTo>
                  <a:cubicBezTo>
                    <a:pt x="1" y="1507"/>
                    <a:pt x="1" y="1638"/>
                    <a:pt x="72" y="1709"/>
                  </a:cubicBezTo>
                  <a:lnTo>
                    <a:pt x="120" y="1757"/>
                  </a:lnTo>
                  <a:cubicBezTo>
                    <a:pt x="156" y="1793"/>
                    <a:pt x="209" y="1811"/>
                    <a:pt x="263" y="1811"/>
                  </a:cubicBezTo>
                  <a:cubicBezTo>
                    <a:pt x="316" y="1811"/>
                    <a:pt x="370" y="1793"/>
                    <a:pt x="406" y="1757"/>
                  </a:cubicBezTo>
                  <a:lnTo>
                    <a:pt x="929" y="1233"/>
                  </a:lnTo>
                  <a:lnTo>
                    <a:pt x="1441" y="1757"/>
                  </a:lnTo>
                  <a:cubicBezTo>
                    <a:pt x="1483" y="1793"/>
                    <a:pt x="1537" y="1811"/>
                    <a:pt x="1589" y="1811"/>
                  </a:cubicBezTo>
                  <a:cubicBezTo>
                    <a:pt x="1641" y="1811"/>
                    <a:pt x="1691" y="1793"/>
                    <a:pt x="1727" y="1757"/>
                  </a:cubicBezTo>
                  <a:lnTo>
                    <a:pt x="1775" y="1709"/>
                  </a:lnTo>
                  <a:cubicBezTo>
                    <a:pt x="1846" y="1638"/>
                    <a:pt x="1846" y="1507"/>
                    <a:pt x="1775" y="1424"/>
                  </a:cubicBezTo>
                  <a:lnTo>
                    <a:pt x="1251" y="912"/>
                  </a:lnTo>
                  <a:lnTo>
                    <a:pt x="1775" y="388"/>
                  </a:lnTo>
                  <a:cubicBezTo>
                    <a:pt x="1846" y="316"/>
                    <a:pt x="1846" y="174"/>
                    <a:pt x="1775" y="102"/>
                  </a:cubicBezTo>
                  <a:lnTo>
                    <a:pt x="1727" y="54"/>
                  </a:lnTo>
                  <a:cubicBezTo>
                    <a:pt x="1691" y="19"/>
                    <a:pt x="1641" y="1"/>
                    <a:pt x="1589" y="1"/>
                  </a:cubicBezTo>
                  <a:cubicBezTo>
                    <a:pt x="1537" y="1"/>
                    <a:pt x="1483" y="19"/>
                    <a:pt x="1441" y="54"/>
                  </a:cubicBezTo>
                  <a:lnTo>
                    <a:pt x="929" y="578"/>
                  </a:lnTo>
                  <a:lnTo>
                    <a:pt x="406" y="54"/>
                  </a:lnTo>
                  <a:cubicBezTo>
                    <a:pt x="370" y="19"/>
                    <a:pt x="31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6384383" y="4411355"/>
              <a:ext cx="118151" cy="119679"/>
            </a:xfrm>
            <a:custGeom>
              <a:avLst/>
              <a:gdLst/>
              <a:ahLst/>
              <a:cxnLst/>
              <a:rect l="l" t="t" r="r" b="b"/>
              <a:pathLst>
                <a:path w="3513" h="3513" extrusionOk="0">
                  <a:moveTo>
                    <a:pt x="1762" y="0"/>
                  </a:moveTo>
                  <a:cubicBezTo>
                    <a:pt x="786" y="0"/>
                    <a:pt x="0" y="786"/>
                    <a:pt x="0" y="1751"/>
                  </a:cubicBezTo>
                  <a:cubicBezTo>
                    <a:pt x="0" y="2727"/>
                    <a:pt x="786" y="3513"/>
                    <a:pt x="1762" y="3513"/>
                  </a:cubicBezTo>
                  <a:cubicBezTo>
                    <a:pt x="2727" y="3513"/>
                    <a:pt x="3513" y="2727"/>
                    <a:pt x="3513" y="1751"/>
                  </a:cubicBezTo>
                  <a:cubicBezTo>
                    <a:pt x="3513" y="786"/>
                    <a:pt x="2727" y="0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6407995" y="4444128"/>
              <a:ext cx="74530" cy="52839"/>
            </a:xfrm>
            <a:custGeom>
              <a:avLst/>
              <a:gdLst/>
              <a:ahLst/>
              <a:cxnLst/>
              <a:rect l="l" t="t" r="r" b="b"/>
              <a:pathLst>
                <a:path w="2216" h="1551" extrusionOk="0">
                  <a:moveTo>
                    <a:pt x="1955" y="1"/>
                  </a:moveTo>
                  <a:cubicBezTo>
                    <a:pt x="1904" y="1"/>
                    <a:pt x="1853" y="19"/>
                    <a:pt x="1811" y="62"/>
                  </a:cubicBezTo>
                  <a:lnTo>
                    <a:pt x="953" y="884"/>
                  </a:lnTo>
                  <a:cubicBezTo>
                    <a:pt x="909" y="917"/>
                    <a:pt x="857" y="935"/>
                    <a:pt x="806" y="935"/>
                  </a:cubicBezTo>
                  <a:cubicBezTo>
                    <a:pt x="747" y="935"/>
                    <a:pt x="688" y="911"/>
                    <a:pt x="644" y="860"/>
                  </a:cubicBezTo>
                  <a:lnTo>
                    <a:pt x="406" y="598"/>
                  </a:lnTo>
                  <a:cubicBezTo>
                    <a:pt x="356" y="555"/>
                    <a:pt x="297" y="534"/>
                    <a:pt x="238" y="534"/>
                  </a:cubicBezTo>
                  <a:cubicBezTo>
                    <a:pt x="184" y="534"/>
                    <a:pt x="130" y="552"/>
                    <a:pt x="84" y="586"/>
                  </a:cubicBezTo>
                  <a:cubicBezTo>
                    <a:pt x="1" y="669"/>
                    <a:pt x="1" y="812"/>
                    <a:pt x="72" y="896"/>
                  </a:cubicBezTo>
                  <a:lnTo>
                    <a:pt x="608" y="1479"/>
                  </a:lnTo>
                  <a:cubicBezTo>
                    <a:pt x="644" y="1515"/>
                    <a:pt x="703" y="1551"/>
                    <a:pt x="763" y="1551"/>
                  </a:cubicBezTo>
                  <a:cubicBezTo>
                    <a:pt x="822" y="1551"/>
                    <a:pt x="870" y="1527"/>
                    <a:pt x="906" y="1491"/>
                  </a:cubicBezTo>
                  <a:lnTo>
                    <a:pt x="2108" y="396"/>
                  </a:lnTo>
                  <a:cubicBezTo>
                    <a:pt x="2203" y="300"/>
                    <a:pt x="2215" y="169"/>
                    <a:pt x="2132" y="74"/>
                  </a:cubicBezTo>
                  <a:cubicBezTo>
                    <a:pt x="2080" y="28"/>
                    <a:pt x="2017" y="1"/>
                    <a:pt x="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0" name="Google Shape;3080;p35"/>
          <p:cNvGrpSpPr/>
          <p:nvPr/>
        </p:nvGrpSpPr>
        <p:grpSpPr>
          <a:xfrm>
            <a:off x="457194" y="1306275"/>
            <a:ext cx="2571315" cy="3337373"/>
            <a:chOff x="457194" y="1463225"/>
            <a:chExt cx="2571315" cy="3337373"/>
          </a:xfrm>
        </p:grpSpPr>
        <p:sp>
          <p:nvSpPr>
            <p:cNvPr id="3081" name="Google Shape;3081;p35"/>
            <p:cNvSpPr/>
            <p:nvPr/>
          </p:nvSpPr>
          <p:spPr>
            <a:xfrm>
              <a:off x="457194" y="2043641"/>
              <a:ext cx="2571315" cy="2116080"/>
            </a:xfrm>
            <a:custGeom>
              <a:avLst/>
              <a:gdLst/>
              <a:ahLst/>
              <a:cxnLst/>
              <a:rect l="l" t="t" r="r" b="b"/>
              <a:pathLst>
                <a:path w="68605" h="55745" extrusionOk="0">
                  <a:moveTo>
                    <a:pt x="31355" y="1"/>
                  </a:moveTo>
                  <a:cubicBezTo>
                    <a:pt x="29357" y="1"/>
                    <a:pt x="27324" y="305"/>
                    <a:pt x="25968" y="1106"/>
                  </a:cubicBezTo>
                  <a:cubicBezTo>
                    <a:pt x="20527" y="4261"/>
                    <a:pt x="25337" y="5880"/>
                    <a:pt x="24527" y="10488"/>
                  </a:cubicBezTo>
                  <a:cubicBezTo>
                    <a:pt x="23801" y="14643"/>
                    <a:pt x="16550" y="16417"/>
                    <a:pt x="13073" y="17143"/>
                  </a:cubicBezTo>
                  <a:cubicBezTo>
                    <a:pt x="10311" y="17715"/>
                    <a:pt x="7430" y="17905"/>
                    <a:pt x="4894" y="19096"/>
                  </a:cubicBezTo>
                  <a:cubicBezTo>
                    <a:pt x="2358" y="20287"/>
                    <a:pt x="179" y="22894"/>
                    <a:pt x="655" y="25632"/>
                  </a:cubicBezTo>
                  <a:cubicBezTo>
                    <a:pt x="1322" y="29573"/>
                    <a:pt x="6120" y="29359"/>
                    <a:pt x="8501" y="31502"/>
                  </a:cubicBezTo>
                  <a:cubicBezTo>
                    <a:pt x="13347" y="35872"/>
                    <a:pt x="8906" y="36789"/>
                    <a:pt x="5704" y="41146"/>
                  </a:cubicBezTo>
                  <a:cubicBezTo>
                    <a:pt x="0" y="48921"/>
                    <a:pt x="13276" y="53648"/>
                    <a:pt x="18646" y="54505"/>
                  </a:cubicBezTo>
                  <a:cubicBezTo>
                    <a:pt x="24056" y="55346"/>
                    <a:pt x="29522" y="55745"/>
                    <a:pt x="34985" y="55745"/>
                  </a:cubicBezTo>
                  <a:cubicBezTo>
                    <a:pt x="36640" y="55745"/>
                    <a:pt x="38294" y="55708"/>
                    <a:pt x="39946" y="55636"/>
                  </a:cubicBezTo>
                  <a:cubicBezTo>
                    <a:pt x="43506" y="55481"/>
                    <a:pt x="47066" y="55172"/>
                    <a:pt x="50590" y="54707"/>
                  </a:cubicBezTo>
                  <a:cubicBezTo>
                    <a:pt x="53579" y="54326"/>
                    <a:pt x="56984" y="54112"/>
                    <a:pt x="59460" y="52183"/>
                  </a:cubicBezTo>
                  <a:cubicBezTo>
                    <a:pt x="64282" y="48397"/>
                    <a:pt x="60710" y="45182"/>
                    <a:pt x="57960" y="42789"/>
                  </a:cubicBezTo>
                  <a:cubicBezTo>
                    <a:pt x="51388" y="37086"/>
                    <a:pt x="64699" y="32240"/>
                    <a:pt x="67056" y="28407"/>
                  </a:cubicBezTo>
                  <a:cubicBezTo>
                    <a:pt x="68604" y="25930"/>
                    <a:pt x="68045" y="23144"/>
                    <a:pt x="66366" y="21251"/>
                  </a:cubicBezTo>
                  <a:cubicBezTo>
                    <a:pt x="65187" y="19906"/>
                    <a:pt x="63449" y="19001"/>
                    <a:pt x="61496" y="18929"/>
                  </a:cubicBezTo>
                  <a:cubicBezTo>
                    <a:pt x="61142" y="18916"/>
                    <a:pt x="60781" y="18911"/>
                    <a:pt x="60417" y="18911"/>
                  </a:cubicBezTo>
                  <a:cubicBezTo>
                    <a:pt x="59354" y="18911"/>
                    <a:pt x="58254" y="18954"/>
                    <a:pt x="57152" y="18954"/>
                  </a:cubicBezTo>
                  <a:cubicBezTo>
                    <a:pt x="55322" y="18954"/>
                    <a:pt x="53484" y="18835"/>
                    <a:pt x="51793" y="18203"/>
                  </a:cubicBezTo>
                  <a:cubicBezTo>
                    <a:pt x="47816" y="16715"/>
                    <a:pt x="47411" y="13440"/>
                    <a:pt x="46137" y="9845"/>
                  </a:cubicBezTo>
                  <a:cubicBezTo>
                    <a:pt x="44530" y="5285"/>
                    <a:pt x="40470" y="1653"/>
                    <a:pt x="35719" y="486"/>
                  </a:cubicBezTo>
                  <a:cubicBezTo>
                    <a:pt x="34529" y="195"/>
                    <a:pt x="32953" y="1"/>
                    <a:pt x="31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1330917" y="2184589"/>
              <a:ext cx="3186" cy="42060"/>
            </a:xfrm>
            <a:custGeom>
              <a:avLst/>
              <a:gdLst/>
              <a:ahLst/>
              <a:cxnLst/>
              <a:rect l="l" t="t" r="r" b="b"/>
              <a:pathLst>
                <a:path w="85" h="1108" extrusionOk="0">
                  <a:moveTo>
                    <a:pt x="84" y="0"/>
                  </a:moveTo>
                  <a:cubicBezTo>
                    <a:pt x="1" y="369"/>
                    <a:pt x="13" y="738"/>
                    <a:pt x="84" y="1107"/>
                  </a:cubicBezTo>
                  <a:lnTo>
                    <a:pt x="84" y="4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D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2144860" y="4732764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0"/>
                  </a:moveTo>
                  <a:cubicBezTo>
                    <a:pt x="394" y="0"/>
                    <a:pt x="1" y="405"/>
                    <a:pt x="1" y="893"/>
                  </a:cubicBezTo>
                  <a:cubicBezTo>
                    <a:pt x="1" y="1381"/>
                    <a:pt x="394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87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2255087" y="4732764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0"/>
                  </a:moveTo>
                  <a:cubicBezTo>
                    <a:pt x="406" y="0"/>
                    <a:pt x="1" y="405"/>
                    <a:pt x="1" y="893"/>
                  </a:cubicBezTo>
                  <a:cubicBezTo>
                    <a:pt x="1" y="1381"/>
                    <a:pt x="406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87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2365314" y="4732764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81"/>
                    <a:pt x="405" y="1786"/>
                    <a:pt x="894" y="1786"/>
                  </a:cubicBezTo>
                  <a:cubicBezTo>
                    <a:pt x="1394" y="1786"/>
                    <a:pt x="1786" y="1381"/>
                    <a:pt x="1786" y="893"/>
                  </a:cubicBezTo>
                  <a:cubicBezTo>
                    <a:pt x="1786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2475991" y="4732764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1"/>
                    <a:pt x="405" y="1786"/>
                    <a:pt x="893" y="1786"/>
                  </a:cubicBezTo>
                  <a:cubicBezTo>
                    <a:pt x="1381" y="1786"/>
                    <a:pt x="1786" y="1381"/>
                    <a:pt x="1786" y="893"/>
                  </a:cubicBezTo>
                  <a:cubicBezTo>
                    <a:pt x="1786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941355" y="1463225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1"/>
                  </a:moveTo>
                  <a:cubicBezTo>
                    <a:pt x="406" y="1"/>
                    <a:pt x="1" y="406"/>
                    <a:pt x="1" y="894"/>
                  </a:cubicBezTo>
                  <a:cubicBezTo>
                    <a:pt x="1" y="1394"/>
                    <a:pt x="406" y="1787"/>
                    <a:pt x="894" y="1787"/>
                  </a:cubicBezTo>
                  <a:cubicBezTo>
                    <a:pt x="1394" y="1787"/>
                    <a:pt x="1787" y="1394"/>
                    <a:pt x="1787" y="894"/>
                  </a:cubicBezTo>
                  <a:cubicBezTo>
                    <a:pt x="1787" y="406"/>
                    <a:pt x="1394" y="1"/>
                    <a:pt x="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1052032" y="1463225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3" y="1"/>
                  </a:moveTo>
                  <a:cubicBezTo>
                    <a:pt x="393" y="1"/>
                    <a:pt x="0" y="406"/>
                    <a:pt x="0" y="894"/>
                  </a:cubicBezTo>
                  <a:cubicBezTo>
                    <a:pt x="0" y="1394"/>
                    <a:pt x="393" y="1787"/>
                    <a:pt x="893" y="1787"/>
                  </a:cubicBezTo>
                  <a:cubicBezTo>
                    <a:pt x="1382" y="1787"/>
                    <a:pt x="1786" y="1394"/>
                    <a:pt x="1786" y="894"/>
                  </a:cubicBezTo>
                  <a:cubicBezTo>
                    <a:pt x="1786" y="406"/>
                    <a:pt x="1382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1162259" y="1463225"/>
              <a:ext cx="66977" cy="6783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3" y="1"/>
                  </a:moveTo>
                  <a:cubicBezTo>
                    <a:pt x="405" y="1"/>
                    <a:pt x="0" y="406"/>
                    <a:pt x="0" y="894"/>
                  </a:cubicBezTo>
                  <a:cubicBezTo>
                    <a:pt x="0" y="1394"/>
                    <a:pt x="405" y="1787"/>
                    <a:pt x="893" y="1787"/>
                  </a:cubicBezTo>
                  <a:cubicBezTo>
                    <a:pt x="1393" y="1787"/>
                    <a:pt x="1786" y="1394"/>
                    <a:pt x="1786" y="894"/>
                  </a:cubicBezTo>
                  <a:cubicBezTo>
                    <a:pt x="1786" y="406"/>
                    <a:pt x="1393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1272936" y="1463225"/>
              <a:ext cx="66939" cy="67835"/>
            </a:xfrm>
            <a:custGeom>
              <a:avLst/>
              <a:gdLst/>
              <a:ahLst/>
              <a:cxnLst/>
              <a:rect l="l" t="t" r="r" b="b"/>
              <a:pathLst>
                <a:path w="1786" h="1787" extrusionOk="0">
                  <a:moveTo>
                    <a:pt x="893" y="1"/>
                  </a:moveTo>
                  <a:cubicBezTo>
                    <a:pt x="393" y="1"/>
                    <a:pt x="0" y="406"/>
                    <a:pt x="0" y="894"/>
                  </a:cubicBezTo>
                  <a:cubicBezTo>
                    <a:pt x="0" y="1394"/>
                    <a:pt x="393" y="1787"/>
                    <a:pt x="893" y="1787"/>
                  </a:cubicBezTo>
                  <a:cubicBezTo>
                    <a:pt x="1381" y="1787"/>
                    <a:pt x="1786" y="1394"/>
                    <a:pt x="1786" y="894"/>
                  </a:cubicBezTo>
                  <a:cubicBezTo>
                    <a:pt x="1786" y="406"/>
                    <a:pt x="1381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2576399" y="2279642"/>
              <a:ext cx="178517" cy="179209"/>
            </a:xfrm>
            <a:custGeom>
              <a:avLst/>
              <a:gdLst/>
              <a:ahLst/>
              <a:cxnLst/>
              <a:rect l="l" t="t" r="r" b="b"/>
              <a:pathLst>
                <a:path w="4763" h="4721" extrusionOk="0">
                  <a:moveTo>
                    <a:pt x="2471" y="1"/>
                  </a:moveTo>
                  <a:cubicBezTo>
                    <a:pt x="2421" y="1"/>
                    <a:pt x="2373" y="29"/>
                    <a:pt x="2358" y="92"/>
                  </a:cubicBezTo>
                  <a:cubicBezTo>
                    <a:pt x="2155" y="627"/>
                    <a:pt x="1953" y="1199"/>
                    <a:pt x="1548" y="1628"/>
                  </a:cubicBezTo>
                  <a:cubicBezTo>
                    <a:pt x="1358" y="1830"/>
                    <a:pt x="1119" y="1997"/>
                    <a:pt x="846" y="2116"/>
                  </a:cubicBezTo>
                  <a:cubicBezTo>
                    <a:pt x="584" y="2223"/>
                    <a:pt x="334" y="2211"/>
                    <a:pt x="60" y="2247"/>
                  </a:cubicBezTo>
                  <a:cubicBezTo>
                    <a:pt x="48" y="2247"/>
                    <a:pt x="36" y="2294"/>
                    <a:pt x="60" y="2294"/>
                  </a:cubicBezTo>
                  <a:cubicBezTo>
                    <a:pt x="72" y="2306"/>
                    <a:pt x="107" y="2306"/>
                    <a:pt x="119" y="2330"/>
                  </a:cubicBezTo>
                  <a:cubicBezTo>
                    <a:pt x="95" y="2342"/>
                    <a:pt x="60" y="2354"/>
                    <a:pt x="36" y="2390"/>
                  </a:cubicBezTo>
                  <a:cubicBezTo>
                    <a:pt x="0" y="2413"/>
                    <a:pt x="0" y="2473"/>
                    <a:pt x="12" y="2509"/>
                  </a:cubicBezTo>
                  <a:cubicBezTo>
                    <a:pt x="167" y="2711"/>
                    <a:pt x="417" y="2711"/>
                    <a:pt x="655" y="2806"/>
                  </a:cubicBezTo>
                  <a:cubicBezTo>
                    <a:pt x="905" y="2901"/>
                    <a:pt x="1143" y="3044"/>
                    <a:pt x="1358" y="3223"/>
                  </a:cubicBezTo>
                  <a:cubicBezTo>
                    <a:pt x="1762" y="3544"/>
                    <a:pt x="2131" y="4033"/>
                    <a:pt x="2203" y="4568"/>
                  </a:cubicBezTo>
                  <a:cubicBezTo>
                    <a:pt x="2221" y="4670"/>
                    <a:pt x="2310" y="4720"/>
                    <a:pt x="2399" y="4720"/>
                  </a:cubicBezTo>
                  <a:cubicBezTo>
                    <a:pt x="2489" y="4720"/>
                    <a:pt x="2578" y="4670"/>
                    <a:pt x="2596" y="4568"/>
                  </a:cubicBezTo>
                  <a:cubicBezTo>
                    <a:pt x="2751" y="3556"/>
                    <a:pt x="3524" y="2771"/>
                    <a:pt x="4536" y="2628"/>
                  </a:cubicBezTo>
                  <a:cubicBezTo>
                    <a:pt x="4763" y="2544"/>
                    <a:pt x="4763" y="2163"/>
                    <a:pt x="4536" y="2116"/>
                  </a:cubicBezTo>
                  <a:cubicBezTo>
                    <a:pt x="3524" y="1937"/>
                    <a:pt x="2751" y="1139"/>
                    <a:pt x="2608" y="127"/>
                  </a:cubicBezTo>
                  <a:cubicBezTo>
                    <a:pt x="2601" y="47"/>
                    <a:pt x="2534" y="1"/>
                    <a:pt x="2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556702" y="2508392"/>
              <a:ext cx="133466" cy="132518"/>
            </a:xfrm>
            <a:custGeom>
              <a:avLst/>
              <a:gdLst/>
              <a:ahLst/>
              <a:cxnLst/>
              <a:rect l="l" t="t" r="r" b="b"/>
              <a:pathLst>
                <a:path w="3561" h="3491" extrusionOk="0">
                  <a:moveTo>
                    <a:pt x="1861" y="1"/>
                  </a:moveTo>
                  <a:cubicBezTo>
                    <a:pt x="1825" y="1"/>
                    <a:pt x="1790" y="20"/>
                    <a:pt x="1775" y="66"/>
                  </a:cubicBezTo>
                  <a:cubicBezTo>
                    <a:pt x="1632" y="471"/>
                    <a:pt x="1477" y="888"/>
                    <a:pt x="1179" y="1197"/>
                  </a:cubicBezTo>
                  <a:cubicBezTo>
                    <a:pt x="1024" y="1340"/>
                    <a:pt x="858" y="1471"/>
                    <a:pt x="655" y="1555"/>
                  </a:cubicBezTo>
                  <a:cubicBezTo>
                    <a:pt x="465" y="1626"/>
                    <a:pt x="262" y="1626"/>
                    <a:pt x="60" y="1662"/>
                  </a:cubicBezTo>
                  <a:cubicBezTo>
                    <a:pt x="36" y="1662"/>
                    <a:pt x="36" y="1686"/>
                    <a:pt x="60" y="1686"/>
                  </a:cubicBezTo>
                  <a:cubicBezTo>
                    <a:pt x="72" y="1697"/>
                    <a:pt x="84" y="1697"/>
                    <a:pt x="108" y="1697"/>
                  </a:cubicBezTo>
                  <a:cubicBezTo>
                    <a:pt x="72" y="1721"/>
                    <a:pt x="60" y="1733"/>
                    <a:pt x="24" y="1745"/>
                  </a:cubicBezTo>
                  <a:cubicBezTo>
                    <a:pt x="1" y="1757"/>
                    <a:pt x="1" y="1805"/>
                    <a:pt x="12" y="1840"/>
                  </a:cubicBezTo>
                  <a:cubicBezTo>
                    <a:pt x="120" y="1995"/>
                    <a:pt x="310" y="1995"/>
                    <a:pt x="489" y="2055"/>
                  </a:cubicBezTo>
                  <a:cubicBezTo>
                    <a:pt x="679" y="2138"/>
                    <a:pt x="846" y="2233"/>
                    <a:pt x="1013" y="2376"/>
                  </a:cubicBezTo>
                  <a:cubicBezTo>
                    <a:pt x="1310" y="2626"/>
                    <a:pt x="1584" y="2983"/>
                    <a:pt x="1655" y="3388"/>
                  </a:cubicBezTo>
                  <a:cubicBezTo>
                    <a:pt x="1661" y="3458"/>
                    <a:pt x="1724" y="3491"/>
                    <a:pt x="1788" y="3491"/>
                  </a:cubicBezTo>
                  <a:cubicBezTo>
                    <a:pt x="1855" y="3491"/>
                    <a:pt x="1923" y="3455"/>
                    <a:pt x="1929" y="3388"/>
                  </a:cubicBezTo>
                  <a:cubicBezTo>
                    <a:pt x="2048" y="2626"/>
                    <a:pt x="2632" y="2043"/>
                    <a:pt x="3370" y="1924"/>
                  </a:cubicBezTo>
                  <a:cubicBezTo>
                    <a:pt x="3560" y="1912"/>
                    <a:pt x="3560" y="1614"/>
                    <a:pt x="3394" y="1578"/>
                  </a:cubicBezTo>
                  <a:cubicBezTo>
                    <a:pt x="2644" y="1447"/>
                    <a:pt x="2048" y="852"/>
                    <a:pt x="1965" y="90"/>
                  </a:cubicBezTo>
                  <a:cubicBezTo>
                    <a:pt x="1958" y="36"/>
                    <a:pt x="1909" y="1"/>
                    <a:pt x="1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742788" y="4127294"/>
              <a:ext cx="155317" cy="155218"/>
            </a:xfrm>
            <a:custGeom>
              <a:avLst/>
              <a:gdLst/>
              <a:ahLst/>
              <a:cxnLst/>
              <a:rect l="l" t="t" r="r" b="b"/>
              <a:pathLst>
                <a:path w="4144" h="4089" extrusionOk="0">
                  <a:moveTo>
                    <a:pt x="2127" y="1"/>
                  </a:moveTo>
                  <a:cubicBezTo>
                    <a:pt x="2085" y="1"/>
                    <a:pt x="2044" y="24"/>
                    <a:pt x="2024" y="79"/>
                  </a:cubicBezTo>
                  <a:cubicBezTo>
                    <a:pt x="1905" y="413"/>
                    <a:pt x="1786" y="734"/>
                    <a:pt x="1608" y="1032"/>
                  </a:cubicBezTo>
                  <a:cubicBezTo>
                    <a:pt x="1513" y="1020"/>
                    <a:pt x="1417" y="996"/>
                    <a:pt x="1334" y="949"/>
                  </a:cubicBezTo>
                  <a:cubicBezTo>
                    <a:pt x="1108" y="841"/>
                    <a:pt x="953" y="675"/>
                    <a:pt x="762" y="544"/>
                  </a:cubicBezTo>
                  <a:cubicBezTo>
                    <a:pt x="760" y="542"/>
                    <a:pt x="757" y="541"/>
                    <a:pt x="754" y="541"/>
                  </a:cubicBezTo>
                  <a:cubicBezTo>
                    <a:pt x="739" y="541"/>
                    <a:pt x="719" y="560"/>
                    <a:pt x="739" y="579"/>
                  </a:cubicBezTo>
                  <a:cubicBezTo>
                    <a:pt x="739" y="591"/>
                    <a:pt x="751" y="615"/>
                    <a:pt x="762" y="639"/>
                  </a:cubicBezTo>
                  <a:cubicBezTo>
                    <a:pt x="739" y="615"/>
                    <a:pt x="703" y="615"/>
                    <a:pt x="679" y="603"/>
                  </a:cubicBezTo>
                  <a:cubicBezTo>
                    <a:pt x="643" y="603"/>
                    <a:pt x="596" y="639"/>
                    <a:pt x="596" y="663"/>
                  </a:cubicBezTo>
                  <a:cubicBezTo>
                    <a:pt x="560" y="889"/>
                    <a:pt x="715" y="1056"/>
                    <a:pt x="810" y="1246"/>
                  </a:cubicBezTo>
                  <a:cubicBezTo>
                    <a:pt x="881" y="1413"/>
                    <a:pt x="929" y="1568"/>
                    <a:pt x="953" y="1734"/>
                  </a:cubicBezTo>
                  <a:cubicBezTo>
                    <a:pt x="893" y="1770"/>
                    <a:pt x="822" y="1806"/>
                    <a:pt x="762" y="1830"/>
                  </a:cubicBezTo>
                  <a:cubicBezTo>
                    <a:pt x="536" y="1913"/>
                    <a:pt x="298" y="1901"/>
                    <a:pt x="60" y="1949"/>
                  </a:cubicBezTo>
                  <a:cubicBezTo>
                    <a:pt x="48" y="1949"/>
                    <a:pt x="48" y="1972"/>
                    <a:pt x="60" y="1984"/>
                  </a:cubicBezTo>
                  <a:cubicBezTo>
                    <a:pt x="84" y="2008"/>
                    <a:pt x="108" y="2008"/>
                    <a:pt x="119" y="2020"/>
                  </a:cubicBezTo>
                  <a:lnTo>
                    <a:pt x="36" y="2068"/>
                  </a:lnTo>
                  <a:cubicBezTo>
                    <a:pt x="0" y="2080"/>
                    <a:pt x="0" y="2139"/>
                    <a:pt x="12" y="2163"/>
                  </a:cubicBezTo>
                  <a:cubicBezTo>
                    <a:pt x="155" y="2342"/>
                    <a:pt x="370" y="2365"/>
                    <a:pt x="572" y="2437"/>
                  </a:cubicBezTo>
                  <a:cubicBezTo>
                    <a:pt x="703" y="2484"/>
                    <a:pt x="822" y="2556"/>
                    <a:pt x="941" y="2627"/>
                  </a:cubicBezTo>
                  <a:cubicBezTo>
                    <a:pt x="893" y="2865"/>
                    <a:pt x="810" y="3104"/>
                    <a:pt x="655" y="3294"/>
                  </a:cubicBezTo>
                  <a:cubicBezTo>
                    <a:pt x="569" y="3409"/>
                    <a:pt x="691" y="3562"/>
                    <a:pt x="810" y="3562"/>
                  </a:cubicBezTo>
                  <a:cubicBezTo>
                    <a:pt x="839" y="3562"/>
                    <a:pt x="868" y="3553"/>
                    <a:pt x="893" y="3532"/>
                  </a:cubicBezTo>
                  <a:cubicBezTo>
                    <a:pt x="1108" y="3389"/>
                    <a:pt x="1322" y="3282"/>
                    <a:pt x="1560" y="3211"/>
                  </a:cubicBezTo>
                  <a:cubicBezTo>
                    <a:pt x="1739" y="3437"/>
                    <a:pt x="1858" y="3699"/>
                    <a:pt x="1905" y="3973"/>
                  </a:cubicBezTo>
                  <a:cubicBezTo>
                    <a:pt x="1923" y="4050"/>
                    <a:pt x="2001" y="4089"/>
                    <a:pt x="2078" y="4089"/>
                  </a:cubicBezTo>
                  <a:cubicBezTo>
                    <a:pt x="2155" y="4089"/>
                    <a:pt x="2233" y="4050"/>
                    <a:pt x="2251" y="3973"/>
                  </a:cubicBezTo>
                  <a:cubicBezTo>
                    <a:pt x="2298" y="3687"/>
                    <a:pt x="2394" y="3413"/>
                    <a:pt x="2548" y="3175"/>
                  </a:cubicBezTo>
                  <a:cubicBezTo>
                    <a:pt x="2810" y="3234"/>
                    <a:pt x="3072" y="3354"/>
                    <a:pt x="3310" y="3520"/>
                  </a:cubicBezTo>
                  <a:cubicBezTo>
                    <a:pt x="3342" y="3543"/>
                    <a:pt x="3375" y="3552"/>
                    <a:pt x="3408" y="3552"/>
                  </a:cubicBezTo>
                  <a:cubicBezTo>
                    <a:pt x="3550" y="3552"/>
                    <a:pt x="3681" y="3370"/>
                    <a:pt x="3584" y="3234"/>
                  </a:cubicBezTo>
                  <a:cubicBezTo>
                    <a:pt x="3429" y="3020"/>
                    <a:pt x="3322" y="2758"/>
                    <a:pt x="3263" y="2508"/>
                  </a:cubicBezTo>
                  <a:cubicBezTo>
                    <a:pt x="3465" y="2389"/>
                    <a:pt x="3691" y="2318"/>
                    <a:pt x="3953" y="2270"/>
                  </a:cubicBezTo>
                  <a:cubicBezTo>
                    <a:pt x="4144" y="2234"/>
                    <a:pt x="4132" y="1901"/>
                    <a:pt x="3929" y="1853"/>
                  </a:cubicBezTo>
                  <a:cubicBezTo>
                    <a:pt x="3679" y="1818"/>
                    <a:pt x="3453" y="1722"/>
                    <a:pt x="3251" y="1603"/>
                  </a:cubicBezTo>
                  <a:cubicBezTo>
                    <a:pt x="3310" y="1318"/>
                    <a:pt x="3429" y="1056"/>
                    <a:pt x="3620" y="818"/>
                  </a:cubicBezTo>
                  <a:cubicBezTo>
                    <a:pt x="3679" y="729"/>
                    <a:pt x="3632" y="624"/>
                    <a:pt x="3547" y="624"/>
                  </a:cubicBezTo>
                  <a:cubicBezTo>
                    <a:pt x="3529" y="624"/>
                    <a:pt x="3510" y="629"/>
                    <a:pt x="3489" y="639"/>
                  </a:cubicBezTo>
                  <a:cubicBezTo>
                    <a:pt x="3203" y="770"/>
                    <a:pt x="2906" y="901"/>
                    <a:pt x="2596" y="996"/>
                  </a:cubicBezTo>
                  <a:cubicBezTo>
                    <a:pt x="2417" y="734"/>
                    <a:pt x="2298" y="437"/>
                    <a:pt x="2251" y="115"/>
                  </a:cubicBezTo>
                  <a:cubicBezTo>
                    <a:pt x="2244" y="46"/>
                    <a:pt x="2185" y="1"/>
                    <a:pt x="2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2811096" y="3654609"/>
              <a:ext cx="92426" cy="93230"/>
            </a:xfrm>
            <a:custGeom>
              <a:avLst/>
              <a:gdLst/>
              <a:ahLst/>
              <a:cxnLst/>
              <a:rect l="l" t="t" r="r" b="b"/>
              <a:pathLst>
                <a:path w="2466" h="2456" extrusionOk="0">
                  <a:moveTo>
                    <a:pt x="1288" y="1"/>
                  </a:moveTo>
                  <a:cubicBezTo>
                    <a:pt x="1262" y="1"/>
                    <a:pt x="1238" y="17"/>
                    <a:pt x="1227" y="54"/>
                  </a:cubicBezTo>
                  <a:cubicBezTo>
                    <a:pt x="1156" y="244"/>
                    <a:pt x="1072" y="435"/>
                    <a:pt x="977" y="613"/>
                  </a:cubicBezTo>
                  <a:cubicBezTo>
                    <a:pt x="918" y="601"/>
                    <a:pt x="858" y="589"/>
                    <a:pt x="811" y="554"/>
                  </a:cubicBezTo>
                  <a:cubicBezTo>
                    <a:pt x="680" y="494"/>
                    <a:pt x="584" y="387"/>
                    <a:pt x="465" y="316"/>
                  </a:cubicBezTo>
                  <a:cubicBezTo>
                    <a:pt x="453" y="316"/>
                    <a:pt x="430" y="316"/>
                    <a:pt x="453" y="327"/>
                  </a:cubicBezTo>
                  <a:cubicBezTo>
                    <a:pt x="453" y="351"/>
                    <a:pt x="465" y="363"/>
                    <a:pt x="465" y="363"/>
                  </a:cubicBezTo>
                  <a:cubicBezTo>
                    <a:pt x="453" y="363"/>
                    <a:pt x="430" y="351"/>
                    <a:pt x="406" y="351"/>
                  </a:cubicBezTo>
                  <a:cubicBezTo>
                    <a:pt x="394" y="351"/>
                    <a:pt x="358" y="363"/>
                    <a:pt x="358" y="375"/>
                  </a:cubicBezTo>
                  <a:cubicBezTo>
                    <a:pt x="334" y="506"/>
                    <a:pt x="441" y="601"/>
                    <a:pt x="477" y="720"/>
                  </a:cubicBezTo>
                  <a:cubicBezTo>
                    <a:pt x="525" y="804"/>
                    <a:pt x="560" y="911"/>
                    <a:pt x="572" y="1018"/>
                  </a:cubicBezTo>
                  <a:cubicBezTo>
                    <a:pt x="525" y="1030"/>
                    <a:pt x="501" y="1066"/>
                    <a:pt x="453" y="1078"/>
                  </a:cubicBezTo>
                  <a:cubicBezTo>
                    <a:pt x="322" y="1137"/>
                    <a:pt x="179" y="1125"/>
                    <a:pt x="37" y="1149"/>
                  </a:cubicBezTo>
                  <a:cubicBezTo>
                    <a:pt x="25" y="1149"/>
                    <a:pt x="25" y="1161"/>
                    <a:pt x="37" y="1185"/>
                  </a:cubicBezTo>
                  <a:cubicBezTo>
                    <a:pt x="49" y="1185"/>
                    <a:pt x="60" y="1197"/>
                    <a:pt x="60" y="1197"/>
                  </a:cubicBezTo>
                  <a:cubicBezTo>
                    <a:pt x="49" y="1197"/>
                    <a:pt x="37" y="1209"/>
                    <a:pt x="25" y="1232"/>
                  </a:cubicBezTo>
                  <a:cubicBezTo>
                    <a:pt x="1" y="1244"/>
                    <a:pt x="1" y="1268"/>
                    <a:pt x="1" y="1292"/>
                  </a:cubicBezTo>
                  <a:cubicBezTo>
                    <a:pt x="84" y="1387"/>
                    <a:pt x="215" y="1387"/>
                    <a:pt x="334" y="1447"/>
                  </a:cubicBezTo>
                  <a:cubicBezTo>
                    <a:pt x="406" y="1482"/>
                    <a:pt x="477" y="1530"/>
                    <a:pt x="560" y="1566"/>
                  </a:cubicBezTo>
                  <a:cubicBezTo>
                    <a:pt x="525" y="1720"/>
                    <a:pt x="477" y="1851"/>
                    <a:pt x="394" y="1971"/>
                  </a:cubicBezTo>
                  <a:cubicBezTo>
                    <a:pt x="346" y="2028"/>
                    <a:pt x="415" y="2118"/>
                    <a:pt x="481" y="2118"/>
                  </a:cubicBezTo>
                  <a:cubicBezTo>
                    <a:pt x="496" y="2118"/>
                    <a:pt x="511" y="2113"/>
                    <a:pt x="525" y="2101"/>
                  </a:cubicBezTo>
                  <a:cubicBezTo>
                    <a:pt x="644" y="2018"/>
                    <a:pt x="775" y="1959"/>
                    <a:pt x="930" y="1911"/>
                  </a:cubicBezTo>
                  <a:cubicBezTo>
                    <a:pt x="1037" y="2042"/>
                    <a:pt x="1108" y="2209"/>
                    <a:pt x="1132" y="2375"/>
                  </a:cubicBezTo>
                  <a:cubicBezTo>
                    <a:pt x="1144" y="2429"/>
                    <a:pt x="1189" y="2456"/>
                    <a:pt x="1233" y="2456"/>
                  </a:cubicBezTo>
                  <a:cubicBezTo>
                    <a:pt x="1278" y="2456"/>
                    <a:pt x="1322" y="2429"/>
                    <a:pt x="1334" y="2375"/>
                  </a:cubicBezTo>
                  <a:cubicBezTo>
                    <a:pt x="1358" y="2197"/>
                    <a:pt x="1418" y="2042"/>
                    <a:pt x="1513" y="1911"/>
                  </a:cubicBezTo>
                  <a:cubicBezTo>
                    <a:pt x="1668" y="1947"/>
                    <a:pt x="1823" y="2018"/>
                    <a:pt x="1954" y="2125"/>
                  </a:cubicBezTo>
                  <a:cubicBezTo>
                    <a:pt x="1973" y="2138"/>
                    <a:pt x="1993" y="2144"/>
                    <a:pt x="2012" y="2144"/>
                  </a:cubicBezTo>
                  <a:cubicBezTo>
                    <a:pt x="2101" y="2144"/>
                    <a:pt x="2179" y="2027"/>
                    <a:pt x="2120" y="1959"/>
                  </a:cubicBezTo>
                  <a:cubicBezTo>
                    <a:pt x="2025" y="1828"/>
                    <a:pt x="1954" y="1673"/>
                    <a:pt x="1930" y="1530"/>
                  </a:cubicBezTo>
                  <a:cubicBezTo>
                    <a:pt x="2049" y="1447"/>
                    <a:pt x="2180" y="1411"/>
                    <a:pt x="2323" y="1387"/>
                  </a:cubicBezTo>
                  <a:cubicBezTo>
                    <a:pt x="2465" y="1328"/>
                    <a:pt x="2465" y="1125"/>
                    <a:pt x="2346" y="1113"/>
                  </a:cubicBezTo>
                  <a:cubicBezTo>
                    <a:pt x="2192" y="1078"/>
                    <a:pt x="2061" y="1030"/>
                    <a:pt x="1942" y="958"/>
                  </a:cubicBezTo>
                  <a:cubicBezTo>
                    <a:pt x="1977" y="792"/>
                    <a:pt x="2049" y="637"/>
                    <a:pt x="2168" y="482"/>
                  </a:cubicBezTo>
                  <a:cubicBezTo>
                    <a:pt x="2199" y="431"/>
                    <a:pt x="2158" y="370"/>
                    <a:pt x="2108" y="370"/>
                  </a:cubicBezTo>
                  <a:cubicBezTo>
                    <a:pt x="2101" y="370"/>
                    <a:pt x="2093" y="372"/>
                    <a:pt x="2084" y="375"/>
                  </a:cubicBezTo>
                  <a:cubicBezTo>
                    <a:pt x="1918" y="470"/>
                    <a:pt x="1751" y="542"/>
                    <a:pt x="1549" y="589"/>
                  </a:cubicBezTo>
                  <a:cubicBezTo>
                    <a:pt x="1442" y="435"/>
                    <a:pt x="1370" y="256"/>
                    <a:pt x="1358" y="66"/>
                  </a:cubicBezTo>
                  <a:cubicBezTo>
                    <a:pt x="1352" y="26"/>
                    <a:pt x="1319" y="1"/>
                    <a:pt x="1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1954314" y="2090978"/>
              <a:ext cx="528843" cy="532920"/>
            </a:xfrm>
            <a:custGeom>
              <a:avLst/>
              <a:gdLst/>
              <a:ahLst/>
              <a:cxnLst/>
              <a:rect l="l" t="t" r="r" b="b"/>
              <a:pathLst>
                <a:path w="14110" h="14039" extrusionOk="0">
                  <a:moveTo>
                    <a:pt x="7427" y="0"/>
                  </a:moveTo>
                  <a:cubicBezTo>
                    <a:pt x="7315" y="0"/>
                    <a:pt x="7195" y="61"/>
                    <a:pt x="7085" y="61"/>
                  </a:cubicBezTo>
                  <a:cubicBezTo>
                    <a:pt x="6966" y="61"/>
                    <a:pt x="6847" y="49"/>
                    <a:pt x="6728" y="49"/>
                  </a:cubicBezTo>
                  <a:cubicBezTo>
                    <a:pt x="6700" y="52"/>
                    <a:pt x="6673" y="53"/>
                    <a:pt x="6646" y="53"/>
                  </a:cubicBezTo>
                  <a:cubicBezTo>
                    <a:pt x="6573" y="53"/>
                    <a:pt x="6503" y="46"/>
                    <a:pt x="6434" y="46"/>
                  </a:cubicBezTo>
                  <a:cubicBezTo>
                    <a:pt x="6409" y="46"/>
                    <a:pt x="6384" y="47"/>
                    <a:pt x="6359" y="49"/>
                  </a:cubicBezTo>
                  <a:cubicBezTo>
                    <a:pt x="6240" y="61"/>
                    <a:pt x="6121" y="121"/>
                    <a:pt x="6002" y="132"/>
                  </a:cubicBezTo>
                  <a:cubicBezTo>
                    <a:pt x="5980" y="138"/>
                    <a:pt x="5959" y="141"/>
                    <a:pt x="5937" y="141"/>
                  </a:cubicBezTo>
                  <a:cubicBezTo>
                    <a:pt x="5847" y="141"/>
                    <a:pt x="5754" y="100"/>
                    <a:pt x="5669" y="100"/>
                  </a:cubicBezTo>
                  <a:cubicBezTo>
                    <a:pt x="5648" y="100"/>
                    <a:pt x="5628" y="103"/>
                    <a:pt x="5609" y="109"/>
                  </a:cubicBezTo>
                  <a:cubicBezTo>
                    <a:pt x="5490" y="121"/>
                    <a:pt x="5394" y="216"/>
                    <a:pt x="5275" y="240"/>
                  </a:cubicBezTo>
                  <a:cubicBezTo>
                    <a:pt x="5156" y="275"/>
                    <a:pt x="5049" y="335"/>
                    <a:pt x="4930" y="371"/>
                  </a:cubicBezTo>
                  <a:cubicBezTo>
                    <a:pt x="4811" y="418"/>
                    <a:pt x="4692" y="430"/>
                    <a:pt x="4573" y="478"/>
                  </a:cubicBezTo>
                  <a:cubicBezTo>
                    <a:pt x="4454" y="525"/>
                    <a:pt x="4335" y="573"/>
                    <a:pt x="4228" y="609"/>
                  </a:cubicBezTo>
                  <a:cubicBezTo>
                    <a:pt x="4120" y="668"/>
                    <a:pt x="3989" y="692"/>
                    <a:pt x="3882" y="752"/>
                  </a:cubicBezTo>
                  <a:cubicBezTo>
                    <a:pt x="3787" y="811"/>
                    <a:pt x="3668" y="871"/>
                    <a:pt x="3561" y="930"/>
                  </a:cubicBezTo>
                  <a:cubicBezTo>
                    <a:pt x="3454" y="990"/>
                    <a:pt x="3347" y="1061"/>
                    <a:pt x="3251" y="1121"/>
                  </a:cubicBezTo>
                  <a:cubicBezTo>
                    <a:pt x="3144" y="1180"/>
                    <a:pt x="3073" y="1287"/>
                    <a:pt x="2966" y="1359"/>
                  </a:cubicBezTo>
                  <a:cubicBezTo>
                    <a:pt x="2870" y="1430"/>
                    <a:pt x="2751" y="1490"/>
                    <a:pt x="2668" y="1561"/>
                  </a:cubicBezTo>
                  <a:cubicBezTo>
                    <a:pt x="2573" y="1645"/>
                    <a:pt x="2454" y="1704"/>
                    <a:pt x="2370" y="1775"/>
                  </a:cubicBezTo>
                  <a:cubicBezTo>
                    <a:pt x="2275" y="1847"/>
                    <a:pt x="2192" y="1942"/>
                    <a:pt x="2096" y="2026"/>
                  </a:cubicBezTo>
                  <a:cubicBezTo>
                    <a:pt x="2013" y="2121"/>
                    <a:pt x="1977" y="2264"/>
                    <a:pt x="1906" y="2359"/>
                  </a:cubicBezTo>
                  <a:cubicBezTo>
                    <a:pt x="1834" y="2442"/>
                    <a:pt x="1703" y="2502"/>
                    <a:pt x="1620" y="2597"/>
                  </a:cubicBezTo>
                  <a:cubicBezTo>
                    <a:pt x="1549" y="2680"/>
                    <a:pt x="1525" y="2811"/>
                    <a:pt x="1442" y="2918"/>
                  </a:cubicBezTo>
                  <a:cubicBezTo>
                    <a:pt x="1370" y="3014"/>
                    <a:pt x="1239" y="3073"/>
                    <a:pt x="1180" y="3169"/>
                  </a:cubicBezTo>
                  <a:cubicBezTo>
                    <a:pt x="1108" y="3276"/>
                    <a:pt x="1108" y="3430"/>
                    <a:pt x="1049" y="3526"/>
                  </a:cubicBezTo>
                  <a:cubicBezTo>
                    <a:pt x="989" y="3645"/>
                    <a:pt x="894" y="3740"/>
                    <a:pt x="834" y="3847"/>
                  </a:cubicBezTo>
                  <a:cubicBezTo>
                    <a:pt x="775" y="3942"/>
                    <a:pt x="727" y="4050"/>
                    <a:pt x="691" y="4169"/>
                  </a:cubicBezTo>
                  <a:cubicBezTo>
                    <a:pt x="632" y="4276"/>
                    <a:pt x="572" y="4383"/>
                    <a:pt x="525" y="4502"/>
                  </a:cubicBezTo>
                  <a:cubicBezTo>
                    <a:pt x="477" y="4597"/>
                    <a:pt x="406" y="4704"/>
                    <a:pt x="358" y="4823"/>
                  </a:cubicBezTo>
                  <a:cubicBezTo>
                    <a:pt x="334" y="4943"/>
                    <a:pt x="310" y="5062"/>
                    <a:pt x="287" y="5181"/>
                  </a:cubicBezTo>
                  <a:cubicBezTo>
                    <a:pt x="251" y="5300"/>
                    <a:pt x="251" y="5419"/>
                    <a:pt x="227" y="5538"/>
                  </a:cubicBezTo>
                  <a:cubicBezTo>
                    <a:pt x="203" y="5657"/>
                    <a:pt x="120" y="5776"/>
                    <a:pt x="108" y="5895"/>
                  </a:cubicBezTo>
                  <a:cubicBezTo>
                    <a:pt x="96" y="6014"/>
                    <a:pt x="120" y="6145"/>
                    <a:pt x="108" y="6264"/>
                  </a:cubicBezTo>
                  <a:cubicBezTo>
                    <a:pt x="96" y="6383"/>
                    <a:pt x="13" y="6502"/>
                    <a:pt x="13" y="6621"/>
                  </a:cubicBezTo>
                  <a:cubicBezTo>
                    <a:pt x="1" y="6740"/>
                    <a:pt x="120" y="6883"/>
                    <a:pt x="120" y="7002"/>
                  </a:cubicBezTo>
                  <a:cubicBezTo>
                    <a:pt x="120" y="7133"/>
                    <a:pt x="49" y="7252"/>
                    <a:pt x="49" y="7371"/>
                  </a:cubicBezTo>
                  <a:cubicBezTo>
                    <a:pt x="49" y="7490"/>
                    <a:pt x="144" y="7610"/>
                    <a:pt x="156" y="7729"/>
                  </a:cubicBezTo>
                  <a:cubicBezTo>
                    <a:pt x="168" y="7860"/>
                    <a:pt x="156" y="7979"/>
                    <a:pt x="168" y="8098"/>
                  </a:cubicBezTo>
                  <a:cubicBezTo>
                    <a:pt x="179" y="8217"/>
                    <a:pt x="227" y="8336"/>
                    <a:pt x="263" y="8455"/>
                  </a:cubicBezTo>
                  <a:cubicBezTo>
                    <a:pt x="287" y="8574"/>
                    <a:pt x="239" y="8705"/>
                    <a:pt x="275" y="8824"/>
                  </a:cubicBezTo>
                  <a:cubicBezTo>
                    <a:pt x="299" y="8943"/>
                    <a:pt x="322" y="9062"/>
                    <a:pt x="358" y="9181"/>
                  </a:cubicBezTo>
                  <a:cubicBezTo>
                    <a:pt x="394" y="9300"/>
                    <a:pt x="465" y="9407"/>
                    <a:pt x="513" y="9526"/>
                  </a:cubicBezTo>
                  <a:cubicBezTo>
                    <a:pt x="560" y="9634"/>
                    <a:pt x="656" y="9741"/>
                    <a:pt x="703" y="9836"/>
                  </a:cubicBezTo>
                  <a:cubicBezTo>
                    <a:pt x="751" y="9955"/>
                    <a:pt x="715" y="10110"/>
                    <a:pt x="775" y="10217"/>
                  </a:cubicBezTo>
                  <a:cubicBezTo>
                    <a:pt x="834" y="10312"/>
                    <a:pt x="977" y="10396"/>
                    <a:pt x="1037" y="10491"/>
                  </a:cubicBezTo>
                  <a:cubicBezTo>
                    <a:pt x="1096" y="10598"/>
                    <a:pt x="1096" y="10753"/>
                    <a:pt x="1156" y="10848"/>
                  </a:cubicBezTo>
                  <a:cubicBezTo>
                    <a:pt x="1215" y="10955"/>
                    <a:pt x="1299" y="11050"/>
                    <a:pt x="1370" y="11146"/>
                  </a:cubicBezTo>
                  <a:cubicBezTo>
                    <a:pt x="1453" y="11241"/>
                    <a:pt x="1525" y="11348"/>
                    <a:pt x="1596" y="11431"/>
                  </a:cubicBezTo>
                  <a:cubicBezTo>
                    <a:pt x="1668" y="11539"/>
                    <a:pt x="1763" y="11622"/>
                    <a:pt x="1834" y="11717"/>
                  </a:cubicBezTo>
                  <a:cubicBezTo>
                    <a:pt x="1930" y="11801"/>
                    <a:pt x="2013" y="11884"/>
                    <a:pt x="2108" y="11967"/>
                  </a:cubicBezTo>
                  <a:cubicBezTo>
                    <a:pt x="2180" y="12039"/>
                    <a:pt x="2299" y="12122"/>
                    <a:pt x="2382" y="12193"/>
                  </a:cubicBezTo>
                  <a:cubicBezTo>
                    <a:pt x="2477" y="12265"/>
                    <a:pt x="2549" y="12384"/>
                    <a:pt x="2644" y="12455"/>
                  </a:cubicBezTo>
                  <a:cubicBezTo>
                    <a:pt x="2727" y="12539"/>
                    <a:pt x="2799" y="12634"/>
                    <a:pt x="2906" y="12717"/>
                  </a:cubicBezTo>
                  <a:cubicBezTo>
                    <a:pt x="3013" y="12789"/>
                    <a:pt x="3120" y="12848"/>
                    <a:pt x="3216" y="12908"/>
                  </a:cubicBezTo>
                  <a:cubicBezTo>
                    <a:pt x="3311" y="12979"/>
                    <a:pt x="3442" y="13015"/>
                    <a:pt x="3549" y="13074"/>
                  </a:cubicBezTo>
                  <a:cubicBezTo>
                    <a:pt x="3656" y="13134"/>
                    <a:pt x="3787" y="13146"/>
                    <a:pt x="3894" y="13205"/>
                  </a:cubicBezTo>
                  <a:cubicBezTo>
                    <a:pt x="3989" y="13265"/>
                    <a:pt x="4085" y="13348"/>
                    <a:pt x="4204" y="13396"/>
                  </a:cubicBezTo>
                  <a:cubicBezTo>
                    <a:pt x="4311" y="13455"/>
                    <a:pt x="4442" y="13444"/>
                    <a:pt x="4561" y="13491"/>
                  </a:cubicBezTo>
                  <a:cubicBezTo>
                    <a:pt x="4668" y="13527"/>
                    <a:pt x="4763" y="13610"/>
                    <a:pt x="4882" y="13646"/>
                  </a:cubicBezTo>
                  <a:cubicBezTo>
                    <a:pt x="5002" y="13682"/>
                    <a:pt x="5097" y="13801"/>
                    <a:pt x="5216" y="13825"/>
                  </a:cubicBezTo>
                  <a:cubicBezTo>
                    <a:pt x="5240" y="13832"/>
                    <a:pt x="5266" y="13835"/>
                    <a:pt x="5292" y="13835"/>
                  </a:cubicBezTo>
                  <a:cubicBezTo>
                    <a:pt x="5374" y="13835"/>
                    <a:pt x="5462" y="13808"/>
                    <a:pt x="5542" y="13808"/>
                  </a:cubicBezTo>
                  <a:cubicBezTo>
                    <a:pt x="5561" y="13808"/>
                    <a:pt x="5579" y="13809"/>
                    <a:pt x="5597" y="13813"/>
                  </a:cubicBezTo>
                  <a:cubicBezTo>
                    <a:pt x="5716" y="13848"/>
                    <a:pt x="5823" y="13967"/>
                    <a:pt x="5942" y="13979"/>
                  </a:cubicBezTo>
                  <a:cubicBezTo>
                    <a:pt x="6061" y="13991"/>
                    <a:pt x="6192" y="13991"/>
                    <a:pt x="6311" y="14003"/>
                  </a:cubicBezTo>
                  <a:cubicBezTo>
                    <a:pt x="6335" y="14008"/>
                    <a:pt x="6360" y="14010"/>
                    <a:pt x="6385" y="14010"/>
                  </a:cubicBezTo>
                  <a:cubicBezTo>
                    <a:pt x="6486" y="14010"/>
                    <a:pt x="6597" y="13979"/>
                    <a:pt x="6692" y="13979"/>
                  </a:cubicBezTo>
                  <a:cubicBezTo>
                    <a:pt x="6823" y="13991"/>
                    <a:pt x="6942" y="14039"/>
                    <a:pt x="7061" y="14039"/>
                  </a:cubicBezTo>
                  <a:lnTo>
                    <a:pt x="7430" y="14039"/>
                  </a:lnTo>
                  <a:cubicBezTo>
                    <a:pt x="7549" y="14039"/>
                    <a:pt x="7669" y="13967"/>
                    <a:pt x="7788" y="13944"/>
                  </a:cubicBezTo>
                  <a:cubicBezTo>
                    <a:pt x="7797" y="13943"/>
                    <a:pt x="7806" y="13942"/>
                    <a:pt x="7815" y="13942"/>
                  </a:cubicBezTo>
                  <a:cubicBezTo>
                    <a:pt x="7917" y="13942"/>
                    <a:pt x="8027" y="13993"/>
                    <a:pt x="8129" y="13993"/>
                  </a:cubicBezTo>
                  <a:cubicBezTo>
                    <a:pt x="8138" y="13993"/>
                    <a:pt x="8147" y="13992"/>
                    <a:pt x="8157" y="13991"/>
                  </a:cubicBezTo>
                  <a:cubicBezTo>
                    <a:pt x="8276" y="13979"/>
                    <a:pt x="8383" y="13860"/>
                    <a:pt x="8502" y="13825"/>
                  </a:cubicBezTo>
                  <a:cubicBezTo>
                    <a:pt x="8621" y="13813"/>
                    <a:pt x="8752" y="13825"/>
                    <a:pt x="8871" y="13801"/>
                  </a:cubicBezTo>
                  <a:cubicBezTo>
                    <a:pt x="8990" y="13765"/>
                    <a:pt x="9097" y="13717"/>
                    <a:pt x="9216" y="13682"/>
                  </a:cubicBezTo>
                  <a:cubicBezTo>
                    <a:pt x="9335" y="13646"/>
                    <a:pt x="9466" y="13658"/>
                    <a:pt x="9585" y="13622"/>
                  </a:cubicBezTo>
                  <a:cubicBezTo>
                    <a:pt x="9693" y="13575"/>
                    <a:pt x="9812" y="13503"/>
                    <a:pt x="9919" y="13455"/>
                  </a:cubicBezTo>
                  <a:cubicBezTo>
                    <a:pt x="10038" y="13408"/>
                    <a:pt x="10157" y="13360"/>
                    <a:pt x="10264" y="13301"/>
                  </a:cubicBezTo>
                  <a:cubicBezTo>
                    <a:pt x="10383" y="13253"/>
                    <a:pt x="10466" y="13158"/>
                    <a:pt x="10574" y="13098"/>
                  </a:cubicBezTo>
                  <a:cubicBezTo>
                    <a:pt x="10681" y="13039"/>
                    <a:pt x="10800" y="12991"/>
                    <a:pt x="10895" y="12932"/>
                  </a:cubicBezTo>
                  <a:cubicBezTo>
                    <a:pt x="11002" y="12872"/>
                    <a:pt x="11098" y="12789"/>
                    <a:pt x="11193" y="12705"/>
                  </a:cubicBezTo>
                  <a:cubicBezTo>
                    <a:pt x="11288" y="12634"/>
                    <a:pt x="11371" y="12527"/>
                    <a:pt x="11467" y="12455"/>
                  </a:cubicBezTo>
                  <a:cubicBezTo>
                    <a:pt x="11574" y="12384"/>
                    <a:pt x="11693" y="12324"/>
                    <a:pt x="11776" y="12253"/>
                  </a:cubicBezTo>
                  <a:cubicBezTo>
                    <a:pt x="11871" y="12170"/>
                    <a:pt x="11907" y="12039"/>
                    <a:pt x="12002" y="11955"/>
                  </a:cubicBezTo>
                  <a:cubicBezTo>
                    <a:pt x="12086" y="11872"/>
                    <a:pt x="12229" y="11812"/>
                    <a:pt x="12300" y="11729"/>
                  </a:cubicBezTo>
                  <a:cubicBezTo>
                    <a:pt x="12371" y="11634"/>
                    <a:pt x="12419" y="11503"/>
                    <a:pt x="12491" y="11420"/>
                  </a:cubicBezTo>
                  <a:cubicBezTo>
                    <a:pt x="12562" y="11312"/>
                    <a:pt x="12657" y="11241"/>
                    <a:pt x="12729" y="11134"/>
                  </a:cubicBezTo>
                  <a:cubicBezTo>
                    <a:pt x="12800" y="11039"/>
                    <a:pt x="12883" y="10943"/>
                    <a:pt x="12943" y="10836"/>
                  </a:cubicBezTo>
                  <a:cubicBezTo>
                    <a:pt x="13003" y="10729"/>
                    <a:pt x="13074" y="10622"/>
                    <a:pt x="13133" y="10527"/>
                  </a:cubicBezTo>
                  <a:cubicBezTo>
                    <a:pt x="13193" y="10419"/>
                    <a:pt x="13264" y="10312"/>
                    <a:pt x="13324" y="10205"/>
                  </a:cubicBezTo>
                  <a:cubicBezTo>
                    <a:pt x="13384" y="10110"/>
                    <a:pt x="13384" y="9967"/>
                    <a:pt x="13431" y="9848"/>
                  </a:cubicBezTo>
                  <a:cubicBezTo>
                    <a:pt x="13467" y="9753"/>
                    <a:pt x="13610" y="9669"/>
                    <a:pt x="13657" y="9550"/>
                  </a:cubicBezTo>
                  <a:cubicBezTo>
                    <a:pt x="13693" y="9431"/>
                    <a:pt x="13741" y="9336"/>
                    <a:pt x="13788" y="9217"/>
                  </a:cubicBezTo>
                  <a:cubicBezTo>
                    <a:pt x="13836" y="9098"/>
                    <a:pt x="13788" y="8955"/>
                    <a:pt x="13812" y="8836"/>
                  </a:cubicBezTo>
                  <a:cubicBezTo>
                    <a:pt x="13848" y="8717"/>
                    <a:pt x="13860" y="8598"/>
                    <a:pt x="13895" y="8479"/>
                  </a:cubicBezTo>
                  <a:cubicBezTo>
                    <a:pt x="13919" y="8372"/>
                    <a:pt x="13931" y="8241"/>
                    <a:pt x="13955" y="8122"/>
                  </a:cubicBezTo>
                  <a:cubicBezTo>
                    <a:pt x="13967" y="8014"/>
                    <a:pt x="13991" y="7895"/>
                    <a:pt x="14015" y="7776"/>
                  </a:cubicBezTo>
                  <a:cubicBezTo>
                    <a:pt x="14026" y="7657"/>
                    <a:pt x="14038" y="7538"/>
                    <a:pt x="14038" y="7419"/>
                  </a:cubicBezTo>
                  <a:cubicBezTo>
                    <a:pt x="14050" y="7276"/>
                    <a:pt x="14074" y="7157"/>
                    <a:pt x="14074" y="7038"/>
                  </a:cubicBezTo>
                  <a:cubicBezTo>
                    <a:pt x="14074" y="6907"/>
                    <a:pt x="14098" y="6788"/>
                    <a:pt x="14086" y="6609"/>
                  </a:cubicBezTo>
                  <a:cubicBezTo>
                    <a:pt x="14086" y="6490"/>
                    <a:pt x="14110" y="6359"/>
                    <a:pt x="14098" y="6240"/>
                  </a:cubicBezTo>
                  <a:cubicBezTo>
                    <a:pt x="14086" y="6121"/>
                    <a:pt x="13955" y="6014"/>
                    <a:pt x="13931" y="5895"/>
                  </a:cubicBezTo>
                  <a:cubicBezTo>
                    <a:pt x="13919" y="5776"/>
                    <a:pt x="13991" y="5645"/>
                    <a:pt x="13967" y="5526"/>
                  </a:cubicBezTo>
                  <a:cubicBezTo>
                    <a:pt x="13955" y="5407"/>
                    <a:pt x="13919" y="5288"/>
                    <a:pt x="13895" y="5169"/>
                  </a:cubicBezTo>
                  <a:cubicBezTo>
                    <a:pt x="13860" y="5050"/>
                    <a:pt x="13824" y="4931"/>
                    <a:pt x="13788" y="4812"/>
                  </a:cubicBezTo>
                  <a:cubicBezTo>
                    <a:pt x="13753" y="4693"/>
                    <a:pt x="13693" y="4585"/>
                    <a:pt x="13657" y="4466"/>
                  </a:cubicBezTo>
                  <a:cubicBezTo>
                    <a:pt x="13610" y="4347"/>
                    <a:pt x="13514" y="4240"/>
                    <a:pt x="13467" y="4145"/>
                  </a:cubicBezTo>
                  <a:cubicBezTo>
                    <a:pt x="13431" y="4038"/>
                    <a:pt x="13431" y="3883"/>
                    <a:pt x="13372" y="3788"/>
                  </a:cubicBezTo>
                  <a:cubicBezTo>
                    <a:pt x="13312" y="3680"/>
                    <a:pt x="13169" y="3609"/>
                    <a:pt x="13110" y="3502"/>
                  </a:cubicBezTo>
                  <a:cubicBezTo>
                    <a:pt x="13050" y="3395"/>
                    <a:pt x="13026" y="3276"/>
                    <a:pt x="12967" y="3169"/>
                  </a:cubicBezTo>
                  <a:cubicBezTo>
                    <a:pt x="12907" y="3073"/>
                    <a:pt x="12836" y="2978"/>
                    <a:pt x="12752" y="2871"/>
                  </a:cubicBezTo>
                  <a:cubicBezTo>
                    <a:pt x="12681" y="2776"/>
                    <a:pt x="12598" y="2680"/>
                    <a:pt x="12514" y="2597"/>
                  </a:cubicBezTo>
                  <a:cubicBezTo>
                    <a:pt x="12443" y="2502"/>
                    <a:pt x="12336" y="2418"/>
                    <a:pt x="12264" y="2323"/>
                  </a:cubicBezTo>
                  <a:cubicBezTo>
                    <a:pt x="12181" y="2240"/>
                    <a:pt x="12098" y="2145"/>
                    <a:pt x="12014" y="2061"/>
                  </a:cubicBezTo>
                  <a:cubicBezTo>
                    <a:pt x="11943" y="1966"/>
                    <a:pt x="11848" y="1883"/>
                    <a:pt x="11764" y="1799"/>
                  </a:cubicBezTo>
                  <a:cubicBezTo>
                    <a:pt x="11669" y="1728"/>
                    <a:pt x="11621" y="1585"/>
                    <a:pt x="11538" y="1502"/>
                  </a:cubicBezTo>
                  <a:cubicBezTo>
                    <a:pt x="11431" y="1430"/>
                    <a:pt x="11312" y="1406"/>
                    <a:pt x="11205" y="1323"/>
                  </a:cubicBezTo>
                  <a:cubicBezTo>
                    <a:pt x="11121" y="1252"/>
                    <a:pt x="11002" y="1192"/>
                    <a:pt x="10895" y="1133"/>
                  </a:cubicBezTo>
                  <a:cubicBezTo>
                    <a:pt x="10788" y="1061"/>
                    <a:pt x="10669" y="1025"/>
                    <a:pt x="10574" y="966"/>
                  </a:cubicBezTo>
                  <a:cubicBezTo>
                    <a:pt x="10466" y="906"/>
                    <a:pt x="10347" y="871"/>
                    <a:pt x="10240" y="811"/>
                  </a:cubicBezTo>
                  <a:cubicBezTo>
                    <a:pt x="10121" y="763"/>
                    <a:pt x="10050" y="656"/>
                    <a:pt x="9931" y="609"/>
                  </a:cubicBezTo>
                  <a:cubicBezTo>
                    <a:pt x="9824" y="573"/>
                    <a:pt x="9704" y="537"/>
                    <a:pt x="9585" y="490"/>
                  </a:cubicBezTo>
                  <a:cubicBezTo>
                    <a:pt x="9466" y="454"/>
                    <a:pt x="9359" y="394"/>
                    <a:pt x="9240" y="347"/>
                  </a:cubicBezTo>
                  <a:cubicBezTo>
                    <a:pt x="9145" y="311"/>
                    <a:pt x="9038" y="216"/>
                    <a:pt x="8919" y="180"/>
                  </a:cubicBezTo>
                  <a:cubicBezTo>
                    <a:pt x="8800" y="156"/>
                    <a:pt x="8681" y="132"/>
                    <a:pt x="8561" y="109"/>
                  </a:cubicBezTo>
                  <a:cubicBezTo>
                    <a:pt x="8533" y="100"/>
                    <a:pt x="8505" y="97"/>
                    <a:pt x="8475" y="97"/>
                  </a:cubicBezTo>
                  <a:cubicBezTo>
                    <a:pt x="8393" y="97"/>
                    <a:pt x="8307" y="122"/>
                    <a:pt x="8226" y="122"/>
                  </a:cubicBezTo>
                  <a:cubicBezTo>
                    <a:pt x="8215" y="122"/>
                    <a:pt x="8204" y="122"/>
                    <a:pt x="8192" y="121"/>
                  </a:cubicBezTo>
                  <a:cubicBezTo>
                    <a:pt x="8073" y="109"/>
                    <a:pt x="7954" y="49"/>
                    <a:pt x="7835" y="37"/>
                  </a:cubicBezTo>
                  <a:cubicBezTo>
                    <a:pt x="7692" y="13"/>
                    <a:pt x="7573" y="1"/>
                    <a:pt x="7454" y="1"/>
                  </a:cubicBezTo>
                  <a:cubicBezTo>
                    <a:pt x="7445" y="1"/>
                    <a:pt x="7436" y="0"/>
                    <a:pt x="7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2189498" y="2331458"/>
              <a:ext cx="59818" cy="53030"/>
            </a:xfrm>
            <a:custGeom>
              <a:avLst/>
              <a:gdLst/>
              <a:ahLst/>
              <a:cxnLst/>
              <a:rect l="l" t="t" r="r" b="b"/>
              <a:pathLst>
                <a:path w="1596" h="1397" extrusionOk="0">
                  <a:moveTo>
                    <a:pt x="799" y="1"/>
                  </a:moveTo>
                  <a:cubicBezTo>
                    <a:pt x="572" y="1"/>
                    <a:pt x="349" y="109"/>
                    <a:pt x="215" y="310"/>
                  </a:cubicBezTo>
                  <a:cubicBezTo>
                    <a:pt x="0" y="632"/>
                    <a:pt x="96" y="1072"/>
                    <a:pt x="417" y="1286"/>
                  </a:cubicBezTo>
                  <a:cubicBezTo>
                    <a:pt x="535" y="1360"/>
                    <a:pt x="666" y="1396"/>
                    <a:pt x="797" y="1396"/>
                  </a:cubicBezTo>
                  <a:cubicBezTo>
                    <a:pt x="1023" y="1396"/>
                    <a:pt x="1246" y="1288"/>
                    <a:pt x="1382" y="1084"/>
                  </a:cubicBezTo>
                  <a:cubicBezTo>
                    <a:pt x="1596" y="763"/>
                    <a:pt x="1513" y="322"/>
                    <a:pt x="1191" y="120"/>
                  </a:cubicBezTo>
                  <a:cubicBezTo>
                    <a:pt x="1071" y="39"/>
                    <a:pt x="934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2065890" y="2202886"/>
              <a:ext cx="307036" cy="310361"/>
            </a:xfrm>
            <a:custGeom>
              <a:avLst/>
              <a:gdLst/>
              <a:ahLst/>
              <a:cxnLst/>
              <a:rect l="l" t="t" r="r" b="b"/>
              <a:pathLst>
                <a:path w="8192" h="8176" extrusionOk="0">
                  <a:moveTo>
                    <a:pt x="4089" y="2384"/>
                  </a:moveTo>
                  <a:cubicBezTo>
                    <a:pt x="4309" y="2384"/>
                    <a:pt x="4530" y="2428"/>
                    <a:pt x="4739" y="2518"/>
                  </a:cubicBezTo>
                  <a:cubicBezTo>
                    <a:pt x="5858" y="2995"/>
                    <a:pt x="6156" y="4400"/>
                    <a:pt x="5299" y="5281"/>
                  </a:cubicBezTo>
                  <a:cubicBezTo>
                    <a:pt x="4980" y="5616"/>
                    <a:pt x="4543" y="5790"/>
                    <a:pt x="4100" y="5790"/>
                  </a:cubicBezTo>
                  <a:cubicBezTo>
                    <a:pt x="3881" y="5790"/>
                    <a:pt x="3661" y="5748"/>
                    <a:pt x="3453" y="5662"/>
                  </a:cubicBezTo>
                  <a:cubicBezTo>
                    <a:pt x="2346" y="5185"/>
                    <a:pt x="2048" y="3769"/>
                    <a:pt x="2894" y="2888"/>
                  </a:cubicBezTo>
                  <a:cubicBezTo>
                    <a:pt x="3212" y="2561"/>
                    <a:pt x="3647" y="2384"/>
                    <a:pt x="4089" y="2384"/>
                  </a:cubicBezTo>
                  <a:close/>
                  <a:moveTo>
                    <a:pt x="3819" y="0"/>
                  </a:moveTo>
                  <a:cubicBezTo>
                    <a:pt x="3804" y="0"/>
                    <a:pt x="3789" y="2"/>
                    <a:pt x="3775" y="6"/>
                  </a:cubicBezTo>
                  <a:lnTo>
                    <a:pt x="2798" y="197"/>
                  </a:lnTo>
                  <a:cubicBezTo>
                    <a:pt x="2715" y="209"/>
                    <a:pt x="2644" y="304"/>
                    <a:pt x="2644" y="399"/>
                  </a:cubicBezTo>
                  <a:lnTo>
                    <a:pt x="2656" y="1399"/>
                  </a:lnTo>
                  <a:cubicBezTo>
                    <a:pt x="2477" y="1494"/>
                    <a:pt x="2310" y="1602"/>
                    <a:pt x="2144" y="1745"/>
                  </a:cubicBezTo>
                  <a:lnTo>
                    <a:pt x="1227" y="1352"/>
                  </a:lnTo>
                  <a:cubicBezTo>
                    <a:pt x="1203" y="1346"/>
                    <a:pt x="1179" y="1343"/>
                    <a:pt x="1156" y="1343"/>
                  </a:cubicBezTo>
                  <a:cubicBezTo>
                    <a:pt x="1085" y="1343"/>
                    <a:pt x="1018" y="1369"/>
                    <a:pt x="965" y="1423"/>
                  </a:cubicBezTo>
                  <a:lnTo>
                    <a:pt x="417" y="2245"/>
                  </a:lnTo>
                  <a:cubicBezTo>
                    <a:pt x="370" y="2316"/>
                    <a:pt x="370" y="2447"/>
                    <a:pt x="453" y="2495"/>
                  </a:cubicBezTo>
                  <a:lnTo>
                    <a:pt x="1167" y="3197"/>
                  </a:lnTo>
                  <a:cubicBezTo>
                    <a:pt x="1108" y="3388"/>
                    <a:pt x="1060" y="3602"/>
                    <a:pt x="1048" y="3804"/>
                  </a:cubicBezTo>
                  <a:lnTo>
                    <a:pt x="131" y="4185"/>
                  </a:lnTo>
                  <a:cubicBezTo>
                    <a:pt x="48" y="4209"/>
                    <a:pt x="0" y="4316"/>
                    <a:pt x="24" y="4400"/>
                  </a:cubicBezTo>
                  <a:lnTo>
                    <a:pt x="215" y="5376"/>
                  </a:lnTo>
                  <a:cubicBezTo>
                    <a:pt x="227" y="5459"/>
                    <a:pt x="322" y="5543"/>
                    <a:pt x="417" y="5543"/>
                  </a:cubicBezTo>
                  <a:lnTo>
                    <a:pt x="1405" y="5519"/>
                  </a:lnTo>
                  <a:cubicBezTo>
                    <a:pt x="1489" y="5697"/>
                    <a:pt x="1608" y="5864"/>
                    <a:pt x="1739" y="6031"/>
                  </a:cubicBezTo>
                  <a:lnTo>
                    <a:pt x="1358" y="6948"/>
                  </a:lnTo>
                  <a:cubicBezTo>
                    <a:pt x="1322" y="7043"/>
                    <a:pt x="1358" y="7138"/>
                    <a:pt x="1429" y="7198"/>
                  </a:cubicBezTo>
                  <a:lnTo>
                    <a:pt x="2251" y="7757"/>
                  </a:lnTo>
                  <a:cubicBezTo>
                    <a:pt x="2280" y="7772"/>
                    <a:pt x="2318" y="7781"/>
                    <a:pt x="2356" y="7781"/>
                  </a:cubicBezTo>
                  <a:cubicBezTo>
                    <a:pt x="2411" y="7781"/>
                    <a:pt x="2466" y="7763"/>
                    <a:pt x="2501" y="7721"/>
                  </a:cubicBezTo>
                  <a:lnTo>
                    <a:pt x="3191" y="7007"/>
                  </a:lnTo>
                  <a:cubicBezTo>
                    <a:pt x="3394" y="7067"/>
                    <a:pt x="3596" y="7114"/>
                    <a:pt x="3799" y="7126"/>
                  </a:cubicBezTo>
                  <a:lnTo>
                    <a:pt x="4168" y="8055"/>
                  </a:lnTo>
                  <a:cubicBezTo>
                    <a:pt x="4200" y="8130"/>
                    <a:pt x="4280" y="8176"/>
                    <a:pt x="4365" y="8176"/>
                  </a:cubicBezTo>
                  <a:cubicBezTo>
                    <a:pt x="4374" y="8176"/>
                    <a:pt x="4384" y="8175"/>
                    <a:pt x="4394" y="8174"/>
                  </a:cubicBezTo>
                  <a:lnTo>
                    <a:pt x="5358" y="7971"/>
                  </a:lnTo>
                  <a:cubicBezTo>
                    <a:pt x="5454" y="7960"/>
                    <a:pt x="5525" y="7876"/>
                    <a:pt x="5525" y="7769"/>
                  </a:cubicBezTo>
                  <a:lnTo>
                    <a:pt x="5513" y="6769"/>
                  </a:lnTo>
                  <a:cubicBezTo>
                    <a:pt x="5692" y="6662"/>
                    <a:pt x="5870" y="6567"/>
                    <a:pt x="6025" y="6412"/>
                  </a:cubicBezTo>
                  <a:lnTo>
                    <a:pt x="6954" y="6805"/>
                  </a:lnTo>
                  <a:cubicBezTo>
                    <a:pt x="6978" y="6811"/>
                    <a:pt x="7001" y="6814"/>
                    <a:pt x="7025" y="6814"/>
                  </a:cubicBezTo>
                  <a:cubicBezTo>
                    <a:pt x="7094" y="6814"/>
                    <a:pt x="7159" y="6787"/>
                    <a:pt x="7204" y="6733"/>
                  </a:cubicBezTo>
                  <a:lnTo>
                    <a:pt x="7763" y="5912"/>
                  </a:lnTo>
                  <a:cubicBezTo>
                    <a:pt x="7823" y="5840"/>
                    <a:pt x="7799" y="5733"/>
                    <a:pt x="7728" y="5662"/>
                  </a:cubicBezTo>
                  <a:lnTo>
                    <a:pt x="7013" y="4959"/>
                  </a:lnTo>
                  <a:cubicBezTo>
                    <a:pt x="7073" y="4769"/>
                    <a:pt x="7120" y="4554"/>
                    <a:pt x="7132" y="4364"/>
                  </a:cubicBezTo>
                  <a:lnTo>
                    <a:pt x="8061" y="3995"/>
                  </a:lnTo>
                  <a:cubicBezTo>
                    <a:pt x="8144" y="3959"/>
                    <a:pt x="8192" y="3852"/>
                    <a:pt x="8180" y="3769"/>
                  </a:cubicBezTo>
                  <a:lnTo>
                    <a:pt x="7978" y="2804"/>
                  </a:lnTo>
                  <a:cubicBezTo>
                    <a:pt x="7966" y="2709"/>
                    <a:pt x="7882" y="2637"/>
                    <a:pt x="7775" y="2637"/>
                  </a:cubicBezTo>
                  <a:lnTo>
                    <a:pt x="6775" y="2649"/>
                  </a:lnTo>
                  <a:cubicBezTo>
                    <a:pt x="6668" y="2471"/>
                    <a:pt x="6549" y="2292"/>
                    <a:pt x="6418" y="2126"/>
                  </a:cubicBezTo>
                  <a:lnTo>
                    <a:pt x="6811" y="1221"/>
                  </a:lnTo>
                  <a:cubicBezTo>
                    <a:pt x="6835" y="1125"/>
                    <a:pt x="6811" y="1030"/>
                    <a:pt x="6727" y="971"/>
                  </a:cubicBezTo>
                  <a:lnTo>
                    <a:pt x="5918" y="423"/>
                  </a:lnTo>
                  <a:cubicBezTo>
                    <a:pt x="5880" y="402"/>
                    <a:pt x="5836" y="390"/>
                    <a:pt x="5792" y="390"/>
                  </a:cubicBezTo>
                  <a:cubicBezTo>
                    <a:pt x="5739" y="390"/>
                    <a:pt x="5689" y="407"/>
                    <a:pt x="5656" y="447"/>
                  </a:cubicBezTo>
                  <a:lnTo>
                    <a:pt x="4965" y="1161"/>
                  </a:lnTo>
                  <a:cubicBezTo>
                    <a:pt x="4763" y="1102"/>
                    <a:pt x="4561" y="1078"/>
                    <a:pt x="4370" y="1042"/>
                  </a:cubicBezTo>
                  <a:lnTo>
                    <a:pt x="3989" y="125"/>
                  </a:lnTo>
                  <a:cubicBezTo>
                    <a:pt x="3969" y="46"/>
                    <a:pt x="3892" y="0"/>
                    <a:pt x="3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2385853" y="1818042"/>
              <a:ext cx="311496" cy="311955"/>
            </a:xfrm>
            <a:custGeom>
              <a:avLst/>
              <a:gdLst/>
              <a:ahLst/>
              <a:cxnLst/>
              <a:rect l="l" t="t" r="r" b="b"/>
              <a:pathLst>
                <a:path w="8311" h="8218" extrusionOk="0">
                  <a:moveTo>
                    <a:pt x="6989" y="0"/>
                  </a:moveTo>
                  <a:lnTo>
                    <a:pt x="6989" y="24"/>
                  </a:lnTo>
                  <a:lnTo>
                    <a:pt x="1322" y="24"/>
                  </a:lnTo>
                  <a:cubicBezTo>
                    <a:pt x="548" y="24"/>
                    <a:pt x="0" y="536"/>
                    <a:pt x="0" y="1346"/>
                  </a:cubicBezTo>
                  <a:lnTo>
                    <a:pt x="0" y="5048"/>
                  </a:lnTo>
                  <a:cubicBezTo>
                    <a:pt x="0" y="5775"/>
                    <a:pt x="500" y="6370"/>
                    <a:pt x="1322" y="6370"/>
                  </a:cubicBezTo>
                  <a:lnTo>
                    <a:pt x="1631" y="6370"/>
                  </a:lnTo>
                  <a:cubicBezTo>
                    <a:pt x="1810" y="6370"/>
                    <a:pt x="1977" y="6537"/>
                    <a:pt x="2024" y="6751"/>
                  </a:cubicBezTo>
                  <a:lnTo>
                    <a:pt x="2274" y="8025"/>
                  </a:lnTo>
                  <a:cubicBezTo>
                    <a:pt x="2303" y="8153"/>
                    <a:pt x="2366" y="8218"/>
                    <a:pt x="2445" y="8218"/>
                  </a:cubicBezTo>
                  <a:cubicBezTo>
                    <a:pt x="2498" y="8218"/>
                    <a:pt x="2558" y="8189"/>
                    <a:pt x="2620" y="8132"/>
                  </a:cubicBezTo>
                  <a:lnTo>
                    <a:pt x="4084" y="6644"/>
                  </a:lnTo>
                  <a:cubicBezTo>
                    <a:pt x="4239" y="6489"/>
                    <a:pt x="4525" y="6370"/>
                    <a:pt x="4727" y="6370"/>
                  </a:cubicBezTo>
                  <a:lnTo>
                    <a:pt x="6989" y="6370"/>
                  </a:lnTo>
                  <a:cubicBezTo>
                    <a:pt x="7775" y="6370"/>
                    <a:pt x="8311" y="5715"/>
                    <a:pt x="8311" y="5048"/>
                  </a:cubicBezTo>
                  <a:lnTo>
                    <a:pt x="8311" y="1334"/>
                  </a:lnTo>
                  <a:cubicBezTo>
                    <a:pt x="8311" y="560"/>
                    <a:pt x="7751" y="0"/>
                    <a:pt x="6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2452342" y="1848220"/>
              <a:ext cx="176756" cy="175109"/>
            </a:xfrm>
            <a:custGeom>
              <a:avLst/>
              <a:gdLst/>
              <a:ahLst/>
              <a:cxnLst/>
              <a:rect l="l" t="t" r="r" b="b"/>
              <a:pathLst>
                <a:path w="4716" h="4613" extrusionOk="0">
                  <a:moveTo>
                    <a:pt x="2372" y="0"/>
                  </a:moveTo>
                  <a:cubicBezTo>
                    <a:pt x="2335" y="0"/>
                    <a:pt x="2299" y="1"/>
                    <a:pt x="2262" y="3"/>
                  </a:cubicBezTo>
                  <a:cubicBezTo>
                    <a:pt x="988" y="50"/>
                    <a:pt x="0" y="1134"/>
                    <a:pt x="60" y="2408"/>
                  </a:cubicBezTo>
                  <a:cubicBezTo>
                    <a:pt x="106" y="3652"/>
                    <a:pt x="1129" y="4612"/>
                    <a:pt x="2364" y="4612"/>
                  </a:cubicBezTo>
                  <a:cubicBezTo>
                    <a:pt x="2393" y="4612"/>
                    <a:pt x="2423" y="4612"/>
                    <a:pt x="2453" y="4611"/>
                  </a:cubicBezTo>
                  <a:cubicBezTo>
                    <a:pt x="3727" y="4551"/>
                    <a:pt x="4715" y="3479"/>
                    <a:pt x="4668" y="2205"/>
                  </a:cubicBezTo>
                  <a:cubicBezTo>
                    <a:pt x="4610" y="968"/>
                    <a:pt x="3597" y="0"/>
                    <a:pt x="2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5"/>
            <p:cNvSpPr/>
            <p:nvPr/>
          </p:nvSpPr>
          <p:spPr>
            <a:xfrm>
              <a:off x="2491620" y="1882195"/>
              <a:ext cx="100409" cy="130203"/>
            </a:xfrm>
            <a:custGeom>
              <a:avLst/>
              <a:gdLst/>
              <a:ahLst/>
              <a:cxnLst/>
              <a:rect l="l" t="t" r="r" b="b"/>
              <a:pathLst>
                <a:path w="2679" h="3430" extrusionOk="0">
                  <a:moveTo>
                    <a:pt x="1345" y="1"/>
                  </a:moveTo>
                  <a:cubicBezTo>
                    <a:pt x="941" y="1"/>
                    <a:pt x="631" y="310"/>
                    <a:pt x="572" y="715"/>
                  </a:cubicBezTo>
                  <a:cubicBezTo>
                    <a:pt x="524" y="1025"/>
                    <a:pt x="607" y="1334"/>
                    <a:pt x="714" y="1620"/>
                  </a:cubicBezTo>
                  <a:cubicBezTo>
                    <a:pt x="762" y="1703"/>
                    <a:pt x="810" y="1799"/>
                    <a:pt x="869" y="1882"/>
                  </a:cubicBezTo>
                  <a:lnTo>
                    <a:pt x="869" y="2084"/>
                  </a:lnTo>
                  <a:cubicBezTo>
                    <a:pt x="869" y="2144"/>
                    <a:pt x="833" y="2180"/>
                    <a:pt x="786" y="2215"/>
                  </a:cubicBezTo>
                  <a:lnTo>
                    <a:pt x="274" y="2501"/>
                  </a:lnTo>
                  <a:cubicBezTo>
                    <a:pt x="107" y="2584"/>
                    <a:pt x="0" y="2751"/>
                    <a:pt x="0" y="2930"/>
                  </a:cubicBezTo>
                  <a:cubicBezTo>
                    <a:pt x="357" y="3251"/>
                    <a:pt x="833" y="3430"/>
                    <a:pt x="1345" y="3430"/>
                  </a:cubicBezTo>
                  <a:cubicBezTo>
                    <a:pt x="1845" y="3430"/>
                    <a:pt x="2322" y="3239"/>
                    <a:pt x="2679" y="2930"/>
                  </a:cubicBezTo>
                  <a:cubicBezTo>
                    <a:pt x="2667" y="2751"/>
                    <a:pt x="2560" y="2584"/>
                    <a:pt x="2393" y="2501"/>
                  </a:cubicBezTo>
                  <a:lnTo>
                    <a:pt x="1845" y="2215"/>
                  </a:lnTo>
                  <a:cubicBezTo>
                    <a:pt x="1786" y="2180"/>
                    <a:pt x="1762" y="2144"/>
                    <a:pt x="1762" y="2084"/>
                  </a:cubicBezTo>
                  <a:cubicBezTo>
                    <a:pt x="1762" y="1989"/>
                    <a:pt x="1738" y="1918"/>
                    <a:pt x="1786" y="1846"/>
                  </a:cubicBezTo>
                  <a:cubicBezTo>
                    <a:pt x="2084" y="1406"/>
                    <a:pt x="2131" y="1072"/>
                    <a:pt x="2060" y="632"/>
                  </a:cubicBezTo>
                  <a:cubicBezTo>
                    <a:pt x="2000" y="263"/>
                    <a:pt x="1738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5"/>
            <p:cNvSpPr/>
            <p:nvPr/>
          </p:nvSpPr>
          <p:spPr>
            <a:xfrm>
              <a:off x="809277" y="4270860"/>
              <a:ext cx="394514" cy="335263"/>
            </a:xfrm>
            <a:custGeom>
              <a:avLst/>
              <a:gdLst/>
              <a:ahLst/>
              <a:cxnLst/>
              <a:rect l="l" t="t" r="r" b="b"/>
              <a:pathLst>
                <a:path w="10526" h="8832" extrusionOk="0">
                  <a:moveTo>
                    <a:pt x="8740" y="0"/>
                  </a:moveTo>
                  <a:lnTo>
                    <a:pt x="727" y="6263"/>
                  </a:lnTo>
                  <a:cubicBezTo>
                    <a:pt x="108" y="6751"/>
                    <a:pt x="0" y="7656"/>
                    <a:pt x="489" y="8287"/>
                  </a:cubicBezTo>
                  <a:cubicBezTo>
                    <a:pt x="777" y="8644"/>
                    <a:pt x="1201" y="8831"/>
                    <a:pt x="1627" y="8831"/>
                  </a:cubicBezTo>
                  <a:cubicBezTo>
                    <a:pt x="1938" y="8831"/>
                    <a:pt x="2251" y="8731"/>
                    <a:pt x="2513" y="8525"/>
                  </a:cubicBezTo>
                  <a:lnTo>
                    <a:pt x="10526" y="2262"/>
                  </a:lnTo>
                  <a:cubicBezTo>
                    <a:pt x="9895" y="1524"/>
                    <a:pt x="9359" y="738"/>
                    <a:pt x="8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5"/>
            <p:cNvSpPr/>
            <p:nvPr/>
          </p:nvSpPr>
          <p:spPr>
            <a:xfrm>
              <a:off x="724048" y="4314818"/>
              <a:ext cx="373076" cy="329834"/>
            </a:xfrm>
            <a:custGeom>
              <a:avLst/>
              <a:gdLst/>
              <a:ahLst/>
              <a:cxnLst/>
              <a:rect l="l" t="t" r="r" b="b"/>
              <a:pathLst>
                <a:path w="9954" h="8689" extrusionOk="0">
                  <a:moveTo>
                    <a:pt x="8507" y="1"/>
                  </a:moveTo>
                  <a:cubicBezTo>
                    <a:pt x="8343" y="1"/>
                    <a:pt x="8176" y="55"/>
                    <a:pt x="8037" y="164"/>
                  </a:cubicBezTo>
                  <a:lnTo>
                    <a:pt x="1143" y="5712"/>
                  </a:lnTo>
                  <a:cubicBezTo>
                    <a:pt x="250" y="6426"/>
                    <a:pt x="0" y="7712"/>
                    <a:pt x="608" y="8665"/>
                  </a:cubicBezTo>
                  <a:cubicBezTo>
                    <a:pt x="608" y="8677"/>
                    <a:pt x="619" y="8677"/>
                    <a:pt x="619" y="8689"/>
                  </a:cubicBezTo>
                  <a:lnTo>
                    <a:pt x="9954" y="1426"/>
                  </a:lnTo>
                  <a:cubicBezTo>
                    <a:pt x="9668" y="1045"/>
                    <a:pt x="9371" y="652"/>
                    <a:pt x="9073" y="283"/>
                  </a:cubicBezTo>
                  <a:cubicBezTo>
                    <a:pt x="8931" y="94"/>
                    <a:pt x="8721" y="1"/>
                    <a:pt x="8507" y="1"/>
                  </a:cubicBezTo>
                  <a:close/>
                </a:path>
              </a:pathLst>
            </a:custGeom>
            <a:solidFill>
              <a:srgbClr val="6B7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5"/>
            <p:cNvSpPr/>
            <p:nvPr/>
          </p:nvSpPr>
          <p:spPr>
            <a:xfrm>
              <a:off x="748148" y="4368912"/>
              <a:ext cx="394065" cy="313170"/>
            </a:xfrm>
            <a:custGeom>
              <a:avLst/>
              <a:gdLst/>
              <a:ahLst/>
              <a:cxnLst/>
              <a:rect l="l" t="t" r="r" b="b"/>
              <a:pathLst>
                <a:path w="10514" h="8250" extrusionOk="0">
                  <a:moveTo>
                    <a:pt x="9323" y="1"/>
                  </a:moveTo>
                  <a:lnTo>
                    <a:pt x="0" y="7264"/>
                  </a:lnTo>
                  <a:cubicBezTo>
                    <a:pt x="428" y="7912"/>
                    <a:pt x="1133" y="8249"/>
                    <a:pt x="1842" y="8249"/>
                  </a:cubicBezTo>
                  <a:cubicBezTo>
                    <a:pt x="2318" y="8249"/>
                    <a:pt x="2795" y="8098"/>
                    <a:pt x="3191" y="7788"/>
                  </a:cubicBezTo>
                  <a:lnTo>
                    <a:pt x="10240" y="2096"/>
                  </a:lnTo>
                  <a:cubicBezTo>
                    <a:pt x="10490" y="1906"/>
                    <a:pt x="10514" y="1549"/>
                    <a:pt x="10323" y="1299"/>
                  </a:cubicBezTo>
                  <a:cubicBezTo>
                    <a:pt x="9978" y="882"/>
                    <a:pt x="9656" y="441"/>
                    <a:pt x="9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5"/>
            <p:cNvSpPr/>
            <p:nvPr/>
          </p:nvSpPr>
          <p:spPr>
            <a:xfrm>
              <a:off x="1124330" y="3919232"/>
              <a:ext cx="471274" cy="480004"/>
            </a:xfrm>
            <a:custGeom>
              <a:avLst/>
              <a:gdLst/>
              <a:ahLst/>
              <a:cxnLst/>
              <a:rect l="l" t="t" r="r" b="b"/>
              <a:pathLst>
                <a:path w="12574" h="12645" extrusionOk="0">
                  <a:moveTo>
                    <a:pt x="6156" y="0"/>
                  </a:moveTo>
                  <a:cubicBezTo>
                    <a:pt x="6072" y="0"/>
                    <a:pt x="6013" y="72"/>
                    <a:pt x="5941" y="72"/>
                  </a:cubicBezTo>
                  <a:cubicBezTo>
                    <a:pt x="5870" y="95"/>
                    <a:pt x="5811" y="119"/>
                    <a:pt x="5739" y="119"/>
                  </a:cubicBezTo>
                  <a:cubicBezTo>
                    <a:pt x="5709" y="125"/>
                    <a:pt x="5674" y="125"/>
                    <a:pt x="5636" y="125"/>
                  </a:cubicBezTo>
                  <a:cubicBezTo>
                    <a:pt x="5599" y="125"/>
                    <a:pt x="5560" y="125"/>
                    <a:pt x="5525" y="131"/>
                  </a:cubicBezTo>
                  <a:cubicBezTo>
                    <a:pt x="5453" y="155"/>
                    <a:pt x="5394" y="167"/>
                    <a:pt x="5322" y="179"/>
                  </a:cubicBezTo>
                  <a:cubicBezTo>
                    <a:pt x="5293" y="185"/>
                    <a:pt x="5257" y="185"/>
                    <a:pt x="5220" y="185"/>
                  </a:cubicBezTo>
                  <a:cubicBezTo>
                    <a:pt x="5182" y="185"/>
                    <a:pt x="5144" y="185"/>
                    <a:pt x="5108" y="191"/>
                  </a:cubicBezTo>
                  <a:cubicBezTo>
                    <a:pt x="5072" y="203"/>
                    <a:pt x="5037" y="203"/>
                    <a:pt x="4999" y="203"/>
                  </a:cubicBezTo>
                  <a:cubicBezTo>
                    <a:pt x="4962" y="203"/>
                    <a:pt x="4923" y="203"/>
                    <a:pt x="4882" y="214"/>
                  </a:cubicBezTo>
                  <a:cubicBezTo>
                    <a:pt x="4810" y="226"/>
                    <a:pt x="4751" y="274"/>
                    <a:pt x="4679" y="286"/>
                  </a:cubicBezTo>
                  <a:cubicBezTo>
                    <a:pt x="4620" y="310"/>
                    <a:pt x="4548" y="310"/>
                    <a:pt x="4465" y="334"/>
                  </a:cubicBezTo>
                  <a:cubicBezTo>
                    <a:pt x="4406" y="357"/>
                    <a:pt x="4346" y="393"/>
                    <a:pt x="4275" y="417"/>
                  </a:cubicBezTo>
                  <a:cubicBezTo>
                    <a:pt x="4203" y="453"/>
                    <a:pt x="4144" y="488"/>
                    <a:pt x="4084" y="524"/>
                  </a:cubicBezTo>
                  <a:cubicBezTo>
                    <a:pt x="4025" y="548"/>
                    <a:pt x="3953" y="584"/>
                    <a:pt x="3894" y="607"/>
                  </a:cubicBezTo>
                  <a:cubicBezTo>
                    <a:pt x="3834" y="631"/>
                    <a:pt x="3751" y="655"/>
                    <a:pt x="3691" y="691"/>
                  </a:cubicBezTo>
                  <a:cubicBezTo>
                    <a:pt x="3620" y="715"/>
                    <a:pt x="3536" y="703"/>
                    <a:pt x="3477" y="726"/>
                  </a:cubicBezTo>
                  <a:cubicBezTo>
                    <a:pt x="3394" y="762"/>
                    <a:pt x="3358" y="834"/>
                    <a:pt x="3298" y="869"/>
                  </a:cubicBezTo>
                  <a:cubicBezTo>
                    <a:pt x="3215" y="893"/>
                    <a:pt x="3155" y="941"/>
                    <a:pt x="3096" y="965"/>
                  </a:cubicBezTo>
                  <a:cubicBezTo>
                    <a:pt x="3024" y="1012"/>
                    <a:pt x="2977" y="1060"/>
                    <a:pt x="2917" y="1107"/>
                  </a:cubicBezTo>
                  <a:cubicBezTo>
                    <a:pt x="2858" y="1131"/>
                    <a:pt x="2786" y="1143"/>
                    <a:pt x="2727" y="1191"/>
                  </a:cubicBezTo>
                  <a:cubicBezTo>
                    <a:pt x="2667" y="1238"/>
                    <a:pt x="2655" y="1322"/>
                    <a:pt x="2596" y="1369"/>
                  </a:cubicBezTo>
                  <a:cubicBezTo>
                    <a:pt x="2536" y="1417"/>
                    <a:pt x="2477" y="1441"/>
                    <a:pt x="2417" y="1488"/>
                  </a:cubicBezTo>
                  <a:cubicBezTo>
                    <a:pt x="2358" y="1536"/>
                    <a:pt x="2286" y="1548"/>
                    <a:pt x="2227" y="1596"/>
                  </a:cubicBezTo>
                  <a:cubicBezTo>
                    <a:pt x="2179" y="1643"/>
                    <a:pt x="2131" y="1703"/>
                    <a:pt x="2072" y="1738"/>
                  </a:cubicBezTo>
                  <a:cubicBezTo>
                    <a:pt x="2024" y="1786"/>
                    <a:pt x="1953" y="1834"/>
                    <a:pt x="1905" y="1881"/>
                  </a:cubicBezTo>
                  <a:cubicBezTo>
                    <a:pt x="1846" y="1941"/>
                    <a:pt x="1786" y="1977"/>
                    <a:pt x="1750" y="2024"/>
                  </a:cubicBezTo>
                  <a:cubicBezTo>
                    <a:pt x="1703" y="2072"/>
                    <a:pt x="1691" y="2155"/>
                    <a:pt x="1643" y="2215"/>
                  </a:cubicBezTo>
                  <a:cubicBezTo>
                    <a:pt x="1596" y="2274"/>
                    <a:pt x="1536" y="2310"/>
                    <a:pt x="1489" y="2369"/>
                  </a:cubicBezTo>
                  <a:cubicBezTo>
                    <a:pt x="1453" y="2429"/>
                    <a:pt x="1369" y="2453"/>
                    <a:pt x="1334" y="2512"/>
                  </a:cubicBezTo>
                  <a:cubicBezTo>
                    <a:pt x="1286" y="2572"/>
                    <a:pt x="1250" y="2631"/>
                    <a:pt x="1215" y="2691"/>
                  </a:cubicBezTo>
                  <a:cubicBezTo>
                    <a:pt x="1167" y="2750"/>
                    <a:pt x="1155" y="2834"/>
                    <a:pt x="1108" y="2893"/>
                  </a:cubicBezTo>
                  <a:cubicBezTo>
                    <a:pt x="1060" y="2953"/>
                    <a:pt x="1060" y="3024"/>
                    <a:pt x="1012" y="3084"/>
                  </a:cubicBezTo>
                  <a:cubicBezTo>
                    <a:pt x="977" y="3143"/>
                    <a:pt x="929" y="3203"/>
                    <a:pt x="893" y="3262"/>
                  </a:cubicBezTo>
                  <a:cubicBezTo>
                    <a:pt x="858" y="3334"/>
                    <a:pt x="762" y="3370"/>
                    <a:pt x="738" y="3429"/>
                  </a:cubicBezTo>
                  <a:cubicBezTo>
                    <a:pt x="691" y="3489"/>
                    <a:pt x="715" y="3584"/>
                    <a:pt x="691" y="3643"/>
                  </a:cubicBezTo>
                  <a:cubicBezTo>
                    <a:pt x="655" y="3703"/>
                    <a:pt x="631" y="3786"/>
                    <a:pt x="596" y="3846"/>
                  </a:cubicBezTo>
                  <a:cubicBezTo>
                    <a:pt x="572" y="3905"/>
                    <a:pt x="500" y="3965"/>
                    <a:pt x="465" y="4024"/>
                  </a:cubicBezTo>
                  <a:cubicBezTo>
                    <a:pt x="453" y="4096"/>
                    <a:pt x="441" y="4167"/>
                    <a:pt x="405" y="4227"/>
                  </a:cubicBezTo>
                  <a:cubicBezTo>
                    <a:pt x="381" y="4298"/>
                    <a:pt x="357" y="4358"/>
                    <a:pt x="346" y="4441"/>
                  </a:cubicBezTo>
                  <a:cubicBezTo>
                    <a:pt x="334" y="4501"/>
                    <a:pt x="334" y="4572"/>
                    <a:pt x="322" y="4644"/>
                  </a:cubicBezTo>
                  <a:cubicBezTo>
                    <a:pt x="298" y="4703"/>
                    <a:pt x="238" y="4763"/>
                    <a:pt x="226" y="4834"/>
                  </a:cubicBezTo>
                  <a:cubicBezTo>
                    <a:pt x="215" y="4917"/>
                    <a:pt x="203" y="4977"/>
                    <a:pt x="179" y="5048"/>
                  </a:cubicBezTo>
                  <a:cubicBezTo>
                    <a:pt x="167" y="5120"/>
                    <a:pt x="155" y="5179"/>
                    <a:pt x="143" y="5251"/>
                  </a:cubicBezTo>
                  <a:cubicBezTo>
                    <a:pt x="143" y="5334"/>
                    <a:pt x="107" y="5394"/>
                    <a:pt x="96" y="5465"/>
                  </a:cubicBezTo>
                  <a:cubicBezTo>
                    <a:pt x="84" y="5525"/>
                    <a:pt x="107" y="5596"/>
                    <a:pt x="96" y="5668"/>
                  </a:cubicBezTo>
                  <a:cubicBezTo>
                    <a:pt x="84" y="5751"/>
                    <a:pt x="24" y="5810"/>
                    <a:pt x="24" y="5882"/>
                  </a:cubicBezTo>
                  <a:cubicBezTo>
                    <a:pt x="24" y="5953"/>
                    <a:pt x="48" y="6025"/>
                    <a:pt x="48" y="6108"/>
                  </a:cubicBezTo>
                  <a:cubicBezTo>
                    <a:pt x="36" y="6168"/>
                    <a:pt x="0" y="6239"/>
                    <a:pt x="0" y="6310"/>
                  </a:cubicBezTo>
                  <a:cubicBezTo>
                    <a:pt x="0" y="6370"/>
                    <a:pt x="24" y="6441"/>
                    <a:pt x="24" y="6525"/>
                  </a:cubicBezTo>
                  <a:cubicBezTo>
                    <a:pt x="24" y="6596"/>
                    <a:pt x="84" y="6656"/>
                    <a:pt x="84" y="6727"/>
                  </a:cubicBezTo>
                  <a:cubicBezTo>
                    <a:pt x="96" y="6787"/>
                    <a:pt x="84" y="6858"/>
                    <a:pt x="84" y="6930"/>
                  </a:cubicBezTo>
                  <a:cubicBezTo>
                    <a:pt x="84" y="7013"/>
                    <a:pt x="36" y="7084"/>
                    <a:pt x="48" y="7156"/>
                  </a:cubicBezTo>
                  <a:cubicBezTo>
                    <a:pt x="60" y="7227"/>
                    <a:pt x="119" y="7287"/>
                    <a:pt x="143" y="7370"/>
                  </a:cubicBezTo>
                  <a:cubicBezTo>
                    <a:pt x="155" y="7442"/>
                    <a:pt x="107" y="7513"/>
                    <a:pt x="119" y="7584"/>
                  </a:cubicBezTo>
                  <a:cubicBezTo>
                    <a:pt x="143" y="7668"/>
                    <a:pt x="167" y="7727"/>
                    <a:pt x="179" y="7799"/>
                  </a:cubicBezTo>
                  <a:cubicBezTo>
                    <a:pt x="215" y="7870"/>
                    <a:pt x="238" y="7930"/>
                    <a:pt x="262" y="8001"/>
                  </a:cubicBezTo>
                  <a:cubicBezTo>
                    <a:pt x="274" y="8061"/>
                    <a:pt x="286" y="8144"/>
                    <a:pt x="298" y="8215"/>
                  </a:cubicBezTo>
                  <a:cubicBezTo>
                    <a:pt x="322" y="8287"/>
                    <a:pt x="405" y="8323"/>
                    <a:pt x="441" y="8394"/>
                  </a:cubicBezTo>
                  <a:cubicBezTo>
                    <a:pt x="453" y="8465"/>
                    <a:pt x="393" y="8573"/>
                    <a:pt x="417" y="8632"/>
                  </a:cubicBezTo>
                  <a:cubicBezTo>
                    <a:pt x="453" y="8692"/>
                    <a:pt x="524" y="8751"/>
                    <a:pt x="560" y="8811"/>
                  </a:cubicBezTo>
                  <a:cubicBezTo>
                    <a:pt x="584" y="8882"/>
                    <a:pt x="655" y="8930"/>
                    <a:pt x="691" y="8989"/>
                  </a:cubicBezTo>
                  <a:cubicBezTo>
                    <a:pt x="715" y="9049"/>
                    <a:pt x="703" y="9144"/>
                    <a:pt x="738" y="9204"/>
                  </a:cubicBezTo>
                  <a:cubicBezTo>
                    <a:pt x="762" y="9263"/>
                    <a:pt x="798" y="9335"/>
                    <a:pt x="822" y="9394"/>
                  </a:cubicBezTo>
                  <a:cubicBezTo>
                    <a:pt x="858" y="9454"/>
                    <a:pt x="941" y="9501"/>
                    <a:pt x="977" y="9561"/>
                  </a:cubicBezTo>
                  <a:cubicBezTo>
                    <a:pt x="1012" y="9608"/>
                    <a:pt x="988" y="9716"/>
                    <a:pt x="1036" y="9775"/>
                  </a:cubicBezTo>
                  <a:cubicBezTo>
                    <a:pt x="1060" y="9835"/>
                    <a:pt x="1119" y="9882"/>
                    <a:pt x="1167" y="9942"/>
                  </a:cubicBezTo>
                  <a:cubicBezTo>
                    <a:pt x="1215" y="10001"/>
                    <a:pt x="1227" y="10073"/>
                    <a:pt x="1274" y="10132"/>
                  </a:cubicBezTo>
                  <a:cubicBezTo>
                    <a:pt x="1310" y="10192"/>
                    <a:pt x="1393" y="10228"/>
                    <a:pt x="1429" y="10287"/>
                  </a:cubicBezTo>
                  <a:cubicBezTo>
                    <a:pt x="1477" y="10347"/>
                    <a:pt x="1572" y="10359"/>
                    <a:pt x="1608" y="10418"/>
                  </a:cubicBezTo>
                  <a:cubicBezTo>
                    <a:pt x="1667" y="10466"/>
                    <a:pt x="1667" y="10549"/>
                    <a:pt x="1715" y="10609"/>
                  </a:cubicBezTo>
                  <a:cubicBezTo>
                    <a:pt x="1762" y="10656"/>
                    <a:pt x="1834" y="10704"/>
                    <a:pt x="1881" y="10740"/>
                  </a:cubicBezTo>
                  <a:cubicBezTo>
                    <a:pt x="1929" y="10787"/>
                    <a:pt x="2012" y="10823"/>
                    <a:pt x="2060" y="10859"/>
                  </a:cubicBezTo>
                  <a:cubicBezTo>
                    <a:pt x="2120" y="10906"/>
                    <a:pt x="2108" y="11025"/>
                    <a:pt x="2167" y="11073"/>
                  </a:cubicBezTo>
                  <a:cubicBezTo>
                    <a:pt x="2227" y="11121"/>
                    <a:pt x="2286" y="11144"/>
                    <a:pt x="2346" y="11192"/>
                  </a:cubicBezTo>
                  <a:cubicBezTo>
                    <a:pt x="2405" y="11240"/>
                    <a:pt x="2477" y="11252"/>
                    <a:pt x="2536" y="11299"/>
                  </a:cubicBezTo>
                  <a:cubicBezTo>
                    <a:pt x="2596" y="11335"/>
                    <a:pt x="2643" y="11382"/>
                    <a:pt x="2703" y="11430"/>
                  </a:cubicBezTo>
                  <a:cubicBezTo>
                    <a:pt x="2763" y="11478"/>
                    <a:pt x="2846" y="11478"/>
                    <a:pt x="2905" y="11513"/>
                  </a:cubicBezTo>
                  <a:cubicBezTo>
                    <a:pt x="2965" y="11561"/>
                    <a:pt x="3001" y="11656"/>
                    <a:pt x="3060" y="11692"/>
                  </a:cubicBezTo>
                  <a:cubicBezTo>
                    <a:pt x="3120" y="11728"/>
                    <a:pt x="3203" y="11728"/>
                    <a:pt x="3263" y="11752"/>
                  </a:cubicBezTo>
                  <a:cubicBezTo>
                    <a:pt x="3322" y="11787"/>
                    <a:pt x="3394" y="11811"/>
                    <a:pt x="3453" y="11847"/>
                  </a:cubicBezTo>
                  <a:cubicBezTo>
                    <a:pt x="3536" y="11894"/>
                    <a:pt x="3596" y="11918"/>
                    <a:pt x="3655" y="11954"/>
                  </a:cubicBezTo>
                  <a:cubicBezTo>
                    <a:pt x="3715" y="11978"/>
                    <a:pt x="3775" y="12037"/>
                    <a:pt x="3834" y="12073"/>
                  </a:cubicBezTo>
                  <a:cubicBezTo>
                    <a:pt x="3894" y="12097"/>
                    <a:pt x="3977" y="12085"/>
                    <a:pt x="4036" y="12109"/>
                  </a:cubicBezTo>
                  <a:cubicBezTo>
                    <a:pt x="4096" y="12144"/>
                    <a:pt x="4167" y="12156"/>
                    <a:pt x="4227" y="12192"/>
                  </a:cubicBezTo>
                  <a:cubicBezTo>
                    <a:pt x="4287" y="12216"/>
                    <a:pt x="4334" y="12311"/>
                    <a:pt x="4406" y="12323"/>
                  </a:cubicBezTo>
                  <a:cubicBezTo>
                    <a:pt x="4423" y="12326"/>
                    <a:pt x="4440" y="12327"/>
                    <a:pt x="4457" y="12327"/>
                  </a:cubicBezTo>
                  <a:cubicBezTo>
                    <a:pt x="4502" y="12327"/>
                    <a:pt x="4545" y="12320"/>
                    <a:pt x="4586" y="12320"/>
                  </a:cubicBezTo>
                  <a:cubicBezTo>
                    <a:pt x="4602" y="12320"/>
                    <a:pt x="4617" y="12321"/>
                    <a:pt x="4632" y="12323"/>
                  </a:cubicBezTo>
                  <a:cubicBezTo>
                    <a:pt x="4703" y="12335"/>
                    <a:pt x="4751" y="12406"/>
                    <a:pt x="4822" y="12430"/>
                  </a:cubicBezTo>
                  <a:cubicBezTo>
                    <a:pt x="4835" y="12432"/>
                    <a:pt x="4847" y="12433"/>
                    <a:pt x="4859" y="12433"/>
                  </a:cubicBezTo>
                  <a:cubicBezTo>
                    <a:pt x="4906" y="12433"/>
                    <a:pt x="4950" y="12422"/>
                    <a:pt x="4992" y="12422"/>
                  </a:cubicBezTo>
                  <a:cubicBezTo>
                    <a:pt x="5011" y="12422"/>
                    <a:pt x="5030" y="12424"/>
                    <a:pt x="5049" y="12430"/>
                  </a:cubicBezTo>
                  <a:cubicBezTo>
                    <a:pt x="5120" y="12442"/>
                    <a:pt x="5179" y="12466"/>
                    <a:pt x="5263" y="12490"/>
                  </a:cubicBezTo>
                  <a:cubicBezTo>
                    <a:pt x="5293" y="12496"/>
                    <a:pt x="5325" y="12496"/>
                    <a:pt x="5360" y="12496"/>
                  </a:cubicBezTo>
                  <a:cubicBezTo>
                    <a:pt x="5394" y="12496"/>
                    <a:pt x="5430" y="12496"/>
                    <a:pt x="5465" y="12502"/>
                  </a:cubicBezTo>
                  <a:cubicBezTo>
                    <a:pt x="5537" y="12502"/>
                    <a:pt x="5596" y="12585"/>
                    <a:pt x="5680" y="12609"/>
                  </a:cubicBezTo>
                  <a:cubicBezTo>
                    <a:pt x="5699" y="12613"/>
                    <a:pt x="5721" y="12614"/>
                    <a:pt x="5743" y="12614"/>
                  </a:cubicBezTo>
                  <a:cubicBezTo>
                    <a:pt x="5787" y="12614"/>
                    <a:pt x="5834" y="12609"/>
                    <a:pt x="5882" y="12609"/>
                  </a:cubicBezTo>
                  <a:cubicBezTo>
                    <a:pt x="5941" y="12621"/>
                    <a:pt x="6013" y="12621"/>
                    <a:pt x="6096" y="12621"/>
                  </a:cubicBezTo>
                  <a:cubicBezTo>
                    <a:pt x="6156" y="12621"/>
                    <a:pt x="6227" y="12645"/>
                    <a:pt x="6299" y="12645"/>
                  </a:cubicBezTo>
                  <a:cubicBezTo>
                    <a:pt x="6358" y="12645"/>
                    <a:pt x="6430" y="12633"/>
                    <a:pt x="6513" y="12633"/>
                  </a:cubicBezTo>
                  <a:cubicBezTo>
                    <a:pt x="6584" y="12633"/>
                    <a:pt x="6644" y="12549"/>
                    <a:pt x="6715" y="12549"/>
                  </a:cubicBezTo>
                  <a:cubicBezTo>
                    <a:pt x="6787" y="12549"/>
                    <a:pt x="6870" y="12609"/>
                    <a:pt x="6942" y="12609"/>
                  </a:cubicBezTo>
                  <a:cubicBezTo>
                    <a:pt x="7013" y="12585"/>
                    <a:pt x="7073" y="12573"/>
                    <a:pt x="7144" y="12561"/>
                  </a:cubicBezTo>
                  <a:cubicBezTo>
                    <a:pt x="7227" y="12561"/>
                    <a:pt x="7287" y="12490"/>
                    <a:pt x="7358" y="12466"/>
                  </a:cubicBezTo>
                  <a:cubicBezTo>
                    <a:pt x="7365" y="12465"/>
                    <a:pt x="7371" y="12464"/>
                    <a:pt x="7378" y="12464"/>
                  </a:cubicBezTo>
                  <a:cubicBezTo>
                    <a:pt x="7436" y="12464"/>
                    <a:pt x="7496" y="12503"/>
                    <a:pt x="7562" y="12503"/>
                  </a:cubicBezTo>
                  <a:cubicBezTo>
                    <a:pt x="7569" y="12503"/>
                    <a:pt x="7577" y="12503"/>
                    <a:pt x="7585" y="12502"/>
                  </a:cubicBezTo>
                  <a:cubicBezTo>
                    <a:pt x="7644" y="12502"/>
                    <a:pt x="7716" y="12502"/>
                    <a:pt x="7787" y="12490"/>
                  </a:cubicBezTo>
                  <a:cubicBezTo>
                    <a:pt x="7846" y="12454"/>
                    <a:pt x="7906" y="12406"/>
                    <a:pt x="7977" y="12395"/>
                  </a:cubicBezTo>
                  <a:cubicBezTo>
                    <a:pt x="8061" y="12383"/>
                    <a:pt x="8097" y="12287"/>
                    <a:pt x="8168" y="12275"/>
                  </a:cubicBezTo>
                  <a:cubicBezTo>
                    <a:pt x="8178" y="12271"/>
                    <a:pt x="8190" y="12270"/>
                    <a:pt x="8202" y="12270"/>
                  </a:cubicBezTo>
                  <a:cubicBezTo>
                    <a:pt x="8243" y="12270"/>
                    <a:pt x="8293" y="12287"/>
                    <a:pt x="8339" y="12287"/>
                  </a:cubicBezTo>
                  <a:cubicBezTo>
                    <a:pt x="8358" y="12287"/>
                    <a:pt x="8377" y="12284"/>
                    <a:pt x="8394" y="12275"/>
                  </a:cubicBezTo>
                  <a:cubicBezTo>
                    <a:pt x="8466" y="12252"/>
                    <a:pt x="8525" y="12204"/>
                    <a:pt x="8585" y="12168"/>
                  </a:cubicBezTo>
                  <a:cubicBezTo>
                    <a:pt x="8644" y="12144"/>
                    <a:pt x="8728" y="12133"/>
                    <a:pt x="8787" y="12097"/>
                  </a:cubicBezTo>
                  <a:cubicBezTo>
                    <a:pt x="8847" y="12073"/>
                    <a:pt x="8918" y="12049"/>
                    <a:pt x="8978" y="12025"/>
                  </a:cubicBezTo>
                  <a:cubicBezTo>
                    <a:pt x="9037" y="11990"/>
                    <a:pt x="9085" y="11906"/>
                    <a:pt x="9144" y="11871"/>
                  </a:cubicBezTo>
                  <a:cubicBezTo>
                    <a:pt x="9174" y="11859"/>
                    <a:pt x="9213" y="11859"/>
                    <a:pt x="9251" y="11859"/>
                  </a:cubicBezTo>
                  <a:cubicBezTo>
                    <a:pt x="9290" y="11859"/>
                    <a:pt x="9329" y="11859"/>
                    <a:pt x="9359" y="11847"/>
                  </a:cubicBezTo>
                  <a:cubicBezTo>
                    <a:pt x="9418" y="11799"/>
                    <a:pt x="9478" y="11752"/>
                    <a:pt x="9537" y="11728"/>
                  </a:cubicBezTo>
                  <a:cubicBezTo>
                    <a:pt x="9597" y="11680"/>
                    <a:pt x="9680" y="11668"/>
                    <a:pt x="9740" y="11621"/>
                  </a:cubicBezTo>
                  <a:cubicBezTo>
                    <a:pt x="9799" y="11597"/>
                    <a:pt x="9835" y="11537"/>
                    <a:pt x="9894" y="11490"/>
                  </a:cubicBezTo>
                  <a:cubicBezTo>
                    <a:pt x="9954" y="11442"/>
                    <a:pt x="9978" y="11359"/>
                    <a:pt x="10037" y="11311"/>
                  </a:cubicBezTo>
                  <a:cubicBezTo>
                    <a:pt x="10097" y="11263"/>
                    <a:pt x="10180" y="11275"/>
                    <a:pt x="10240" y="11240"/>
                  </a:cubicBezTo>
                  <a:cubicBezTo>
                    <a:pt x="10299" y="11192"/>
                    <a:pt x="10359" y="11156"/>
                    <a:pt x="10418" y="11121"/>
                  </a:cubicBezTo>
                  <a:cubicBezTo>
                    <a:pt x="10466" y="11073"/>
                    <a:pt x="10513" y="11013"/>
                    <a:pt x="10573" y="10966"/>
                  </a:cubicBezTo>
                  <a:cubicBezTo>
                    <a:pt x="10633" y="10918"/>
                    <a:pt x="10668" y="10859"/>
                    <a:pt x="10716" y="10823"/>
                  </a:cubicBezTo>
                  <a:cubicBezTo>
                    <a:pt x="10764" y="10775"/>
                    <a:pt x="10835" y="10728"/>
                    <a:pt x="10883" y="10680"/>
                  </a:cubicBezTo>
                  <a:cubicBezTo>
                    <a:pt x="10930" y="10644"/>
                    <a:pt x="10954" y="10561"/>
                    <a:pt x="11002" y="10501"/>
                  </a:cubicBezTo>
                  <a:cubicBezTo>
                    <a:pt x="11049" y="10466"/>
                    <a:pt x="11109" y="10418"/>
                    <a:pt x="11145" y="10359"/>
                  </a:cubicBezTo>
                  <a:cubicBezTo>
                    <a:pt x="11192" y="10299"/>
                    <a:pt x="11228" y="10239"/>
                    <a:pt x="11264" y="10180"/>
                  </a:cubicBezTo>
                  <a:cubicBezTo>
                    <a:pt x="11311" y="10120"/>
                    <a:pt x="11323" y="10049"/>
                    <a:pt x="11371" y="9989"/>
                  </a:cubicBezTo>
                  <a:cubicBezTo>
                    <a:pt x="11418" y="9930"/>
                    <a:pt x="11442" y="9870"/>
                    <a:pt x="11490" y="9811"/>
                  </a:cubicBezTo>
                  <a:cubicBezTo>
                    <a:pt x="11537" y="9751"/>
                    <a:pt x="11609" y="9716"/>
                    <a:pt x="11656" y="9656"/>
                  </a:cubicBezTo>
                  <a:cubicBezTo>
                    <a:pt x="11680" y="9597"/>
                    <a:pt x="11680" y="9513"/>
                    <a:pt x="11716" y="9454"/>
                  </a:cubicBezTo>
                  <a:cubicBezTo>
                    <a:pt x="11740" y="9394"/>
                    <a:pt x="11776" y="9311"/>
                    <a:pt x="11799" y="9251"/>
                  </a:cubicBezTo>
                  <a:cubicBezTo>
                    <a:pt x="11835" y="9180"/>
                    <a:pt x="11883" y="9120"/>
                    <a:pt x="11907" y="9061"/>
                  </a:cubicBezTo>
                  <a:cubicBezTo>
                    <a:pt x="11954" y="8989"/>
                    <a:pt x="11978" y="8930"/>
                    <a:pt x="12014" y="8870"/>
                  </a:cubicBezTo>
                  <a:cubicBezTo>
                    <a:pt x="12037" y="8799"/>
                    <a:pt x="12121" y="8751"/>
                    <a:pt x="12145" y="8692"/>
                  </a:cubicBezTo>
                  <a:cubicBezTo>
                    <a:pt x="12157" y="8632"/>
                    <a:pt x="12121" y="8525"/>
                    <a:pt x="12145" y="8465"/>
                  </a:cubicBezTo>
                  <a:cubicBezTo>
                    <a:pt x="12180" y="8394"/>
                    <a:pt x="12276" y="8358"/>
                    <a:pt x="12299" y="8287"/>
                  </a:cubicBezTo>
                  <a:cubicBezTo>
                    <a:pt x="12311" y="8215"/>
                    <a:pt x="12252" y="8120"/>
                    <a:pt x="12264" y="8049"/>
                  </a:cubicBezTo>
                  <a:cubicBezTo>
                    <a:pt x="12276" y="7977"/>
                    <a:pt x="12359" y="7930"/>
                    <a:pt x="12371" y="7858"/>
                  </a:cubicBezTo>
                  <a:cubicBezTo>
                    <a:pt x="12383" y="7787"/>
                    <a:pt x="12418" y="7727"/>
                    <a:pt x="12430" y="7644"/>
                  </a:cubicBezTo>
                  <a:cubicBezTo>
                    <a:pt x="12442" y="7572"/>
                    <a:pt x="12418" y="7501"/>
                    <a:pt x="12430" y="7430"/>
                  </a:cubicBezTo>
                  <a:cubicBezTo>
                    <a:pt x="12442" y="7346"/>
                    <a:pt x="12478" y="7287"/>
                    <a:pt x="12490" y="7215"/>
                  </a:cubicBezTo>
                  <a:cubicBezTo>
                    <a:pt x="12502" y="7156"/>
                    <a:pt x="12478" y="7084"/>
                    <a:pt x="12490" y="7013"/>
                  </a:cubicBezTo>
                  <a:cubicBezTo>
                    <a:pt x="12490" y="6930"/>
                    <a:pt x="12573" y="6882"/>
                    <a:pt x="12573" y="6799"/>
                  </a:cubicBezTo>
                  <a:lnTo>
                    <a:pt x="12573" y="6596"/>
                  </a:lnTo>
                  <a:cubicBezTo>
                    <a:pt x="12573" y="6537"/>
                    <a:pt x="12502" y="6465"/>
                    <a:pt x="12502" y="6382"/>
                  </a:cubicBezTo>
                  <a:cubicBezTo>
                    <a:pt x="12502" y="6310"/>
                    <a:pt x="12514" y="6251"/>
                    <a:pt x="12514" y="6179"/>
                  </a:cubicBezTo>
                  <a:cubicBezTo>
                    <a:pt x="12514" y="6120"/>
                    <a:pt x="12549" y="6049"/>
                    <a:pt x="12549" y="5965"/>
                  </a:cubicBezTo>
                  <a:lnTo>
                    <a:pt x="12549" y="5763"/>
                  </a:lnTo>
                  <a:cubicBezTo>
                    <a:pt x="12538" y="5703"/>
                    <a:pt x="12549" y="5632"/>
                    <a:pt x="12538" y="5548"/>
                  </a:cubicBezTo>
                  <a:cubicBezTo>
                    <a:pt x="12526" y="5489"/>
                    <a:pt x="12430" y="5429"/>
                    <a:pt x="12418" y="5358"/>
                  </a:cubicBezTo>
                  <a:cubicBezTo>
                    <a:pt x="12395" y="5287"/>
                    <a:pt x="12430" y="5215"/>
                    <a:pt x="12418" y="5132"/>
                  </a:cubicBezTo>
                  <a:cubicBezTo>
                    <a:pt x="12395" y="5060"/>
                    <a:pt x="12371" y="5001"/>
                    <a:pt x="12359" y="4929"/>
                  </a:cubicBezTo>
                  <a:cubicBezTo>
                    <a:pt x="12335" y="4858"/>
                    <a:pt x="12299" y="4798"/>
                    <a:pt x="12276" y="4715"/>
                  </a:cubicBezTo>
                  <a:cubicBezTo>
                    <a:pt x="12264" y="4655"/>
                    <a:pt x="12228" y="4596"/>
                    <a:pt x="12204" y="4525"/>
                  </a:cubicBezTo>
                  <a:cubicBezTo>
                    <a:pt x="12192" y="4465"/>
                    <a:pt x="12204" y="4394"/>
                    <a:pt x="12180" y="4322"/>
                  </a:cubicBezTo>
                  <a:cubicBezTo>
                    <a:pt x="12157" y="4239"/>
                    <a:pt x="12192" y="4155"/>
                    <a:pt x="12157" y="4096"/>
                  </a:cubicBezTo>
                  <a:cubicBezTo>
                    <a:pt x="12133" y="4036"/>
                    <a:pt x="12097" y="3965"/>
                    <a:pt x="12073" y="3905"/>
                  </a:cubicBezTo>
                  <a:cubicBezTo>
                    <a:pt x="12037" y="3822"/>
                    <a:pt x="11942" y="3798"/>
                    <a:pt x="11907" y="3739"/>
                  </a:cubicBezTo>
                  <a:cubicBezTo>
                    <a:pt x="11883" y="3679"/>
                    <a:pt x="11883" y="3584"/>
                    <a:pt x="11847" y="3524"/>
                  </a:cubicBezTo>
                  <a:cubicBezTo>
                    <a:pt x="11823" y="3453"/>
                    <a:pt x="11799" y="3382"/>
                    <a:pt x="11776" y="3322"/>
                  </a:cubicBezTo>
                  <a:cubicBezTo>
                    <a:pt x="11740" y="3262"/>
                    <a:pt x="11680" y="3203"/>
                    <a:pt x="11656" y="3143"/>
                  </a:cubicBezTo>
                  <a:cubicBezTo>
                    <a:pt x="11633" y="3084"/>
                    <a:pt x="11561" y="3036"/>
                    <a:pt x="11526" y="2977"/>
                  </a:cubicBezTo>
                  <a:cubicBezTo>
                    <a:pt x="11478" y="2917"/>
                    <a:pt x="11418" y="2870"/>
                    <a:pt x="11371" y="2810"/>
                  </a:cubicBezTo>
                  <a:cubicBezTo>
                    <a:pt x="11335" y="2750"/>
                    <a:pt x="11359" y="2655"/>
                    <a:pt x="11311" y="2596"/>
                  </a:cubicBezTo>
                  <a:lnTo>
                    <a:pt x="11180" y="2417"/>
                  </a:lnTo>
                  <a:cubicBezTo>
                    <a:pt x="11133" y="2358"/>
                    <a:pt x="11061" y="2322"/>
                    <a:pt x="11014" y="2262"/>
                  </a:cubicBezTo>
                  <a:lnTo>
                    <a:pt x="10883" y="2084"/>
                  </a:lnTo>
                  <a:cubicBezTo>
                    <a:pt x="10835" y="2024"/>
                    <a:pt x="10752" y="2000"/>
                    <a:pt x="10704" y="1953"/>
                  </a:cubicBezTo>
                  <a:cubicBezTo>
                    <a:pt x="10656" y="1905"/>
                    <a:pt x="10609" y="1834"/>
                    <a:pt x="10573" y="1786"/>
                  </a:cubicBezTo>
                  <a:cubicBezTo>
                    <a:pt x="10513" y="1738"/>
                    <a:pt x="10478" y="1667"/>
                    <a:pt x="10418" y="1619"/>
                  </a:cubicBezTo>
                  <a:cubicBezTo>
                    <a:pt x="10359" y="1584"/>
                    <a:pt x="10275" y="1584"/>
                    <a:pt x="10216" y="1536"/>
                  </a:cubicBezTo>
                  <a:cubicBezTo>
                    <a:pt x="10156" y="1488"/>
                    <a:pt x="10109" y="1441"/>
                    <a:pt x="10049" y="1405"/>
                  </a:cubicBezTo>
                  <a:cubicBezTo>
                    <a:pt x="9990" y="1357"/>
                    <a:pt x="9930" y="1322"/>
                    <a:pt x="9871" y="1286"/>
                  </a:cubicBezTo>
                  <a:cubicBezTo>
                    <a:pt x="9811" y="1250"/>
                    <a:pt x="9751" y="1226"/>
                    <a:pt x="9692" y="1179"/>
                  </a:cubicBezTo>
                  <a:cubicBezTo>
                    <a:pt x="9632" y="1131"/>
                    <a:pt x="9597" y="1048"/>
                    <a:pt x="9537" y="1000"/>
                  </a:cubicBezTo>
                  <a:cubicBezTo>
                    <a:pt x="9478" y="953"/>
                    <a:pt x="9394" y="965"/>
                    <a:pt x="9335" y="941"/>
                  </a:cubicBezTo>
                  <a:cubicBezTo>
                    <a:pt x="9275" y="893"/>
                    <a:pt x="9228" y="822"/>
                    <a:pt x="9168" y="786"/>
                  </a:cubicBezTo>
                  <a:cubicBezTo>
                    <a:pt x="9109" y="762"/>
                    <a:pt x="9025" y="762"/>
                    <a:pt x="8966" y="726"/>
                  </a:cubicBezTo>
                  <a:cubicBezTo>
                    <a:pt x="8906" y="703"/>
                    <a:pt x="8823" y="691"/>
                    <a:pt x="8763" y="655"/>
                  </a:cubicBezTo>
                  <a:cubicBezTo>
                    <a:pt x="8692" y="631"/>
                    <a:pt x="8632" y="584"/>
                    <a:pt x="8573" y="548"/>
                  </a:cubicBezTo>
                  <a:cubicBezTo>
                    <a:pt x="8513" y="524"/>
                    <a:pt x="8442" y="536"/>
                    <a:pt x="8418" y="417"/>
                  </a:cubicBezTo>
                  <a:cubicBezTo>
                    <a:pt x="8335" y="393"/>
                    <a:pt x="8299" y="334"/>
                    <a:pt x="8216" y="310"/>
                  </a:cubicBezTo>
                  <a:cubicBezTo>
                    <a:pt x="8156" y="286"/>
                    <a:pt x="8097" y="238"/>
                    <a:pt x="8025" y="226"/>
                  </a:cubicBezTo>
                  <a:cubicBezTo>
                    <a:pt x="7966" y="214"/>
                    <a:pt x="7894" y="214"/>
                    <a:pt x="7823" y="191"/>
                  </a:cubicBezTo>
                  <a:cubicBezTo>
                    <a:pt x="7739" y="179"/>
                    <a:pt x="7680" y="167"/>
                    <a:pt x="7608" y="155"/>
                  </a:cubicBezTo>
                  <a:cubicBezTo>
                    <a:pt x="7537" y="131"/>
                    <a:pt x="7477" y="107"/>
                    <a:pt x="7406" y="95"/>
                  </a:cubicBezTo>
                  <a:cubicBezTo>
                    <a:pt x="7346" y="72"/>
                    <a:pt x="7263" y="72"/>
                    <a:pt x="7192" y="60"/>
                  </a:cubicBezTo>
                  <a:cubicBezTo>
                    <a:pt x="7132" y="60"/>
                    <a:pt x="7061" y="60"/>
                    <a:pt x="6989" y="48"/>
                  </a:cubicBezTo>
                  <a:cubicBezTo>
                    <a:pt x="6930" y="48"/>
                    <a:pt x="6846" y="36"/>
                    <a:pt x="6775" y="36"/>
                  </a:cubicBezTo>
                  <a:lnTo>
                    <a:pt x="6573" y="36"/>
                  </a:lnTo>
                  <a:cubicBezTo>
                    <a:pt x="6513" y="36"/>
                    <a:pt x="6430" y="72"/>
                    <a:pt x="6358" y="72"/>
                  </a:cubicBezTo>
                  <a:cubicBezTo>
                    <a:pt x="6299" y="72"/>
                    <a:pt x="6227" y="0"/>
                    <a:pt x="6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1089511" y="3890762"/>
              <a:ext cx="536864" cy="543284"/>
            </a:xfrm>
            <a:custGeom>
              <a:avLst/>
              <a:gdLst/>
              <a:ahLst/>
              <a:cxnLst/>
              <a:rect l="l" t="t" r="r" b="b"/>
              <a:pathLst>
                <a:path w="14324" h="14312" extrusionOk="0">
                  <a:moveTo>
                    <a:pt x="6918" y="1000"/>
                  </a:moveTo>
                  <a:cubicBezTo>
                    <a:pt x="6990" y="1000"/>
                    <a:pt x="7061" y="1095"/>
                    <a:pt x="7144" y="1095"/>
                  </a:cubicBezTo>
                  <a:cubicBezTo>
                    <a:pt x="7216" y="1095"/>
                    <a:pt x="7287" y="1048"/>
                    <a:pt x="7347" y="1048"/>
                  </a:cubicBezTo>
                  <a:cubicBezTo>
                    <a:pt x="7418" y="1048"/>
                    <a:pt x="7502" y="1024"/>
                    <a:pt x="7573" y="1024"/>
                  </a:cubicBezTo>
                  <a:cubicBezTo>
                    <a:pt x="7644" y="1024"/>
                    <a:pt x="7716" y="1024"/>
                    <a:pt x="7799" y="1036"/>
                  </a:cubicBezTo>
                  <a:cubicBezTo>
                    <a:pt x="7871" y="1036"/>
                    <a:pt x="7930" y="1084"/>
                    <a:pt x="8002" y="1084"/>
                  </a:cubicBezTo>
                  <a:cubicBezTo>
                    <a:pt x="8073" y="1095"/>
                    <a:pt x="8133" y="1119"/>
                    <a:pt x="8216" y="1143"/>
                  </a:cubicBezTo>
                  <a:cubicBezTo>
                    <a:pt x="8287" y="1155"/>
                    <a:pt x="8347" y="1203"/>
                    <a:pt x="8418" y="1214"/>
                  </a:cubicBezTo>
                  <a:cubicBezTo>
                    <a:pt x="8433" y="1217"/>
                    <a:pt x="8449" y="1218"/>
                    <a:pt x="8465" y="1218"/>
                  </a:cubicBezTo>
                  <a:cubicBezTo>
                    <a:pt x="8508" y="1218"/>
                    <a:pt x="8554" y="1211"/>
                    <a:pt x="8598" y="1211"/>
                  </a:cubicBezTo>
                  <a:cubicBezTo>
                    <a:pt x="8614" y="1211"/>
                    <a:pt x="8629" y="1212"/>
                    <a:pt x="8645" y="1214"/>
                  </a:cubicBezTo>
                  <a:cubicBezTo>
                    <a:pt x="8680" y="1220"/>
                    <a:pt x="8716" y="1220"/>
                    <a:pt x="8753" y="1220"/>
                  </a:cubicBezTo>
                  <a:cubicBezTo>
                    <a:pt x="8790" y="1220"/>
                    <a:pt x="8829" y="1220"/>
                    <a:pt x="8871" y="1226"/>
                  </a:cubicBezTo>
                  <a:cubicBezTo>
                    <a:pt x="8942" y="1238"/>
                    <a:pt x="8990" y="1345"/>
                    <a:pt x="9049" y="1357"/>
                  </a:cubicBezTo>
                  <a:cubicBezTo>
                    <a:pt x="9064" y="1362"/>
                    <a:pt x="9080" y="1364"/>
                    <a:pt x="9096" y="1364"/>
                  </a:cubicBezTo>
                  <a:cubicBezTo>
                    <a:pt x="9139" y="1364"/>
                    <a:pt x="9184" y="1350"/>
                    <a:pt x="9223" y="1350"/>
                  </a:cubicBezTo>
                  <a:cubicBezTo>
                    <a:pt x="9237" y="1350"/>
                    <a:pt x="9251" y="1352"/>
                    <a:pt x="9264" y="1357"/>
                  </a:cubicBezTo>
                  <a:cubicBezTo>
                    <a:pt x="9347" y="1393"/>
                    <a:pt x="9359" y="1512"/>
                    <a:pt x="9430" y="1536"/>
                  </a:cubicBezTo>
                  <a:cubicBezTo>
                    <a:pt x="9449" y="1547"/>
                    <a:pt x="9472" y="1550"/>
                    <a:pt x="9497" y="1550"/>
                  </a:cubicBezTo>
                  <a:cubicBezTo>
                    <a:pt x="9527" y="1550"/>
                    <a:pt x="9560" y="1546"/>
                    <a:pt x="9590" y="1546"/>
                  </a:cubicBezTo>
                  <a:cubicBezTo>
                    <a:pt x="9615" y="1546"/>
                    <a:pt x="9638" y="1549"/>
                    <a:pt x="9657" y="1560"/>
                  </a:cubicBezTo>
                  <a:cubicBezTo>
                    <a:pt x="9716" y="1584"/>
                    <a:pt x="9788" y="1595"/>
                    <a:pt x="9859" y="1631"/>
                  </a:cubicBezTo>
                  <a:cubicBezTo>
                    <a:pt x="9918" y="1655"/>
                    <a:pt x="9966" y="1738"/>
                    <a:pt x="10038" y="1762"/>
                  </a:cubicBezTo>
                  <a:cubicBezTo>
                    <a:pt x="10097" y="1798"/>
                    <a:pt x="10157" y="1857"/>
                    <a:pt x="10216" y="1881"/>
                  </a:cubicBezTo>
                  <a:cubicBezTo>
                    <a:pt x="10276" y="1917"/>
                    <a:pt x="10371" y="1893"/>
                    <a:pt x="10430" y="1941"/>
                  </a:cubicBezTo>
                  <a:cubicBezTo>
                    <a:pt x="10490" y="1988"/>
                    <a:pt x="10561" y="2000"/>
                    <a:pt x="10621" y="2036"/>
                  </a:cubicBezTo>
                  <a:cubicBezTo>
                    <a:pt x="10680" y="2072"/>
                    <a:pt x="10716" y="2155"/>
                    <a:pt x="10776" y="2191"/>
                  </a:cubicBezTo>
                  <a:cubicBezTo>
                    <a:pt x="10835" y="2238"/>
                    <a:pt x="10859" y="2310"/>
                    <a:pt x="10919" y="2357"/>
                  </a:cubicBezTo>
                  <a:cubicBezTo>
                    <a:pt x="10978" y="2405"/>
                    <a:pt x="11014" y="2465"/>
                    <a:pt x="11073" y="2512"/>
                  </a:cubicBezTo>
                  <a:cubicBezTo>
                    <a:pt x="11133" y="2548"/>
                    <a:pt x="11228" y="2536"/>
                    <a:pt x="11276" y="2584"/>
                  </a:cubicBezTo>
                  <a:cubicBezTo>
                    <a:pt x="11335" y="2631"/>
                    <a:pt x="11335" y="2727"/>
                    <a:pt x="11383" y="2774"/>
                  </a:cubicBezTo>
                  <a:cubicBezTo>
                    <a:pt x="11431" y="2822"/>
                    <a:pt x="11502" y="2846"/>
                    <a:pt x="11562" y="2905"/>
                  </a:cubicBezTo>
                  <a:cubicBezTo>
                    <a:pt x="11609" y="2953"/>
                    <a:pt x="11633" y="3024"/>
                    <a:pt x="11681" y="3084"/>
                  </a:cubicBezTo>
                  <a:cubicBezTo>
                    <a:pt x="11728" y="3143"/>
                    <a:pt x="11847" y="3131"/>
                    <a:pt x="11883" y="3191"/>
                  </a:cubicBezTo>
                  <a:cubicBezTo>
                    <a:pt x="11931" y="3250"/>
                    <a:pt x="11919" y="3358"/>
                    <a:pt x="11966" y="3417"/>
                  </a:cubicBezTo>
                  <a:cubicBezTo>
                    <a:pt x="12002" y="3477"/>
                    <a:pt x="12038" y="3536"/>
                    <a:pt x="12085" y="3596"/>
                  </a:cubicBezTo>
                  <a:cubicBezTo>
                    <a:pt x="12121" y="3655"/>
                    <a:pt x="12216" y="3667"/>
                    <a:pt x="12264" y="3727"/>
                  </a:cubicBezTo>
                  <a:cubicBezTo>
                    <a:pt x="12300" y="3786"/>
                    <a:pt x="12347" y="3846"/>
                    <a:pt x="12383" y="3905"/>
                  </a:cubicBezTo>
                  <a:cubicBezTo>
                    <a:pt x="12419" y="3965"/>
                    <a:pt x="12443" y="4036"/>
                    <a:pt x="12478" y="4096"/>
                  </a:cubicBezTo>
                  <a:cubicBezTo>
                    <a:pt x="12514" y="4155"/>
                    <a:pt x="12585" y="4203"/>
                    <a:pt x="12621" y="4262"/>
                  </a:cubicBezTo>
                  <a:cubicBezTo>
                    <a:pt x="12645" y="4322"/>
                    <a:pt x="12585" y="4441"/>
                    <a:pt x="12621" y="4501"/>
                  </a:cubicBezTo>
                  <a:cubicBezTo>
                    <a:pt x="12645" y="4560"/>
                    <a:pt x="12776" y="4596"/>
                    <a:pt x="12812" y="4655"/>
                  </a:cubicBezTo>
                  <a:cubicBezTo>
                    <a:pt x="12836" y="4715"/>
                    <a:pt x="12859" y="4786"/>
                    <a:pt x="12883" y="4858"/>
                  </a:cubicBezTo>
                  <a:cubicBezTo>
                    <a:pt x="12919" y="4917"/>
                    <a:pt x="12931" y="4989"/>
                    <a:pt x="12943" y="5072"/>
                  </a:cubicBezTo>
                  <a:cubicBezTo>
                    <a:pt x="12978" y="5144"/>
                    <a:pt x="12978" y="5203"/>
                    <a:pt x="13002" y="5275"/>
                  </a:cubicBezTo>
                  <a:cubicBezTo>
                    <a:pt x="13038" y="5346"/>
                    <a:pt x="12990" y="5429"/>
                    <a:pt x="13014" y="5501"/>
                  </a:cubicBezTo>
                  <a:cubicBezTo>
                    <a:pt x="13038" y="5572"/>
                    <a:pt x="13062" y="5632"/>
                    <a:pt x="13074" y="5703"/>
                  </a:cubicBezTo>
                  <a:cubicBezTo>
                    <a:pt x="13097" y="5786"/>
                    <a:pt x="13133" y="5846"/>
                    <a:pt x="13157" y="5906"/>
                  </a:cubicBezTo>
                  <a:cubicBezTo>
                    <a:pt x="13169" y="5977"/>
                    <a:pt x="13217" y="6037"/>
                    <a:pt x="13228" y="6108"/>
                  </a:cubicBezTo>
                  <a:cubicBezTo>
                    <a:pt x="13240" y="6179"/>
                    <a:pt x="13193" y="6263"/>
                    <a:pt x="13217" y="6334"/>
                  </a:cubicBezTo>
                  <a:cubicBezTo>
                    <a:pt x="13228" y="6406"/>
                    <a:pt x="13217" y="6477"/>
                    <a:pt x="13217" y="6537"/>
                  </a:cubicBezTo>
                  <a:cubicBezTo>
                    <a:pt x="13228" y="6620"/>
                    <a:pt x="13228" y="6679"/>
                    <a:pt x="13228" y="6751"/>
                  </a:cubicBezTo>
                  <a:cubicBezTo>
                    <a:pt x="13228" y="6822"/>
                    <a:pt x="13240" y="6882"/>
                    <a:pt x="13240" y="6953"/>
                  </a:cubicBezTo>
                  <a:lnTo>
                    <a:pt x="13240" y="7168"/>
                  </a:lnTo>
                  <a:cubicBezTo>
                    <a:pt x="13240" y="7239"/>
                    <a:pt x="13288" y="7310"/>
                    <a:pt x="13288" y="7370"/>
                  </a:cubicBezTo>
                  <a:cubicBezTo>
                    <a:pt x="13288" y="7453"/>
                    <a:pt x="13240" y="7513"/>
                    <a:pt x="13240" y="7584"/>
                  </a:cubicBezTo>
                  <a:lnTo>
                    <a:pt x="13240" y="7787"/>
                  </a:lnTo>
                  <a:cubicBezTo>
                    <a:pt x="13240" y="7870"/>
                    <a:pt x="13193" y="7930"/>
                    <a:pt x="13181" y="8001"/>
                  </a:cubicBezTo>
                  <a:cubicBezTo>
                    <a:pt x="13169" y="8072"/>
                    <a:pt x="13228" y="8144"/>
                    <a:pt x="13217" y="8227"/>
                  </a:cubicBezTo>
                  <a:cubicBezTo>
                    <a:pt x="13193" y="8299"/>
                    <a:pt x="13133" y="8358"/>
                    <a:pt x="13121" y="8430"/>
                  </a:cubicBezTo>
                  <a:cubicBezTo>
                    <a:pt x="13109" y="8501"/>
                    <a:pt x="13133" y="8584"/>
                    <a:pt x="13109" y="8656"/>
                  </a:cubicBezTo>
                  <a:cubicBezTo>
                    <a:pt x="13097" y="8727"/>
                    <a:pt x="13038" y="8787"/>
                    <a:pt x="13014" y="8846"/>
                  </a:cubicBezTo>
                  <a:cubicBezTo>
                    <a:pt x="13002" y="8918"/>
                    <a:pt x="13014" y="9001"/>
                    <a:pt x="13002" y="9073"/>
                  </a:cubicBezTo>
                  <a:cubicBezTo>
                    <a:pt x="12990" y="9144"/>
                    <a:pt x="12943" y="9204"/>
                    <a:pt x="12931" y="9263"/>
                  </a:cubicBezTo>
                  <a:cubicBezTo>
                    <a:pt x="12978" y="9275"/>
                    <a:pt x="12978" y="9358"/>
                    <a:pt x="12943" y="9430"/>
                  </a:cubicBezTo>
                  <a:cubicBezTo>
                    <a:pt x="12907" y="9489"/>
                    <a:pt x="12859" y="9549"/>
                    <a:pt x="12824" y="9608"/>
                  </a:cubicBezTo>
                  <a:cubicBezTo>
                    <a:pt x="12800" y="9668"/>
                    <a:pt x="12716" y="9716"/>
                    <a:pt x="12693" y="9787"/>
                  </a:cubicBezTo>
                  <a:cubicBezTo>
                    <a:pt x="12657" y="9846"/>
                    <a:pt x="12621" y="9906"/>
                    <a:pt x="12585" y="9977"/>
                  </a:cubicBezTo>
                  <a:cubicBezTo>
                    <a:pt x="12562" y="10037"/>
                    <a:pt x="12514" y="10097"/>
                    <a:pt x="12478" y="10168"/>
                  </a:cubicBezTo>
                  <a:cubicBezTo>
                    <a:pt x="12455" y="10227"/>
                    <a:pt x="12443" y="10311"/>
                    <a:pt x="12395" y="10358"/>
                  </a:cubicBezTo>
                  <a:cubicBezTo>
                    <a:pt x="12347" y="10418"/>
                    <a:pt x="12395" y="10525"/>
                    <a:pt x="12347" y="10585"/>
                  </a:cubicBezTo>
                  <a:cubicBezTo>
                    <a:pt x="12300" y="10644"/>
                    <a:pt x="12264" y="10692"/>
                    <a:pt x="12216" y="10751"/>
                  </a:cubicBezTo>
                  <a:cubicBezTo>
                    <a:pt x="12169" y="10811"/>
                    <a:pt x="12109" y="10859"/>
                    <a:pt x="12062" y="10918"/>
                  </a:cubicBezTo>
                  <a:cubicBezTo>
                    <a:pt x="12026" y="10978"/>
                    <a:pt x="12002" y="11049"/>
                    <a:pt x="11943" y="11109"/>
                  </a:cubicBezTo>
                  <a:cubicBezTo>
                    <a:pt x="11907" y="11168"/>
                    <a:pt x="11800" y="11168"/>
                    <a:pt x="11752" y="11228"/>
                  </a:cubicBezTo>
                  <a:cubicBezTo>
                    <a:pt x="11704" y="11287"/>
                    <a:pt x="11704" y="11394"/>
                    <a:pt x="11669" y="11430"/>
                  </a:cubicBezTo>
                  <a:cubicBezTo>
                    <a:pt x="11621" y="11478"/>
                    <a:pt x="11526" y="11490"/>
                    <a:pt x="11466" y="11549"/>
                  </a:cubicBezTo>
                  <a:cubicBezTo>
                    <a:pt x="11431" y="11597"/>
                    <a:pt x="11407" y="11704"/>
                    <a:pt x="11347" y="11751"/>
                  </a:cubicBezTo>
                  <a:cubicBezTo>
                    <a:pt x="11288" y="11787"/>
                    <a:pt x="11204" y="11787"/>
                    <a:pt x="11145" y="11835"/>
                  </a:cubicBezTo>
                  <a:cubicBezTo>
                    <a:pt x="11085" y="11882"/>
                    <a:pt x="11073" y="11966"/>
                    <a:pt x="11014" y="12013"/>
                  </a:cubicBezTo>
                  <a:cubicBezTo>
                    <a:pt x="10954" y="12061"/>
                    <a:pt x="10847" y="12025"/>
                    <a:pt x="10788" y="12073"/>
                  </a:cubicBezTo>
                  <a:cubicBezTo>
                    <a:pt x="10728" y="12121"/>
                    <a:pt x="10680" y="12168"/>
                    <a:pt x="10621" y="12204"/>
                  </a:cubicBezTo>
                  <a:cubicBezTo>
                    <a:pt x="10561" y="12252"/>
                    <a:pt x="10550" y="12347"/>
                    <a:pt x="10478" y="12383"/>
                  </a:cubicBezTo>
                  <a:cubicBezTo>
                    <a:pt x="10419" y="12430"/>
                    <a:pt x="10335" y="12430"/>
                    <a:pt x="10276" y="12478"/>
                  </a:cubicBezTo>
                  <a:cubicBezTo>
                    <a:pt x="10216" y="12502"/>
                    <a:pt x="10145" y="12525"/>
                    <a:pt x="10073" y="12549"/>
                  </a:cubicBezTo>
                  <a:cubicBezTo>
                    <a:pt x="10014" y="12585"/>
                    <a:pt x="9978" y="12704"/>
                    <a:pt x="9918" y="12728"/>
                  </a:cubicBezTo>
                  <a:cubicBezTo>
                    <a:pt x="9889" y="12746"/>
                    <a:pt x="9850" y="12746"/>
                    <a:pt x="9811" y="12746"/>
                  </a:cubicBezTo>
                  <a:cubicBezTo>
                    <a:pt x="9773" y="12746"/>
                    <a:pt x="9734" y="12746"/>
                    <a:pt x="9704" y="12764"/>
                  </a:cubicBezTo>
                  <a:cubicBezTo>
                    <a:pt x="9645" y="12787"/>
                    <a:pt x="9561" y="12799"/>
                    <a:pt x="9502" y="12835"/>
                  </a:cubicBezTo>
                  <a:cubicBezTo>
                    <a:pt x="9442" y="12871"/>
                    <a:pt x="9407" y="12954"/>
                    <a:pt x="9323" y="12990"/>
                  </a:cubicBezTo>
                  <a:cubicBezTo>
                    <a:pt x="9313" y="12993"/>
                    <a:pt x="9302" y="12995"/>
                    <a:pt x="9291" y="12995"/>
                  </a:cubicBezTo>
                  <a:cubicBezTo>
                    <a:pt x="9238" y="12995"/>
                    <a:pt x="9180" y="12961"/>
                    <a:pt x="9122" y="12961"/>
                  </a:cubicBezTo>
                  <a:cubicBezTo>
                    <a:pt x="9109" y="12961"/>
                    <a:pt x="9097" y="12962"/>
                    <a:pt x="9085" y="12966"/>
                  </a:cubicBezTo>
                  <a:cubicBezTo>
                    <a:pt x="9014" y="13002"/>
                    <a:pt x="8990" y="13085"/>
                    <a:pt x="8906" y="13121"/>
                  </a:cubicBezTo>
                  <a:cubicBezTo>
                    <a:pt x="8898" y="13122"/>
                    <a:pt x="8890" y="13123"/>
                    <a:pt x="8882" y="13123"/>
                  </a:cubicBezTo>
                  <a:cubicBezTo>
                    <a:pt x="8839" y="13123"/>
                    <a:pt x="8796" y="13107"/>
                    <a:pt x="8753" y="13107"/>
                  </a:cubicBezTo>
                  <a:cubicBezTo>
                    <a:pt x="8733" y="13107"/>
                    <a:pt x="8712" y="13111"/>
                    <a:pt x="8692" y="13121"/>
                  </a:cubicBezTo>
                  <a:cubicBezTo>
                    <a:pt x="8609" y="13133"/>
                    <a:pt x="8549" y="13180"/>
                    <a:pt x="8478" y="13192"/>
                  </a:cubicBezTo>
                  <a:cubicBezTo>
                    <a:pt x="8406" y="13204"/>
                    <a:pt x="8347" y="13252"/>
                    <a:pt x="8275" y="13252"/>
                  </a:cubicBezTo>
                  <a:cubicBezTo>
                    <a:pt x="8248" y="13256"/>
                    <a:pt x="8221" y="13257"/>
                    <a:pt x="8196" y="13257"/>
                  </a:cubicBezTo>
                  <a:cubicBezTo>
                    <a:pt x="8144" y="13257"/>
                    <a:pt x="8097" y="13252"/>
                    <a:pt x="8049" y="13252"/>
                  </a:cubicBezTo>
                  <a:cubicBezTo>
                    <a:pt x="8041" y="13253"/>
                    <a:pt x="8033" y="13254"/>
                    <a:pt x="8025" y="13254"/>
                  </a:cubicBezTo>
                  <a:cubicBezTo>
                    <a:pt x="7959" y="13254"/>
                    <a:pt x="7886" y="13216"/>
                    <a:pt x="7823" y="13216"/>
                  </a:cubicBezTo>
                  <a:cubicBezTo>
                    <a:pt x="7752" y="13240"/>
                    <a:pt x="7692" y="13252"/>
                    <a:pt x="7621" y="13252"/>
                  </a:cubicBezTo>
                  <a:cubicBezTo>
                    <a:pt x="7537" y="13252"/>
                    <a:pt x="7478" y="13311"/>
                    <a:pt x="7406" y="13323"/>
                  </a:cubicBezTo>
                  <a:cubicBezTo>
                    <a:pt x="7335" y="13323"/>
                    <a:pt x="7263" y="13287"/>
                    <a:pt x="7180" y="13287"/>
                  </a:cubicBezTo>
                  <a:cubicBezTo>
                    <a:pt x="7109" y="13287"/>
                    <a:pt x="7037" y="13299"/>
                    <a:pt x="6978" y="13299"/>
                  </a:cubicBezTo>
                  <a:cubicBezTo>
                    <a:pt x="6906" y="13299"/>
                    <a:pt x="6847" y="13252"/>
                    <a:pt x="6763" y="13252"/>
                  </a:cubicBezTo>
                  <a:cubicBezTo>
                    <a:pt x="6692" y="13252"/>
                    <a:pt x="6620" y="13323"/>
                    <a:pt x="6549" y="13323"/>
                  </a:cubicBezTo>
                  <a:cubicBezTo>
                    <a:pt x="6466" y="13323"/>
                    <a:pt x="6406" y="13264"/>
                    <a:pt x="6335" y="13264"/>
                  </a:cubicBezTo>
                  <a:cubicBezTo>
                    <a:pt x="6263" y="13252"/>
                    <a:pt x="6204" y="13204"/>
                    <a:pt x="6132" y="13192"/>
                  </a:cubicBezTo>
                  <a:cubicBezTo>
                    <a:pt x="6115" y="13190"/>
                    <a:pt x="6098" y="13189"/>
                    <a:pt x="6081" y="13189"/>
                  </a:cubicBezTo>
                  <a:cubicBezTo>
                    <a:pt x="6035" y="13189"/>
                    <a:pt x="5993" y="13196"/>
                    <a:pt x="5951" y="13196"/>
                  </a:cubicBezTo>
                  <a:cubicBezTo>
                    <a:pt x="5936" y="13196"/>
                    <a:pt x="5921" y="13195"/>
                    <a:pt x="5906" y="13192"/>
                  </a:cubicBezTo>
                  <a:cubicBezTo>
                    <a:pt x="5835" y="13180"/>
                    <a:pt x="5775" y="13145"/>
                    <a:pt x="5692" y="13133"/>
                  </a:cubicBezTo>
                  <a:cubicBezTo>
                    <a:pt x="5676" y="13130"/>
                    <a:pt x="5659" y="13129"/>
                    <a:pt x="5643" y="13129"/>
                  </a:cubicBezTo>
                  <a:cubicBezTo>
                    <a:pt x="5614" y="13129"/>
                    <a:pt x="5585" y="13132"/>
                    <a:pt x="5557" y="13132"/>
                  </a:cubicBezTo>
                  <a:cubicBezTo>
                    <a:pt x="5530" y="13132"/>
                    <a:pt x="5504" y="13130"/>
                    <a:pt x="5477" y="13121"/>
                  </a:cubicBezTo>
                  <a:cubicBezTo>
                    <a:pt x="5394" y="13109"/>
                    <a:pt x="5358" y="13025"/>
                    <a:pt x="5275" y="13002"/>
                  </a:cubicBezTo>
                  <a:cubicBezTo>
                    <a:pt x="5204" y="12990"/>
                    <a:pt x="5144" y="12954"/>
                    <a:pt x="5073" y="12942"/>
                  </a:cubicBezTo>
                  <a:cubicBezTo>
                    <a:pt x="5001" y="12906"/>
                    <a:pt x="4954" y="12847"/>
                    <a:pt x="4894" y="12823"/>
                  </a:cubicBezTo>
                  <a:cubicBezTo>
                    <a:pt x="4823" y="12787"/>
                    <a:pt x="4763" y="12775"/>
                    <a:pt x="4704" y="12752"/>
                  </a:cubicBezTo>
                  <a:cubicBezTo>
                    <a:pt x="4644" y="12716"/>
                    <a:pt x="4561" y="12692"/>
                    <a:pt x="4501" y="12656"/>
                  </a:cubicBezTo>
                  <a:cubicBezTo>
                    <a:pt x="4442" y="12633"/>
                    <a:pt x="4358" y="12644"/>
                    <a:pt x="4287" y="12609"/>
                  </a:cubicBezTo>
                  <a:cubicBezTo>
                    <a:pt x="4227" y="12585"/>
                    <a:pt x="4168" y="12525"/>
                    <a:pt x="4108" y="12490"/>
                  </a:cubicBezTo>
                  <a:cubicBezTo>
                    <a:pt x="4049" y="12466"/>
                    <a:pt x="3965" y="12454"/>
                    <a:pt x="3906" y="12406"/>
                  </a:cubicBezTo>
                  <a:cubicBezTo>
                    <a:pt x="3846" y="12359"/>
                    <a:pt x="3822" y="12287"/>
                    <a:pt x="3763" y="12240"/>
                  </a:cubicBezTo>
                  <a:cubicBezTo>
                    <a:pt x="3703" y="12192"/>
                    <a:pt x="3632" y="12168"/>
                    <a:pt x="3584" y="12132"/>
                  </a:cubicBezTo>
                  <a:cubicBezTo>
                    <a:pt x="3525" y="12097"/>
                    <a:pt x="3453" y="12073"/>
                    <a:pt x="3394" y="12037"/>
                  </a:cubicBezTo>
                  <a:cubicBezTo>
                    <a:pt x="3334" y="11990"/>
                    <a:pt x="3251" y="11978"/>
                    <a:pt x="3191" y="11930"/>
                  </a:cubicBezTo>
                  <a:cubicBezTo>
                    <a:pt x="3132" y="11882"/>
                    <a:pt x="3132" y="11775"/>
                    <a:pt x="3072" y="11740"/>
                  </a:cubicBezTo>
                  <a:cubicBezTo>
                    <a:pt x="3013" y="11692"/>
                    <a:pt x="2953" y="11656"/>
                    <a:pt x="2894" y="11621"/>
                  </a:cubicBezTo>
                  <a:lnTo>
                    <a:pt x="2751" y="11466"/>
                  </a:lnTo>
                  <a:cubicBezTo>
                    <a:pt x="2703" y="11418"/>
                    <a:pt x="2691" y="11335"/>
                    <a:pt x="2632" y="11275"/>
                  </a:cubicBezTo>
                  <a:cubicBezTo>
                    <a:pt x="2584" y="11216"/>
                    <a:pt x="2560" y="11156"/>
                    <a:pt x="2501" y="11097"/>
                  </a:cubicBezTo>
                  <a:cubicBezTo>
                    <a:pt x="2453" y="11037"/>
                    <a:pt x="2334" y="11037"/>
                    <a:pt x="2287" y="10989"/>
                  </a:cubicBezTo>
                  <a:cubicBezTo>
                    <a:pt x="2239" y="10930"/>
                    <a:pt x="2263" y="10847"/>
                    <a:pt x="2215" y="10787"/>
                  </a:cubicBezTo>
                  <a:cubicBezTo>
                    <a:pt x="2168" y="10728"/>
                    <a:pt x="2096" y="10692"/>
                    <a:pt x="2048" y="10632"/>
                  </a:cubicBezTo>
                  <a:cubicBezTo>
                    <a:pt x="2001" y="10573"/>
                    <a:pt x="2025" y="10489"/>
                    <a:pt x="1977" y="10430"/>
                  </a:cubicBezTo>
                  <a:cubicBezTo>
                    <a:pt x="1929" y="10370"/>
                    <a:pt x="1870" y="10323"/>
                    <a:pt x="1846" y="10263"/>
                  </a:cubicBezTo>
                  <a:cubicBezTo>
                    <a:pt x="1810" y="10204"/>
                    <a:pt x="1763" y="10144"/>
                    <a:pt x="1727" y="10085"/>
                  </a:cubicBezTo>
                  <a:cubicBezTo>
                    <a:pt x="1691" y="10025"/>
                    <a:pt x="1679" y="9954"/>
                    <a:pt x="1644" y="9870"/>
                  </a:cubicBezTo>
                  <a:cubicBezTo>
                    <a:pt x="1620" y="9811"/>
                    <a:pt x="1560" y="9751"/>
                    <a:pt x="1525" y="9692"/>
                  </a:cubicBezTo>
                  <a:cubicBezTo>
                    <a:pt x="1501" y="9632"/>
                    <a:pt x="1513" y="9549"/>
                    <a:pt x="1489" y="9489"/>
                  </a:cubicBezTo>
                  <a:cubicBezTo>
                    <a:pt x="1453" y="9430"/>
                    <a:pt x="1382" y="9370"/>
                    <a:pt x="1346" y="9311"/>
                  </a:cubicBezTo>
                  <a:cubicBezTo>
                    <a:pt x="1322" y="9239"/>
                    <a:pt x="1310" y="9180"/>
                    <a:pt x="1275" y="9096"/>
                  </a:cubicBezTo>
                  <a:cubicBezTo>
                    <a:pt x="1251" y="9025"/>
                    <a:pt x="1227" y="8965"/>
                    <a:pt x="1215" y="8894"/>
                  </a:cubicBezTo>
                  <a:cubicBezTo>
                    <a:pt x="1203" y="8823"/>
                    <a:pt x="1263" y="8727"/>
                    <a:pt x="1251" y="8668"/>
                  </a:cubicBezTo>
                  <a:cubicBezTo>
                    <a:pt x="1227" y="8596"/>
                    <a:pt x="1144" y="8549"/>
                    <a:pt x="1132" y="8477"/>
                  </a:cubicBezTo>
                  <a:cubicBezTo>
                    <a:pt x="1108" y="8406"/>
                    <a:pt x="1108" y="8322"/>
                    <a:pt x="1108" y="8263"/>
                  </a:cubicBezTo>
                  <a:cubicBezTo>
                    <a:pt x="1096" y="8192"/>
                    <a:pt x="1108" y="8120"/>
                    <a:pt x="1108" y="8049"/>
                  </a:cubicBezTo>
                  <a:cubicBezTo>
                    <a:pt x="1096" y="7965"/>
                    <a:pt x="1084" y="7906"/>
                    <a:pt x="1072" y="7834"/>
                  </a:cubicBezTo>
                  <a:cubicBezTo>
                    <a:pt x="1048" y="7763"/>
                    <a:pt x="1048" y="7691"/>
                    <a:pt x="1048" y="7632"/>
                  </a:cubicBezTo>
                  <a:cubicBezTo>
                    <a:pt x="1048" y="7549"/>
                    <a:pt x="1025" y="7477"/>
                    <a:pt x="1025" y="7418"/>
                  </a:cubicBezTo>
                  <a:lnTo>
                    <a:pt x="1025" y="7215"/>
                  </a:lnTo>
                  <a:cubicBezTo>
                    <a:pt x="1025" y="7132"/>
                    <a:pt x="1036" y="7060"/>
                    <a:pt x="1036" y="7001"/>
                  </a:cubicBezTo>
                  <a:cubicBezTo>
                    <a:pt x="1036" y="6929"/>
                    <a:pt x="977" y="6858"/>
                    <a:pt x="977" y="6775"/>
                  </a:cubicBezTo>
                  <a:cubicBezTo>
                    <a:pt x="977" y="6703"/>
                    <a:pt x="1072" y="6644"/>
                    <a:pt x="1072" y="6572"/>
                  </a:cubicBezTo>
                  <a:cubicBezTo>
                    <a:pt x="1072" y="6501"/>
                    <a:pt x="1025" y="6418"/>
                    <a:pt x="1025" y="6346"/>
                  </a:cubicBezTo>
                  <a:cubicBezTo>
                    <a:pt x="1036" y="6275"/>
                    <a:pt x="1108" y="6215"/>
                    <a:pt x="1132" y="6144"/>
                  </a:cubicBezTo>
                  <a:cubicBezTo>
                    <a:pt x="1144" y="6060"/>
                    <a:pt x="1084" y="5989"/>
                    <a:pt x="1096" y="5917"/>
                  </a:cubicBezTo>
                  <a:cubicBezTo>
                    <a:pt x="1108" y="5846"/>
                    <a:pt x="1203" y="5798"/>
                    <a:pt x="1227" y="5727"/>
                  </a:cubicBezTo>
                  <a:cubicBezTo>
                    <a:pt x="1251" y="5644"/>
                    <a:pt x="1227" y="5572"/>
                    <a:pt x="1263" y="5513"/>
                  </a:cubicBezTo>
                  <a:cubicBezTo>
                    <a:pt x="1275" y="5441"/>
                    <a:pt x="1251" y="5370"/>
                    <a:pt x="1275" y="5286"/>
                  </a:cubicBezTo>
                  <a:cubicBezTo>
                    <a:pt x="1286" y="5215"/>
                    <a:pt x="1310" y="5144"/>
                    <a:pt x="1322" y="5084"/>
                  </a:cubicBezTo>
                  <a:cubicBezTo>
                    <a:pt x="1346" y="5013"/>
                    <a:pt x="1382" y="4953"/>
                    <a:pt x="1394" y="4870"/>
                  </a:cubicBezTo>
                  <a:cubicBezTo>
                    <a:pt x="1429" y="4798"/>
                    <a:pt x="1525" y="4774"/>
                    <a:pt x="1560" y="4715"/>
                  </a:cubicBezTo>
                  <a:cubicBezTo>
                    <a:pt x="1584" y="4655"/>
                    <a:pt x="1572" y="4560"/>
                    <a:pt x="1608" y="4501"/>
                  </a:cubicBezTo>
                  <a:cubicBezTo>
                    <a:pt x="1632" y="4441"/>
                    <a:pt x="1727" y="4393"/>
                    <a:pt x="1751" y="4334"/>
                  </a:cubicBezTo>
                  <a:cubicBezTo>
                    <a:pt x="1787" y="4274"/>
                    <a:pt x="1751" y="4179"/>
                    <a:pt x="1798" y="4120"/>
                  </a:cubicBezTo>
                  <a:cubicBezTo>
                    <a:pt x="1822" y="4060"/>
                    <a:pt x="1870" y="4001"/>
                    <a:pt x="1906" y="3941"/>
                  </a:cubicBezTo>
                  <a:cubicBezTo>
                    <a:pt x="1941" y="3881"/>
                    <a:pt x="2025" y="3846"/>
                    <a:pt x="2048" y="3786"/>
                  </a:cubicBezTo>
                  <a:cubicBezTo>
                    <a:pt x="2096" y="3727"/>
                    <a:pt x="2084" y="3643"/>
                    <a:pt x="2120" y="3584"/>
                  </a:cubicBezTo>
                  <a:cubicBezTo>
                    <a:pt x="2168" y="3524"/>
                    <a:pt x="2287" y="3524"/>
                    <a:pt x="2334" y="3465"/>
                  </a:cubicBezTo>
                  <a:cubicBezTo>
                    <a:pt x="2382" y="3405"/>
                    <a:pt x="2406" y="3322"/>
                    <a:pt x="2453" y="3286"/>
                  </a:cubicBezTo>
                  <a:cubicBezTo>
                    <a:pt x="2501" y="3227"/>
                    <a:pt x="2525" y="3167"/>
                    <a:pt x="2572" y="3108"/>
                  </a:cubicBezTo>
                  <a:cubicBezTo>
                    <a:pt x="2620" y="3048"/>
                    <a:pt x="2656" y="2989"/>
                    <a:pt x="2703" y="2941"/>
                  </a:cubicBezTo>
                  <a:cubicBezTo>
                    <a:pt x="2751" y="2893"/>
                    <a:pt x="2834" y="2869"/>
                    <a:pt x="2882" y="2822"/>
                  </a:cubicBezTo>
                  <a:cubicBezTo>
                    <a:pt x="2930" y="2774"/>
                    <a:pt x="2941" y="2667"/>
                    <a:pt x="3001" y="2631"/>
                  </a:cubicBezTo>
                  <a:cubicBezTo>
                    <a:pt x="3060" y="2584"/>
                    <a:pt x="3132" y="2548"/>
                    <a:pt x="3180" y="2512"/>
                  </a:cubicBezTo>
                  <a:cubicBezTo>
                    <a:pt x="3239" y="2465"/>
                    <a:pt x="3311" y="2453"/>
                    <a:pt x="3370" y="2405"/>
                  </a:cubicBezTo>
                  <a:cubicBezTo>
                    <a:pt x="3430" y="2357"/>
                    <a:pt x="3477" y="2298"/>
                    <a:pt x="3537" y="2250"/>
                  </a:cubicBezTo>
                  <a:cubicBezTo>
                    <a:pt x="3596" y="2215"/>
                    <a:pt x="3656" y="2167"/>
                    <a:pt x="3715" y="2131"/>
                  </a:cubicBezTo>
                  <a:cubicBezTo>
                    <a:pt x="3775" y="2096"/>
                    <a:pt x="3846" y="2072"/>
                    <a:pt x="3906" y="2036"/>
                  </a:cubicBezTo>
                  <a:cubicBezTo>
                    <a:pt x="3965" y="1988"/>
                    <a:pt x="4025" y="1953"/>
                    <a:pt x="4084" y="1917"/>
                  </a:cubicBezTo>
                  <a:cubicBezTo>
                    <a:pt x="4144" y="1881"/>
                    <a:pt x="4168" y="1762"/>
                    <a:pt x="4239" y="1738"/>
                  </a:cubicBezTo>
                  <a:cubicBezTo>
                    <a:pt x="4299" y="1703"/>
                    <a:pt x="4382" y="1715"/>
                    <a:pt x="4465" y="1691"/>
                  </a:cubicBezTo>
                  <a:cubicBezTo>
                    <a:pt x="4525" y="1655"/>
                    <a:pt x="4596" y="1631"/>
                    <a:pt x="4656" y="1595"/>
                  </a:cubicBezTo>
                  <a:cubicBezTo>
                    <a:pt x="4715" y="1572"/>
                    <a:pt x="4799" y="1572"/>
                    <a:pt x="4858" y="1536"/>
                  </a:cubicBezTo>
                  <a:cubicBezTo>
                    <a:pt x="4918" y="1512"/>
                    <a:pt x="4977" y="1441"/>
                    <a:pt x="5037" y="1417"/>
                  </a:cubicBezTo>
                  <a:cubicBezTo>
                    <a:pt x="5120" y="1393"/>
                    <a:pt x="5156" y="1345"/>
                    <a:pt x="5239" y="1322"/>
                  </a:cubicBezTo>
                  <a:cubicBezTo>
                    <a:pt x="5256" y="1313"/>
                    <a:pt x="5274" y="1310"/>
                    <a:pt x="5292" y="1310"/>
                  </a:cubicBezTo>
                  <a:cubicBezTo>
                    <a:pt x="5342" y="1310"/>
                    <a:pt x="5394" y="1335"/>
                    <a:pt x="5436" y="1335"/>
                  </a:cubicBezTo>
                  <a:cubicBezTo>
                    <a:pt x="5442" y="1335"/>
                    <a:pt x="5448" y="1335"/>
                    <a:pt x="5454" y="1334"/>
                  </a:cubicBezTo>
                  <a:cubicBezTo>
                    <a:pt x="5537" y="1322"/>
                    <a:pt x="5597" y="1274"/>
                    <a:pt x="5668" y="1262"/>
                  </a:cubicBezTo>
                  <a:cubicBezTo>
                    <a:pt x="5739" y="1238"/>
                    <a:pt x="5787" y="1155"/>
                    <a:pt x="5858" y="1143"/>
                  </a:cubicBezTo>
                  <a:cubicBezTo>
                    <a:pt x="5868" y="1140"/>
                    <a:pt x="5877" y="1139"/>
                    <a:pt x="5887" y="1139"/>
                  </a:cubicBezTo>
                  <a:cubicBezTo>
                    <a:pt x="5944" y="1139"/>
                    <a:pt x="6010" y="1183"/>
                    <a:pt x="6060" y="1183"/>
                  </a:cubicBezTo>
                  <a:cubicBezTo>
                    <a:pt x="6069" y="1183"/>
                    <a:pt x="6077" y="1182"/>
                    <a:pt x="6085" y="1179"/>
                  </a:cubicBezTo>
                  <a:cubicBezTo>
                    <a:pt x="6156" y="1167"/>
                    <a:pt x="6228" y="1167"/>
                    <a:pt x="6287" y="1155"/>
                  </a:cubicBezTo>
                  <a:cubicBezTo>
                    <a:pt x="6370" y="1143"/>
                    <a:pt x="6430" y="1095"/>
                    <a:pt x="6501" y="1095"/>
                  </a:cubicBezTo>
                  <a:cubicBezTo>
                    <a:pt x="6573" y="1084"/>
                    <a:pt x="6632" y="1060"/>
                    <a:pt x="6704" y="1048"/>
                  </a:cubicBezTo>
                  <a:cubicBezTo>
                    <a:pt x="6787" y="1048"/>
                    <a:pt x="6859" y="1000"/>
                    <a:pt x="6918" y="1000"/>
                  </a:cubicBezTo>
                  <a:close/>
                  <a:moveTo>
                    <a:pt x="7001" y="0"/>
                  </a:moveTo>
                  <a:cubicBezTo>
                    <a:pt x="6930" y="0"/>
                    <a:pt x="6859" y="48"/>
                    <a:pt x="6799" y="60"/>
                  </a:cubicBezTo>
                  <a:cubicBezTo>
                    <a:pt x="6716" y="60"/>
                    <a:pt x="6644" y="36"/>
                    <a:pt x="6573" y="36"/>
                  </a:cubicBezTo>
                  <a:cubicBezTo>
                    <a:pt x="6501" y="36"/>
                    <a:pt x="6418" y="60"/>
                    <a:pt x="6359" y="60"/>
                  </a:cubicBezTo>
                  <a:cubicBezTo>
                    <a:pt x="6340" y="66"/>
                    <a:pt x="6321" y="68"/>
                    <a:pt x="6302" y="68"/>
                  </a:cubicBezTo>
                  <a:cubicBezTo>
                    <a:pt x="6260" y="68"/>
                    <a:pt x="6218" y="57"/>
                    <a:pt x="6176" y="57"/>
                  </a:cubicBezTo>
                  <a:cubicBezTo>
                    <a:pt x="6166" y="57"/>
                    <a:pt x="6155" y="58"/>
                    <a:pt x="6144" y="60"/>
                  </a:cubicBezTo>
                  <a:cubicBezTo>
                    <a:pt x="6061" y="83"/>
                    <a:pt x="6001" y="155"/>
                    <a:pt x="5930" y="167"/>
                  </a:cubicBezTo>
                  <a:cubicBezTo>
                    <a:pt x="5915" y="172"/>
                    <a:pt x="5901" y="174"/>
                    <a:pt x="5886" y="174"/>
                  </a:cubicBezTo>
                  <a:cubicBezTo>
                    <a:pt x="5837" y="174"/>
                    <a:pt x="5787" y="153"/>
                    <a:pt x="5732" y="153"/>
                  </a:cubicBezTo>
                  <a:cubicBezTo>
                    <a:pt x="5723" y="153"/>
                    <a:pt x="5713" y="153"/>
                    <a:pt x="5704" y="155"/>
                  </a:cubicBezTo>
                  <a:cubicBezTo>
                    <a:pt x="5632" y="167"/>
                    <a:pt x="5573" y="226"/>
                    <a:pt x="5501" y="238"/>
                  </a:cubicBezTo>
                  <a:cubicBezTo>
                    <a:pt x="5466" y="250"/>
                    <a:pt x="5427" y="250"/>
                    <a:pt x="5388" y="250"/>
                  </a:cubicBezTo>
                  <a:cubicBezTo>
                    <a:pt x="5349" y="250"/>
                    <a:pt x="5311" y="250"/>
                    <a:pt x="5275" y="262"/>
                  </a:cubicBezTo>
                  <a:cubicBezTo>
                    <a:pt x="5204" y="274"/>
                    <a:pt x="5156" y="345"/>
                    <a:pt x="5085" y="369"/>
                  </a:cubicBezTo>
                  <a:cubicBezTo>
                    <a:pt x="5013" y="381"/>
                    <a:pt x="4954" y="393"/>
                    <a:pt x="4870" y="429"/>
                  </a:cubicBezTo>
                  <a:cubicBezTo>
                    <a:pt x="4799" y="452"/>
                    <a:pt x="4739" y="500"/>
                    <a:pt x="4680" y="512"/>
                  </a:cubicBezTo>
                  <a:cubicBezTo>
                    <a:pt x="4608" y="548"/>
                    <a:pt x="4537" y="524"/>
                    <a:pt x="4477" y="560"/>
                  </a:cubicBezTo>
                  <a:cubicBezTo>
                    <a:pt x="4418" y="583"/>
                    <a:pt x="4323" y="572"/>
                    <a:pt x="4263" y="595"/>
                  </a:cubicBezTo>
                  <a:cubicBezTo>
                    <a:pt x="4203" y="631"/>
                    <a:pt x="4156" y="738"/>
                    <a:pt x="4096" y="762"/>
                  </a:cubicBezTo>
                  <a:cubicBezTo>
                    <a:pt x="4037" y="798"/>
                    <a:pt x="3953" y="798"/>
                    <a:pt x="3894" y="822"/>
                  </a:cubicBezTo>
                  <a:cubicBezTo>
                    <a:pt x="3834" y="857"/>
                    <a:pt x="3763" y="869"/>
                    <a:pt x="3703" y="917"/>
                  </a:cubicBezTo>
                  <a:cubicBezTo>
                    <a:pt x="3644" y="941"/>
                    <a:pt x="3584" y="1000"/>
                    <a:pt x="3525" y="1036"/>
                  </a:cubicBezTo>
                  <a:cubicBezTo>
                    <a:pt x="3465" y="1060"/>
                    <a:pt x="3382" y="1072"/>
                    <a:pt x="3334" y="1119"/>
                  </a:cubicBezTo>
                  <a:cubicBezTo>
                    <a:pt x="3275" y="1167"/>
                    <a:pt x="3191" y="1179"/>
                    <a:pt x="3132" y="1214"/>
                  </a:cubicBezTo>
                  <a:cubicBezTo>
                    <a:pt x="3072" y="1250"/>
                    <a:pt x="3060" y="1357"/>
                    <a:pt x="3001" y="1405"/>
                  </a:cubicBezTo>
                  <a:cubicBezTo>
                    <a:pt x="2941" y="1453"/>
                    <a:pt x="2870" y="1453"/>
                    <a:pt x="2810" y="1488"/>
                  </a:cubicBezTo>
                  <a:cubicBezTo>
                    <a:pt x="2751" y="1536"/>
                    <a:pt x="2715" y="1607"/>
                    <a:pt x="2656" y="1655"/>
                  </a:cubicBezTo>
                  <a:cubicBezTo>
                    <a:pt x="2596" y="1703"/>
                    <a:pt x="2501" y="1691"/>
                    <a:pt x="2453" y="1726"/>
                  </a:cubicBezTo>
                  <a:cubicBezTo>
                    <a:pt x="2394" y="1774"/>
                    <a:pt x="2382" y="1869"/>
                    <a:pt x="2322" y="1917"/>
                  </a:cubicBezTo>
                  <a:cubicBezTo>
                    <a:pt x="2263" y="1953"/>
                    <a:pt x="2227" y="2024"/>
                    <a:pt x="2168" y="2072"/>
                  </a:cubicBezTo>
                  <a:cubicBezTo>
                    <a:pt x="2120" y="2119"/>
                    <a:pt x="2001" y="2107"/>
                    <a:pt x="1941" y="2167"/>
                  </a:cubicBezTo>
                  <a:cubicBezTo>
                    <a:pt x="1906" y="2215"/>
                    <a:pt x="1882" y="2310"/>
                    <a:pt x="1846" y="2357"/>
                  </a:cubicBezTo>
                  <a:cubicBezTo>
                    <a:pt x="1798" y="2417"/>
                    <a:pt x="1763" y="2488"/>
                    <a:pt x="1727" y="2536"/>
                  </a:cubicBezTo>
                  <a:cubicBezTo>
                    <a:pt x="1679" y="2596"/>
                    <a:pt x="1632" y="2643"/>
                    <a:pt x="1584" y="2703"/>
                  </a:cubicBezTo>
                  <a:cubicBezTo>
                    <a:pt x="1548" y="2762"/>
                    <a:pt x="1489" y="2810"/>
                    <a:pt x="1441" y="2869"/>
                  </a:cubicBezTo>
                  <a:cubicBezTo>
                    <a:pt x="1394" y="2929"/>
                    <a:pt x="1322" y="2953"/>
                    <a:pt x="1275" y="3012"/>
                  </a:cubicBezTo>
                  <a:cubicBezTo>
                    <a:pt x="1227" y="3072"/>
                    <a:pt x="1215" y="3143"/>
                    <a:pt x="1167" y="3203"/>
                  </a:cubicBezTo>
                  <a:cubicBezTo>
                    <a:pt x="1132" y="3262"/>
                    <a:pt x="1132" y="3358"/>
                    <a:pt x="1096" y="3417"/>
                  </a:cubicBezTo>
                  <a:cubicBezTo>
                    <a:pt x="1048" y="3477"/>
                    <a:pt x="989" y="3524"/>
                    <a:pt x="965" y="3584"/>
                  </a:cubicBezTo>
                  <a:cubicBezTo>
                    <a:pt x="929" y="3643"/>
                    <a:pt x="870" y="3703"/>
                    <a:pt x="846" y="3762"/>
                  </a:cubicBezTo>
                  <a:cubicBezTo>
                    <a:pt x="810" y="3822"/>
                    <a:pt x="739" y="3881"/>
                    <a:pt x="715" y="3941"/>
                  </a:cubicBezTo>
                  <a:cubicBezTo>
                    <a:pt x="679" y="4001"/>
                    <a:pt x="655" y="4072"/>
                    <a:pt x="620" y="4132"/>
                  </a:cubicBezTo>
                  <a:cubicBezTo>
                    <a:pt x="596" y="4191"/>
                    <a:pt x="560" y="4262"/>
                    <a:pt x="536" y="4334"/>
                  </a:cubicBezTo>
                  <a:cubicBezTo>
                    <a:pt x="538" y="4333"/>
                    <a:pt x="539" y="4333"/>
                    <a:pt x="540" y="4333"/>
                  </a:cubicBezTo>
                  <a:cubicBezTo>
                    <a:pt x="565" y="4333"/>
                    <a:pt x="606" y="4432"/>
                    <a:pt x="572" y="4489"/>
                  </a:cubicBezTo>
                  <a:cubicBezTo>
                    <a:pt x="548" y="4560"/>
                    <a:pt x="489" y="4608"/>
                    <a:pt x="477" y="4679"/>
                  </a:cubicBezTo>
                  <a:cubicBezTo>
                    <a:pt x="441" y="4751"/>
                    <a:pt x="370" y="4798"/>
                    <a:pt x="358" y="4870"/>
                  </a:cubicBezTo>
                  <a:cubicBezTo>
                    <a:pt x="322" y="4953"/>
                    <a:pt x="310" y="5001"/>
                    <a:pt x="274" y="5084"/>
                  </a:cubicBezTo>
                  <a:cubicBezTo>
                    <a:pt x="263" y="5155"/>
                    <a:pt x="239" y="5215"/>
                    <a:pt x="215" y="5286"/>
                  </a:cubicBezTo>
                  <a:cubicBezTo>
                    <a:pt x="203" y="5358"/>
                    <a:pt x="203" y="5441"/>
                    <a:pt x="191" y="5513"/>
                  </a:cubicBezTo>
                  <a:cubicBezTo>
                    <a:pt x="179" y="5584"/>
                    <a:pt x="239" y="5679"/>
                    <a:pt x="215" y="5739"/>
                  </a:cubicBezTo>
                  <a:cubicBezTo>
                    <a:pt x="203" y="5810"/>
                    <a:pt x="179" y="5870"/>
                    <a:pt x="155" y="5941"/>
                  </a:cubicBezTo>
                  <a:cubicBezTo>
                    <a:pt x="143" y="6013"/>
                    <a:pt x="120" y="6072"/>
                    <a:pt x="96" y="6156"/>
                  </a:cubicBezTo>
                  <a:cubicBezTo>
                    <a:pt x="84" y="6227"/>
                    <a:pt x="120" y="6298"/>
                    <a:pt x="96" y="6370"/>
                  </a:cubicBezTo>
                  <a:cubicBezTo>
                    <a:pt x="84" y="6453"/>
                    <a:pt x="12" y="6513"/>
                    <a:pt x="12" y="6584"/>
                  </a:cubicBezTo>
                  <a:cubicBezTo>
                    <a:pt x="12" y="6656"/>
                    <a:pt x="84" y="6727"/>
                    <a:pt x="72" y="6810"/>
                  </a:cubicBezTo>
                  <a:cubicBezTo>
                    <a:pt x="72" y="6882"/>
                    <a:pt x="12" y="6953"/>
                    <a:pt x="12" y="7013"/>
                  </a:cubicBezTo>
                  <a:cubicBezTo>
                    <a:pt x="12" y="7084"/>
                    <a:pt x="72" y="7168"/>
                    <a:pt x="72" y="7227"/>
                  </a:cubicBezTo>
                  <a:cubicBezTo>
                    <a:pt x="72" y="7299"/>
                    <a:pt x="12" y="7370"/>
                    <a:pt x="12" y="7441"/>
                  </a:cubicBezTo>
                  <a:cubicBezTo>
                    <a:pt x="12" y="7525"/>
                    <a:pt x="72" y="7584"/>
                    <a:pt x="72" y="7656"/>
                  </a:cubicBezTo>
                  <a:cubicBezTo>
                    <a:pt x="72" y="7727"/>
                    <a:pt x="1" y="7799"/>
                    <a:pt x="12" y="7882"/>
                  </a:cubicBezTo>
                  <a:cubicBezTo>
                    <a:pt x="24" y="7953"/>
                    <a:pt x="36" y="8025"/>
                    <a:pt x="36" y="8084"/>
                  </a:cubicBezTo>
                  <a:cubicBezTo>
                    <a:pt x="60" y="8156"/>
                    <a:pt x="132" y="8215"/>
                    <a:pt x="143" y="8299"/>
                  </a:cubicBezTo>
                  <a:cubicBezTo>
                    <a:pt x="155" y="8370"/>
                    <a:pt x="143" y="8442"/>
                    <a:pt x="155" y="8513"/>
                  </a:cubicBezTo>
                  <a:cubicBezTo>
                    <a:pt x="179" y="8596"/>
                    <a:pt x="155" y="8668"/>
                    <a:pt x="179" y="8739"/>
                  </a:cubicBezTo>
                  <a:cubicBezTo>
                    <a:pt x="191" y="8811"/>
                    <a:pt x="298" y="8858"/>
                    <a:pt x="310" y="8930"/>
                  </a:cubicBezTo>
                  <a:cubicBezTo>
                    <a:pt x="322" y="9013"/>
                    <a:pt x="274" y="9096"/>
                    <a:pt x="298" y="9156"/>
                  </a:cubicBezTo>
                  <a:cubicBezTo>
                    <a:pt x="310" y="9227"/>
                    <a:pt x="322" y="9287"/>
                    <a:pt x="358" y="9370"/>
                  </a:cubicBezTo>
                  <a:cubicBezTo>
                    <a:pt x="382" y="9442"/>
                    <a:pt x="477" y="9465"/>
                    <a:pt x="489" y="9549"/>
                  </a:cubicBezTo>
                  <a:cubicBezTo>
                    <a:pt x="513" y="9620"/>
                    <a:pt x="441" y="9704"/>
                    <a:pt x="465" y="9787"/>
                  </a:cubicBezTo>
                  <a:cubicBezTo>
                    <a:pt x="501" y="9846"/>
                    <a:pt x="608" y="9882"/>
                    <a:pt x="632" y="9942"/>
                  </a:cubicBezTo>
                  <a:cubicBezTo>
                    <a:pt x="667" y="10001"/>
                    <a:pt x="632" y="10108"/>
                    <a:pt x="667" y="10168"/>
                  </a:cubicBezTo>
                  <a:cubicBezTo>
                    <a:pt x="691" y="10227"/>
                    <a:pt x="751" y="10287"/>
                    <a:pt x="786" y="10347"/>
                  </a:cubicBezTo>
                  <a:cubicBezTo>
                    <a:pt x="810" y="10406"/>
                    <a:pt x="870" y="10466"/>
                    <a:pt x="905" y="10525"/>
                  </a:cubicBezTo>
                  <a:cubicBezTo>
                    <a:pt x="929" y="10585"/>
                    <a:pt x="953" y="10656"/>
                    <a:pt x="977" y="10739"/>
                  </a:cubicBezTo>
                  <a:cubicBezTo>
                    <a:pt x="1001" y="10799"/>
                    <a:pt x="1001" y="10882"/>
                    <a:pt x="1048" y="10942"/>
                  </a:cubicBezTo>
                  <a:lnTo>
                    <a:pt x="1179" y="11120"/>
                  </a:lnTo>
                  <a:cubicBezTo>
                    <a:pt x="1227" y="11180"/>
                    <a:pt x="1298" y="11216"/>
                    <a:pt x="1346" y="11275"/>
                  </a:cubicBezTo>
                  <a:cubicBezTo>
                    <a:pt x="1394" y="11335"/>
                    <a:pt x="1394" y="11418"/>
                    <a:pt x="1441" y="11478"/>
                  </a:cubicBezTo>
                  <a:cubicBezTo>
                    <a:pt x="1489" y="11537"/>
                    <a:pt x="1548" y="11585"/>
                    <a:pt x="1584" y="11644"/>
                  </a:cubicBezTo>
                  <a:cubicBezTo>
                    <a:pt x="1632" y="11704"/>
                    <a:pt x="1644" y="11775"/>
                    <a:pt x="1703" y="11835"/>
                  </a:cubicBezTo>
                  <a:cubicBezTo>
                    <a:pt x="1751" y="11894"/>
                    <a:pt x="1870" y="11882"/>
                    <a:pt x="1917" y="11942"/>
                  </a:cubicBezTo>
                  <a:cubicBezTo>
                    <a:pt x="1965" y="12002"/>
                    <a:pt x="1989" y="12073"/>
                    <a:pt x="2037" y="12121"/>
                  </a:cubicBezTo>
                  <a:cubicBezTo>
                    <a:pt x="2084" y="12168"/>
                    <a:pt x="2108" y="12252"/>
                    <a:pt x="2156" y="12299"/>
                  </a:cubicBezTo>
                  <a:cubicBezTo>
                    <a:pt x="2203" y="12347"/>
                    <a:pt x="2287" y="12371"/>
                    <a:pt x="2346" y="12418"/>
                  </a:cubicBezTo>
                  <a:cubicBezTo>
                    <a:pt x="2406" y="12466"/>
                    <a:pt x="2453" y="12525"/>
                    <a:pt x="2501" y="12561"/>
                  </a:cubicBezTo>
                  <a:cubicBezTo>
                    <a:pt x="2560" y="12609"/>
                    <a:pt x="2632" y="12621"/>
                    <a:pt x="2691" y="12668"/>
                  </a:cubicBezTo>
                  <a:cubicBezTo>
                    <a:pt x="2751" y="12716"/>
                    <a:pt x="2763" y="12799"/>
                    <a:pt x="2822" y="12847"/>
                  </a:cubicBezTo>
                  <a:cubicBezTo>
                    <a:pt x="2882" y="12894"/>
                    <a:pt x="2941" y="12930"/>
                    <a:pt x="3001" y="12966"/>
                  </a:cubicBezTo>
                  <a:cubicBezTo>
                    <a:pt x="3060" y="13014"/>
                    <a:pt x="3096" y="13085"/>
                    <a:pt x="3156" y="13133"/>
                  </a:cubicBezTo>
                  <a:cubicBezTo>
                    <a:pt x="3215" y="13180"/>
                    <a:pt x="3275" y="13204"/>
                    <a:pt x="3346" y="13240"/>
                  </a:cubicBezTo>
                  <a:cubicBezTo>
                    <a:pt x="3406" y="13287"/>
                    <a:pt x="3465" y="13311"/>
                    <a:pt x="3537" y="13347"/>
                  </a:cubicBezTo>
                  <a:cubicBezTo>
                    <a:pt x="3596" y="13371"/>
                    <a:pt x="3680" y="13371"/>
                    <a:pt x="3739" y="13406"/>
                  </a:cubicBezTo>
                  <a:cubicBezTo>
                    <a:pt x="3799" y="13430"/>
                    <a:pt x="3858" y="13490"/>
                    <a:pt x="3930" y="13526"/>
                  </a:cubicBezTo>
                  <a:cubicBezTo>
                    <a:pt x="3977" y="13549"/>
                    <a:pt x="4061" y="13561"/>
                    <a:pt x="4132" y="13597"/>
                  </a:cubicBezTo>
                  <a:cubicBezTo>
                    <a:pt x="4192" y="13621"/>
                    <a:pt x="4239" y="13704"/>
                    <a:pt x="4311" y="13728"/>
                  </a:cubicBezTo>
                  <a:cubicBezTo>
                    <a:pt x="4370" y="13764"/>
                    <a:pt x="4442" y="13776"/>
                    <a:pt x="4525" y="13799"/>
                  </a:cubicBezTo>
                  <a:cubicBezTo>
                    <a:pt x="4596" y="13835"/>
                    <a:pt x="4668" y="13835"/>
                    <a:pt x="4727" y="13859"/>
                  </a:cubicBezTo>
                  <a:cubicBezTo>
                    <a:pt x="4763" y="13877"/>
                    <a:pt x="4799" y="13877"/>
                    <a:pt x="4836" y="13877"/>
                  </a:cubicBezTo>
                  <a:cubicBezTo>
                    <a:pt x="4873" y="13877"/>
                    <a:pt x="4912" y="13877"/>
                    <a:pt x="4954" y="13895"/>
                  </a:cubicBezTo>
                  <a:cubicBezTo>
                    <a:pt x="5025" y="13918"/>
                    <a:pt x="5073" y="14002"/>
                    <a:pt x="5132" y="14026"/>
                  </a:cubicBezTo>
                  <a:cubicBezTo>
                    <a:pt x="5204" y="14037"/>
                    <a:pt x="5275" y="14037"/>
                    <a:pt x="5335" y="14061"/>
                  </a:cubicBezTo>
                  <a:cubicBezTo>
                    <a:pt x="5418" y="14073"/>
                    <a:pt x="5466" y="14085"/>
                    <a:pt x="5549" y="14097"/>
                  </a:cubicBezTo>
                  <a:cubicBezTo>
                    <a:pt x="5620" y="14121"/>
                    <a:pt x="5680" y="14180"/>
                    <a:pt x="5751" y="14192"/>
                  </a:cubicBezTo>
                  <a:cubicBezTo>
                    <a:pt x="5823" y="14204"/>
                    <a:pt x="5882" y="14228"/>
                    <a:pt x="5966" y="14252"/>
                  </a:cubicBezTo>
                  <a:cubicBezTo>
                    <a:pt x="5971" y="14253"/>
                    <a:pt x="5977" y="14253"/>
                    <a:pt x="5982" y="14253"/>
                  </a:cubicBezTo>
                  <a:cubicBezTo>
                    <a:pt x="6048" y="14253"/>
                    <a:pt x="6114" y="14192"/>
                    <a:pt x="6180" y="14192"/>
                  </a:cubicBezTo>
                  <a:cubicBezTo>
                    <a:pt x="6263" y="14204"/>
                    <a:pt x="6323" y="14276"/>
                    <a:pt x="6394" y="14276"/>
                  </a:cubicBezTo>
                  <a:cubicBezTo>
                    <a:pt x="6409" y="14280"/>
                    <a:pt x="6423" y="14282"/>
                    <a:pt x="6437" y="14282"/>
                  </a:cubicBezTo>
                  <a:cubicBezTo>
                    <a:pt x="6495" y="14282"/>
                    <a:pt x="6554" y="14252"/>
                    <a:pt x="6620" y="14252"/>
                  </a:cubicBezTo>
                  <a:cubicBezTo>
                    <a:pt x="6692" y="14252"/>
                    <a:pt x="6751" y="14311"/>
                    <a:pt x="6823" y="14311"/>
                  </a:cubicBezTo>
                  <a:cubicBezTo>
                    <a:pt x="6894" y="14311"/>
                    <a:pt x="6978" y="14276"/>
                    <a:pt x="7049" y="14276"/>
                  </a:cubicBezTo>
                  <a:cubicBezTo>
                    <a:pt x="7121" y="14276"/>
                    <a:pt x="7192" y="14264"/>
                    <a:pt x="7251" y="14264"/>
                  </a:cubicBezTo>
                  <a:cubicBezTo>
                    <a:pt x="7335" y="14264"/>
                    <a:pt x="7406" y="14276"/>
                    <a:pt x="7478" y="14276"/>
                  </a:cubicBezTo>
                  <a:cubicBezTo>
                    <a:pt x="7549" y="14276"/>
                    <a:pt x="7632" y="14228"/>
                    <a:pt x="7692" y="14228"/>
                  </a:cubicBezTo>
                  <a:cubicBezTo>
                    <a:pt x="7763" y="14228"/>
                    <a:pt x="7835" y="14264"/>
                    <a:pt x="7906" y="14264"/>
                  </a:cubicBezTo>
                  <a:cubicBezTo>
                    <a:pt x="7990" y="14252"/>
                    <a:pt x="8049" y="14192"/>
                    <a:pt x="8121" y="14180"/>
                  </a:cubicBezTo>
                  <a:cubicBezTo>
                    <a:pt x="8192" y="14157"/>
                    <a:pt x="8252" y="14157"/>
                    <a:pt x="8323" y="14145"/>
                  </a:cubicBezTo>
                  <a:cubicBezTo>
                    <a:pt x="8406" y="14133"/>
                    <a:pt x="8466" y="14109"/>
                    <a:pt x="8537" y="14109"/>
                  </a:cubicBezTo>
                  <a:cubicBezTo>
                    <a:pt x="8543" y="14108"/>
                    <a:pt x="8549" y="14108"/>
                    <a:pt x="8554" y="14108"/>
                  </a:cubicBezTo>
                  <a:cubicBezTo>
                    <a:pt x="8618" y="14108"/>
                    <a:pt x="8694" y="14158"/>
                    <a:pt x="8749" y="14158"/>
                  </a:cubicBezTo>
                  <a:cubicBezTo>
                    <a:pt x="8754" y="14158"/>
                    <a:pt x="8759" y="14157"/>
                    <a:pt x="8764" y="14157"/>
                  </a:cubicBezTo>
                  <a:cubicBezTo>
                    <a:pt x="8835" y="14145"/>
                    <a:pt x="8883" y="14049"/>
                    <a:pt x="8954" y="14037"/>
                  </a:cubicBezTo>
                  <a:cubicBezTo>
                    <a:pt x="9026" y="14026"/>
                    <a:pt x="9097" y="14026"/>
                    <a:pt x="9156" y="14014"/>
                  </a:cubicBezTo>
                  <a:cubicBezTo>
                    <a:pt x="9240" y="13990"/>
                    <a:pt x="9311" y="13990"/>
                    <a:pt x="9383" y="13978"/>
                  </a:cubicBezTo>
                  <a:cubicBezTo>
                    <a:pt x="9454" y="13954"/>
                    <a:pt x="9514" y="13918"/>
                    <a:pt x="9573" y="13895"/>
                  </a:cubicBezTo>
                  <a:cubicBezTo>
                    <a:pt x="9657" y="13859"/>
                    <a:pt x="9716" y="13847"/>
                    <a:pt x="9788" y="13811"/>
                  </a:cubicBezTo>
                  <a:cubicBezTo>
                    <a:pt x="9847" y="13787"/>
                    <a:pt x="9918" y="13740"/>
                    <a:pt x="9978" y="13728"/>
                  </a:cubicBezTo>
                  <a:cubicBezTo>
                    <a:pt x="10038" y="13692"/>
                    <a:pt x="10109" y="13668"/>
                    <a:pt x="10169" y="13633"/>
                  </a:cubicBezTo>
                  <a:cubicBezTo>
                    <a:pt x="10228" y="13609"/>
                    <a:pt x="10311" y="13597"/>
                    <a:pt x="10371" y="13549"/>
                  </a:cubicBezTo>
                  <a:cubicBezTo>
                    <a:pt x="10430" y="13514"/>
                    <a:pt x="10466" y="13430"/>
                    <a:pt x="10526" y="13383"/>
                  </a:cubicBezTo>
                  <a:cubicBezTo>
                    <a:pt x="10585" y="13359"/>
                    <a:pt x="10692" y="13383"/>
                    <a:pt x="10752" y="13335"/>
                  </a:cubicBezTo>
                  <a:cubicBezTo>
                    <a:pt x="10811" y="13311"/>
                    <a:pt x="10847" y="13204"/>
                    <a:pt x="10907" y="13180"/>
                  </a:cubicBezTo>
                  <a:cubicBezTo>
                    <a:pt x="10966" y="13133"/>
                    <a:pt x="11061" y="13156"/>
                    <a:pt x="11121" y="13121"/>
                  </a:cubicBezTo>
                  <a:cubicBezTo>
                    <a:pt x="11181" y="13073"/>
                    <a:pt x="11204" y="12978"/>
                    <a:pt x="11264" y="12942"/>
                  </a:cubicBezTo>
                  <a:cubicBezTo>
                    <a:pt x="11323" y="12894"/>
                    <a:pt x="11419" y="12918"/>
                    <a:pt x="11478" y="12883"/>
                  </a:cubicBezTo>
                  <a:cubicBezTo>
                    <a:pt x="11538" y="12835"/>
                    <a:pt x="11585" y="12775"/>
                    <a:pt x="11633" y="12728"/>
                  </a:cubicBezTo>
                  <a:cubicBezTo>
                    <a:pt x="11693" y="12680"/>
                    <a:pt x="11704" y="12597"/>
                    <a:pt x="11764" y="12549"/>
                  </a:cubicBezTo>
                  <a:cubicBezTo>
                    <a:pt x="11823" y="12502"/>
                    <a:pt x="11859" y="12442"/>
                    <a:pt x="11919" y="12383"/>
                  </a:cubicBezTo>
                  <a:cubicBezTo>
                    <a:pt x="11978" y="12347"/>
                    <a:pt x="12014" y="12299"/>
                    <a:pt x="12074" y="12240"/>
                  </a:cubicBezTo>
                  <a:cubicBezTo>
                    <a:pt x="12121" y="12192"/>
                    <a:pt x="12240" y="12192"/>
                    <a:pt x="12288" y="12144"/>
                  </a:cubicBezTo>
                  <a:cubicBezTo>
                    <a:pt x="12335" y="12109"/>
                    <a:pt x="12359" y="12013"/>
                    <a:pt x="12407" y="11966"/>
                  </a:cubicBezTo>
                  <a:cubicBezTo>
                    <a:pt x="12455" y="11906"/>
                    <a:pt x="12538" y="11894"/>
                    <a:pt x="12585" y="11847"/>
                  </a:cubicBezTo>
                  <a:cubicBezTo>
                    <a:pt x="12633" y="11787"/>
                    <a:pt x="12609" y="11692"/>
                    <a:pt x="12669" y="11644"/>
                  </a:cubicBezTo>
                  <a:cubicBezTo>
                    <a:pt x="12716" y="11585"/>
                    <a:pt x="12764" y="11537"/>
                    <a:pt x="12812" y="11478"/>
                  </a:cubicBezTo>
                  <a:cubicBezTo>
                    <a:pt x="12847" y="11418"/>
                    <a:pt x="12931" y="11394"/>
                    <a:pt x="12966" y="11335"/>
                  </a:cubicBezTo>
                  <a:cubicBezTo>
                    <a:pt x="13014" y="11275"/>
                    <a:pt x="13002" y="11180"/>
                    <a:pt x="13050" y="11120"/>
                  </a:cubicBezTo>
                  <a:cubicBezTo>
                    <a:pt x="13086" y="11061"/>
                    <a:pt x="13205" y="11061"/>
                    <a:pt x="13240" y="10989"/>
                  </a:cubicBezTo>
                  <a:cubicBezTo>
                    <a:pt x="13288" y="10930"/>
                    <a:pt x="13300" y="10859"/>
                    <a:pt x="13324" y="10799"/>
                  </a:cubicBezTo>
                  <a:cubicBezTo>
                    <a:pt x="13359" y="10739"/>
                    <a:pt x="13383" y="10656"/>
                    <a:pt x="13419" y="10597"/>
                  </a:cubicBezTo>
                  <a:cubicBezTo>
                    <a:pt x="13443" y="10537"/>
                    <a:pt x="13478" y="10466"/>
                    <a:pt x="13502" y="10406"/>
                  </a:cubicBezTo>
                  <a:cubicBezTo>
                    <a:pt x="13538" y="10347"/>
                    <a:pt x="13609" y="10299"/>
                    <a:pt x="13645" y="10227"/>
                  </a:cubicBezTo>
                  <a:cubicBezTo>
                    <a:pt x="13669" y="10168"/>
                    <a:pt x="13645" y="10061"/>
                    <a:pt x="13669" y="10001"/>
                  </a:cubicBezTo>
                  <a:cubicBezTo>
                    <a:pt x="13705" y="9942"/>
                    <a:pt x="13764" y="9882"/>
                    <a:pt x="13788" y="9811"/>
                  </a:cubicBezTo>
                  <a:cubicBezTo>
                    <a:pt x="13824" y="9739"/>
                    <a:pt x="13883" y="9692"/>
                    <a:pt x="13907" y="9620"/>
                  </a:cubicBezTo>
                  <a:cubicBezTo>
                    <a:pt x="13943" y="9549"/>
                    <a:pt x="13943" y="9465"/>
                    <a:pt x="13955" y="9406"/>
                  </a:cubicBezTo>
                  <a:cubicBezTo>
                    <a:pt x="13979" y="9335"/>
                    <a:pt x="14002" y="9275"/>
                    <a:pt x="14014" y="9204"/>
                  </a:cubicBezTo>
                  <a:cubicBezTo>
                    <a:pt x="14026" y="9132"/>
                    <a:pt x="14074" y="9073"/>
                    <a:pt x="14086" y="8989"/>
                  </a:cubicBezTo>
                  <a:cubicBezTo>
                    <a:pt x="14098" y="8918"/>
                    <a:pt x="14121" y="8846"/>
                    <a:pt x="14133" y="8787"/>
                  </a:cubicBezTo>
                  <a:cubicBezTo>
                    <a:pt x="14145" y="8715"/>
                    <a:pt x="14074" y="8620"/>
                    <a:pt x="14086" y="8561"/>
                  </a:cubicBezTo>
                  <a:cubicBezTo>
                    <a:pt x="14098" y="8489"/>
                    <a:pt x="14181" y="8430"/>
                    <a:pt x="14193" y="8358"/>
                  </a:cubicBezTo>
                  <a:cubicBezTo>
                    <a:pt x="14205" y="8275"/>
                    <a:pt x="14205" y="8203"/>
                    <a:pt x="14217" y="8144"/>
                  </a:cubicBezTo>
                  <a:cubicBezTo>
                    <a:pt x="14240" y="8072"/>
                    <a:pt x="14264" y="8013"/>
                    <a:pt x="14276" y="7942"/>
                  </a:cubicBezTo>
                  <a:cubicBezTo>
                    <a:pt x="14300" y="7870"/>
                    <a:pt x="14252" y="7787"/>
                    <a:pt x="14252" y="7715"/>
                  </a:cubicBezTo>
                  <a:cubicBezTo>
                    <a:pt x="14252" y="7644"/>
                    <a:pt x="14217" y="7572"/>
                    <a:pt x="14240" y="7489"/>
                  </a:cubicBezTo>
                  <a:cubicBezTo>
                    <a:pt x="14240" y="7418"/>
                    <a:pt x="14324" y="7358"/>
                    <a:pt x="14324" y="7287"/>
                  </a:cubicBezTo>
                  <a:cubicBezTo>
                    <a:pt x="14324" y="7215"/>
                    <a:pt x="14312" y="7132"/>
                    <a:pt x="14312" y="7060"/>
                  </a:cubicBezTo>
                  <a:cubicBezTo>
                    <a:pt x="14312" y="6989"/>
                    <a:pt x="14240" y="6918"/>
                    <a:pt x="14240" y="6858"/>
                  </a:cubicBezTo>
                  <a:cubicBezTo>
                    <a:pt x="14240" y="6775"/>
                    <a:pt x="14324" y="6703"/>
                    <a:pt x="14312" y="6632"/>
                  </a:cubicBezTo>
                  <a:cubicBezTo>
                    <a:pt x="14312" y="6560"/>
                    <a:pt x="14312" y="6477"/>
                    <a:pt x="14300" y="6406"/>
                  </a:cubicBezTo>
                  <a:cubicBezTo>
                    <a:pt x="14276" y="6334"/>
                    <a:pt x="14240" y="6275"/>
                    <a:pt x="14240" y="6203"/>
                  </a:cubicBezTo>
                  <a:cubicBezTo>
                    <a:pt x="14217" y="6120"/>
                    <a:pt x="14193" y="6060"/>
                    <a:pt x="14193" y="5989"/>
                  </a:cubicBezTo>
                  <a:cubicBezTo>
                    <a:pt x="14181" y="5917"/>
                    <a:pt x="14133" y="5858"/>
                    <a:pt x="14121" y="5786"/>
                  </a:cubicBezTo>
                  <a:cubicBezTo>
                    <a:pt x="14098" y="5703"/>
                    <a:pt x="14181" y="5620"/>
                    <a:pt x="14157" y="5560"/>
                  </a:cubicBezTo>
                  <a:cubicBezTo>
                    <a:pt x="14145" y="5489"/>
                    <a:pt x="14086" y="5429"/>
                    <a:pt x="14062" y="5370"/>
                  </a:cubicBezTo>
                  <a:cubicBezTo>
                    <a:pt x="14038" y="5286"/>
                    <a:pt x="13979" y="5227"/>
                    <a:pt x="13955" y="5167"/>
                  </a:cubicBezTo>
                  <a:cubicBezTo>
                    <a:pt x="13943" y="5096"/>
                    <a:pt x="13907" y="5036"/>
                    <a:pt x="13883" y="4965"/>
                  </a:cubicBezTo>
                  <a:cubicBezTo>
                    <a:pt x="13848" y="4894"/>
                    <a:pt x="13859" y="4810"/>
                    <a:pt x="13836" y="4751"/>
                  </a:cubicBezTo>
                  <a:cubicBezTo>
                    <a:pt x="13800" y="4679"/>
                    <a:pt x="13800" y="4608"/>
                    <a:pt x="13776" y="4548"/>
                  </a:cubicBezTo>
                  <a:cubicBezTo>
                    <a:pt x="13740" y="4489"/>
                    <a:pt x="13740" y="4393"/>
                    <a:pt x="13728" y="4334"/>
                  </a:cubicBezTo>
                  <a:cubicBezTo>
                    <a:pt x="13705" y="4274"/>
                    <a:pt x="13621" y="4215"/>
                    <a:pt x="13598" y="4155"/>
                  </a:cubicBezTo>
                  <a:cubicBezTo>
                    <a:pt x="13562" y="4096"/>
                    <a:pt x="13502" y="4036"/>
                    <a:pt x="13467" y="3977"/>
                  </a:cubicBezTo>
                  <a:cubicBezTo>
                    <a:pt x="13431" y="3917"/>
                    <a:pt x="13467" y="3822"/>
                    <a:pt x="13431" y="3762"/>
                  </a:cubicBezTo>
                  <a:cubicBezTo>
                    <a:pt x="13407" y="3703"/>
                    <a:pt x="13300" y="3667"/>
                    <a:pt x="13252" y="3608"/>
                  </a:cubicBezTo>
                  <a:cubicBezTo>
                    <a:pt x="13228" y="3548"/>
                    <a:pt x="13264" y="3429"/>
                    <a:pt x="13240" y="3370"/>
                  </a:cubicBezTo>
                  <a:cubicBezTo>
                    <a:pt x="13193" y="3310"/>
                    <a:pt x="13109" y="3286"/>
                    <a:pt x="13062" y="3227"/>
                  </a:cubicBezTo>
                  <a:cubicBezTo>
                    <a:pt x="13014" y="3167"/>
                    <a:pt x="12966" y="3119"/>
                    <a:pt x="12931" y="3060"/>
                  </a:cubicBezTo>
                  <a:cubicBezTo>
                    <a:pt x="12883" y="3000"/>
                    <a:pt x="12883" y="2905"/>
                    <a:pt x="12836" y="2846"/>
                  </a:cubicBezTo>
                  <a:cubicBezTo>
                    <a:pt x="12788" y="2786"/>
                    <a:pt x="12764" y="2727"/>
                    <a:pt x="12716" y="2667"/>
                  </a:cubicBezTo>
                  <a:cubicBezTo>
                    <a:pt x="12669" y="2608"/>
                    <a:pt x="12585" y="2596"/>
                    <a:pt x="12538" y="2536"/>
                  </a:cubicBezTo>
                  <a:cubicBezTo>
                    <a:pt x="12490" y="2477"/>
                    <a:pt x="12419" y="2453"/>
                    <a:pt x="12371" y="2393"/>
                  </a:cubicBezTo>
                  <a:cubicBezTo>
                    <a:pt x="12335" y="2334"/>
                    <a:pt x="12300" y="2250"/>
                    <a:pt x="12252" y="2215"/>
                  </a:cubicBezTo>
                  <a:cubicBezTo>
                    <a:pt x="12216" y="2167"/>
                    <a:pt x="12181" y="2072"/>
                    <a:pt x="12133" y="2036"/>
                  </a:cubicBezTo>
                  <a:cubicBezTo>
                    <a:pt x="12097" y="1988"/>
                    <a:pt x="12050" y="1917"/>
                    <a:pt x="12002" y="1869"/>
                  </a:cubicBezTo>
                  <a:cubicBezTo>
                    <a:pt x="11943" y="1822"/>
                    <a:pt x="11835" y="1834"/>
                    <a:pt x="11800" y="1774"/>
                  </a:cubicBezTo>
                  <a:cubicBezTo>
                    <a:pt x="11740" y="1738"/>
                    <a:pt x="11740" y="1631"/>
                    <a:pt x="11681" y="1584"/>
                  </a:cubicBezTo>
                  <a:cubicBezTo>
                    <a:pt x="11621" y="1536"/>
                    <a:pt x="11538" y="1524"/>
                    <a:pt x="11478" y="1476"/>
                  </a:cubicBezTo>
                  <a:cubicBezTo>
                    <a:pt x="11419" y="1441"/>
                    <a:pt x="11383" y="1381"/>
                    <a:pt x="11323" y="1334"/>
                  </a:cubicBezTo>
                  <a:cubicBezTo>
                    <a:pt x="11294" y="1310"/>
                    <a:pt x="11249" y="1310"/>
                    <a:pt x="11204" y="1310"/>
                  </a:cubicBezTo>
                  <a:cubicBezTo>
                    <a:pt x="11160" y="1310"/>
                    <a:pt x="11115" y="1310"/>
                    <a:pt x="11085" y="1286"/>
                  </a:cubicBezTo>
                  <a:cubicBezTo>
                    <a:pt x="11026" y="1238"/>
                    <a:pt x="11002" y="1143"/>
                    <a:pt x="10942" y="1107"/>
                  </a:cubicBezTo>
                  <a:cubicBezTo>
                    <a:pt x="10883" y="1060"/>
                    <a:pt x="10823" y="1024"/>
                    <a:pt x="10764" y="988"/>
                  </a:cubicBezTo>
                  <a:cubicBezTo>
                    <a:pt x="10704" y="964"/>
                    <a:pt x="10621" y="976"/>
                    <a:pt x="10550" y="929"/>
                  </a:cubicBezTo>
                  <a:cubicBezTo>
                    <a:pt x="10490" y="905"/>
                    <a:pt x="10407" y="869"/>
                    <a:pt x="10347" y="845"/>
                  </a:cubicBezTo>
                  <a:cubicBezTo>
                    <a:pt x="10288" y="810"/>
                    <a:pt x="10228" y="762"/>
                    <a:pt x="10157" y="738"/>
                  </a:cubicBezTo>
                  <a:cubicBezTo>
                    <a:pt x="10097" y="703"/>
                    <a:pt x="10014" y="703"/>
                    <a:pt x="9954" y="679"/>
                  </a:cubicBezTo>
                  <a:cubicBezTo>
                    <a:pt x="9895" y="643"/>
                    <a:pt x="9859" y="512"/>
                    <a:pt x="9788" y="500"/>
                  </a:cubicBezTo>
                  <a:cubicBezTo>
                    <a:pt x="9773" y="493"/>
                    <a:pt x="9757" y="490"/>
                    <a:pt x="9740" y="490"/>
                  </a:cubicBezTo>
                  <a:cubicBezTo>
                    <a:pt x="9681" y="490"/>
                    <a:pt x="9612" y="525"/>
                    <a:pt x="9564" y="525"/>
                  </a:cubicBezTo>
                  <a:cubicBezTo>
                    <a:pt x="9559" y="525"/>
                    <a:pt x="9554" y="525"/>
                    <a:pt x="9549" y="524"/>
                  </a:cubicBezTo>
                  <a:cubicBezTo>
                    <a:pt x="9478" y="500"/>
                    <a:pt x="9418" y="464"/>
                    <a:pt x="9359" y="441"/>
                  </a:cubicBezTo>
                  <a:cubicBezTo>
                    <a:pt x="9276" y="405"/>
                    <a:pt x="9216" y="381"/>
                    <a:pt x="9145" y="369"/>
                  </a:cubicBezTo>
                  <a:cubicBezTo>
                    <a:pt x="9073" y="345"/>
                    <a:pt x="9014" y="310"/>
                    <a:pt x="8942" y="286"/>
                  </a:cubicBezTo>
                  <a:cubicBezTo>
                    <a:pt x="8859" y="274"/>
                    <a:pt x="8799" y="202"/>
                    <a:pt x="8740" y="191"/>
                  </a:cubicBezTo>
                  <a:cubicBezTo>
                    <a:pt x="8668" y="167"/>
                    <a:pt x="8597" y="167"/>
                    <a:pt x="8537" y="155"/>
                  </a:cubicBezTo>
                  <a:cubicBezTo>
                    <a:pt x="8514" y="151"/>
                    <a:pt x="8488" y="150"/>
                    <a:pt x="8463" y="150"/>
                  </a:cubicBezTo>
                  <a:cubicBezTo>
                    <a:pt x="8412" y="150"/>
                    <a:pt x="8359" y="155"/>
                    <a:pt x="8311" y="155"/>
                  </a:cubicBezTo>
                  <a:cubicBezTo>
                    <a:pt x="8275" y="149"/>
                    <a:pt x="8240" y="149"/>
                    <a:pt x="8202" y="149"/>
                  </a:cubicBezTo>
                  <a:cubicBezTo>
                    <a:pt x="8165" y="149"/>
                    <a:pt x="8127" y="149"/>
                    <a:pt x="8085" y="143"/>
                  </a:cubicBezTo>
                  <a:cubicBezTo>
                    <a:pt x="8013" y="119"/>
                    <a:pt x="7954" y="60"/>
                    <a:pt x="7883" y="60"/>
                  </a:cubicBezTo>
                  <a:cubicBezTo>
                    <a:pt x="7811" y="48"/>
                    <a:pt x="7728" y="36"/>
                    <a:pt x="7668" y="24"/>
                  </a:cubicBezTo>
                  <a:cubicBezTo>
                    <a:pt x="7597" y="24"/>
                    <a:pt x="7525" y="0"/>
                    <a:pt x="7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1237668" y="4022371"/>
              <a:ext cx="240996" cy="282878"/>
            </a:xfrm>
            <a:custGeom>
              <a:avLst/>
              <a:gdLst/>
              <a:ahLst/>
              <a:cxnLst/>
              <a:rect l="l" t="t" r="r" b="b"/>
              <a:pathLst>
                <a:path w="6430" h="7452" extrusionOk="0">
                  <a:moveTo>
                    <a:pt x="3221" y="1"/>
                  </a:moveTo>
                  <a:cubicBezTo>
                    <a:pt x="3156" y="1"/>
                    <a:pt x="3090" y="28"/>
                    <a:pt x="3037" y="81"/>
                  </a:cubicBezTo>
                  <a:cubicBezTo>
                    <a:pt x="2334" y="772"/>
                    <a:pt x="1489" y="1093"/>
                    <a:pt x="370" y="1093"/>
                  </a:cubicBezTo>
                  <a:cubicBezTo>
                    <a:pt x="227" y="1093"/>
                    <a:pt x="108" y="1212"/>
                    <a:pt x="108" y="1367"/>
                  </a:cubicBezTo>
                  <a:cubicBezTo>
                    <a:pt x="108" y="1557"/>
                    <a:pt x="108" y="1736"/>
                    <a:pt x="96" y="1927"/>
                  </a:cubicBezTo>
                  <a:cubicBezTo>
                    <a:pt x="60" y="3784"/>
                    <a:pt x="0" y="6368"/>
                    <a:pt x="3132" y="7439"/>
                  </a:cubicBezTo>
                  <a:lnTo>
                    <a:pt x="3215" y="7451"/>
                  </a:lnTo>
                  <a:lnTo>
                    <a:pt x="3310" y="7439"/>
                  </a:lnTo>
                  <a:cubicBezTo>
                    <a:pt x="6430" y="6344"/>
                    <a:pt x="6382" y="3808"/>
                    <a:pt x="6358" y="1927"/>
                  </a:cubicBezTo>
                  <a:cubicBezTo>
                    <a:pt x="6335" y="1736"/>
                    <a:pt x="6335" y="1546"/>
                    <a:pt x="6335" y="1367"/>
                  </a:cubicBezTo>
                  <a:cubicBezTo>
                    <a:pt x="6335" y="1212"/>
                    <a:pt x="6227" y="1093"/>
                    <a:pt x="6073" y="1093"/>
                  </a:cubicBezTo>
                  <a:cubicBezTo>
                    <a:pt x="4953" y="1093"/>
                    <a:pt x="4120" y="772"/>
                    <a:pt x="3406" y="81"/>
                  </a:cubicBezTo>
                  <a:cubicBezTo>
                    <a:pt x="3352" y="28"/>
                    <a:pt x="3287" y="1"/>
                    <a:pt x="3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1297897" y="4102847"/>
              <a:ext cx="122335" cy="112779"/>
            </a:xfrm>
            <a:custGeom>
              <a:avLst/>
              <a:gdLst/>
              <a:ahLst/>
              <a:cxnLst/>
              <a:rect l="l" t="t" r="r" b="b"/>
              <a:pathLst>
                <a:path w="3264" h="2971" extrusionOk="0">
                  <a:moveTo>
                    <a:pt x="2144" y="283"/>
                  </a:moveTo>
                  <a:cubicBezTo>
                    <a:pt x="2263" y="342"/>
                    <a:pt x="2382" y="402"/>
                    <a:pt x="2489" y="497"/>
                  </a:cubicBezTo>
                  <a:cubicBezTo>
                    <a:pt x="2442" y="533"/>
                    <a:pt x="2382" y="569"/>
                    <a:pt x="2334" y="604"/>
                  </a:cubicBezTo>
                  <a:cubicBezTo>
                    <a:pt x="2275" y="509"/>
                    <a:pt x="2215" y="390"/>
                    <a:pt x="2144" y="283"/>
                  </a:cubicBezTo>
                  <a:close/>
                  <a:moveTo>
                    <a:pt x="1120" y="283"/>
                  </a:moveTo>
                  <a:lnTo>
                    <a:pt x="1120" y="283"/>
                  </a:lnTo>
                  <a:cubicBezTo>
                    <a:pt x="1025" y="390"/>
                    <a:pt x="965" y="509"/>
                    <a:pt x="929" y="616"/>
                  </a:cubicBezTo>
                  <a:cubicBezTo>
                    <a:pt x="870" y="580"/>
                    <a:pt x="822" y="533"/>
                    <a:pt x="775" y="497"/>
                  </a:cubicBezTo>
                  <a:cubicBezTo>
                    <a:pt x="882" y="402"/>
                    <a:pt x="989" y="330"/>
                    <a:pt x="1120" y="283"/>
                  </a:cubicBezTo>
                  <a:close/>
                  <a:moveTo>
                    <a:pt x="1537" y="176"/>
                  </a:moveTo>
                  <a:lnTo>
                    <a:pt x="1537" y="819"/>
                  </a:lnTo>
                  <a:cubicBezTo>
                    <a:pt x="1382" y="807"/>
                    <a:pt x="1239" y="771"/>
                    <a:pt x="1084" y="700"/>
                  </a:cubicBezTo>
                  <a:cubicBezTo>
                    <a:pt x="1168" y="497"/>
                    <a:pt x="1310" y="259"/>
                    <a:pt x="1537" y="176"/>
                  </a:cubicBezTo>
                  <a:close/>
                  <a:moveTo>
                    <a:pt x="1727" y="199"/>
                  </a:moveTo>
                  <a:cubicBezTo>
                    <a:pt x="1942" y="259"/>
                    <a:pt x="2084" y="509"/>
                    <a:pt x="2180" y="711"/>
                  </a:cubicBezTo>
                  <a:cubicBezTo>
                    <a:pt x="2025" y="771"/>
                    <a:pt x="1882" y="807"/>
                    <a:pt x="1727" y="819"/>
                  </a:cubicBezTo>
                  <a:lnTo>
                    <a:pt x="1727" y="199"/>
                  </a:lnTo>
                  <a:close/>
                  <a:moveTo>
                    <a:pt x="644" y="640"/>
                  </a:moveTo>
                  <a:cubicBezTo>
                    <a:pt x="715" y="700"/>
                    <a:pt x="787" y="759"/>
                    <a:pt x="870" y="807"/>
                  </a:cubicBezTo>
                  <a:cubicBezTo>
                    <a:pt x="822" y="985"/>
                    <a:pt x="775" y="1176"/>
                    <a:pt x="775" y="1390"/>
                  </a:cubicBezTo>
                  <a:lnTo>
                    <a:pt x="346" y="1390"/>
                  </a:lnTo>
                  <a:cubicBezTo>
                    <a:pt x="358" y="1104"/>
                    <a:pt x="465" y="854"/>
                    <a:pt x="644" y="640"/>
                  </a:cubicBezTo>
                  <a:close/>
                  <a:moveTo>
                    <a:pt x="1049" y="890"/>
                  </a:moveTo>
                  <a:cubicBezTo>
                    <a:pt x="1191" y="950"/>
                    <a:pt x="1358" y="997"/>
                    <a:pt x="1537" y="1009"/>
                  </a:cubicBezTo>
                  <a:lnTo>
                    <a:pt x="1537" y="1390"/>
                  </a:lnTo>
                  <a:lnTo>
                    <a:pt x="965" y="1390"/>
                  </a:lnTo>
                  <a:cubicBezTo>
                    <a:pt x="965" y="1200"/>
                    <a:pt x="1001" y="1045"/>
                    <a:pt x="1049" y="890"/>
                  </a:cubicBezTo>
                  <a:close/>
                  <a:moveTo>
                    <a:pt x="2239" y="890"/>
                  </a:moveTo>
                  <a:cubicBezTo>
                    <a:pt x="2275" y="1045"/>
                    <a:pt x="2287" y="1212"/>
                    <a:pt x="2311" y="1390"/>
                  </a:cubicBezTo>
                  <a:lnTo>
                    <a:pt x="1727" y="1390"/>
                  </a:lnTo>
                  <a:lnTo>
                    <a:pt x="1727" y="1009"/>
                  </a:lnTo>
                  <a:cubicBezTo>
                    <a:pt x="1906" y="997"/>
                    <a:pt x="2072" y="973"/>
                    <a:pt x="2239" y="890"/>
                  </a:cubicBezTo>
                  <a:close/>
                  <a:moveTo>
                    <a:pt x="2620" y="640"/>
                  </a:moveTo>
                  <a:cubicBezTo>
                    <a:pt x="2799" y="854"/>
                    <a:pt x="2906" y="1104"/>
                    <a:pt x="2918" y="1390"/>
                  </a:cubicBezTo>
                  <a:lnTo>
                    <a:pt x="2489" y="1390"/>
                  </a:lnTo>
                  <a:cubicBezTo>
                    <a:pt x="2489" y="1176"/>
                    <a:pt x="2442" y="985"/>
                    <a:pt x="2394" y="807"/>
                  </a:cubicBezTo>
                  <a:cubicBezTo>
                    <a:pt x="2477" y="759"/>
                    <a:pt x="2549" y="700"/>
                    <a:pt x="2620" y="640"/>
                  </a:cubicBezTo>
                  <a:close/>
                  <a:moveTo>
                    <a:pt x="1537" y="1569"/>
                  </a:moveTo>
                  <a:lnTo>
                    <a:pt x="1537" y="1938"/>
                  </a:lnTo>
                  <a:cubicBezTo>
                    <a:pt x="1358" y="1950"/>
                    <a:pt x="1191" y="1985"/>
                    <a:pt x="1025" y="2057"/>
                  </a:cubicBezTo>
                  <a:cubicBezTo>
                    <a:pt x="989" y="1902"/>
                    <a:pt x="965" y="1747"/>
                    <a:pt x="953" y="1569"/>
                  </a:cubicBezTo>
                  <a:close/>
                  <a:moveTo>
                    <a:pt x="2287" y="1569"/>
                  </a:moveTo>
                  <a:cubicBezTo>
                    <a:pt x="2287" y="1747"/>
                    <a:pt x="2263" y="1902"/>
                    <a:pt x="2215" y="2057"/>
                  </a:cubicBezTo>
                  <a:cubicBezTo>
                    <a:pt x="2072" y="1997"/>
                    <a:pt x="1894" y="1950"/>
                    <a:pt x="1727" y="1938"/>
                  </a:cubicBezTo>
                  <a:lnTo>
                    <a:pt x="1727" y="1569"/>
                  </a:lnTo>
                  <a:close/>
                  <a:moveTo>
                    <a:pt x="775" y="1569"/>
                  </a:moveTo>
                  <a:cubicBezTo>
                    <a:pt x="775" y="1771"/>
                    <a:pt x="822" y="1962"/>
                    <a:pt x="870" y="2140"/>
                  </a:cubicBezTo>
                  <a:cubicBezTo>
                    <a:pt x="787" y="2188"/>
                    <a:pt x="715" y="2247"/>
                    <a:pt x="644" y="2307"/>
                  </a:cubicBezTo>
                  <a:cubicBezTo>
                    <a:pt x="465" y="2104"/>
                    <a:pt x="358" y="1843"/>
                    <a:pt x="346" y="1569"/>
                  </a:cubicBezTo>
                  <a:close/>
                  <a:moveTo>
                    <a:pt x="2918" y="1569"/>
                  </a:moveTo>
                  <a:cubicBezTo>
                    <a:pt x="2906" y="1843"/>
                    <a:pt x="2799" y="2104"/>
                    <a:pt x="2620" y="2307"/>
                  </a:cubicBezTo>
                  <a:cubicBezTo>
                    <a:pt x="2549" y="2247"/>
                    <a:pt x="2477" y="2188"/>
                    <a:pt x="2394" y="2140"/>
                  </a:cubicBezTo>
                  <a:cubicBezTo>
                    <a:pt x="2442" y="1962"/>
                    <a:pt x="2489" y="1771"/>
                    <a:pt x="2489" y="1569"/>
                  </a:cubicBezTo>
                  <a:close/>
                  <a:moveTo>
                    <a:pt x="929" y="2343"/>
                  </a:moveTo>
                  <a:cubicBezTo>
                    <a:pt x="965" y="2462"/>
                    <a:pt x="1025" y="2557"/>
                    <a:pt x="1108" y="2664"/>
                  </a:cubicBezTo>
                  <a:cubicBezTo>
                    <a:pt x="989" y="2605"/>
                    <a:pt x="870" y="2545"/>
                    <a:pt x="763" y="2462"/>
                  </a:cubicBezTo>
                  <a:cubicBezTo>
                    <a:pt x="822" y="2402"/>
                    <a:pt x="882" y="2366"/>
                    <a:pt x="929" y="2343"/>
                  </a:cubicBezTo>
                  <a:close/>
                  <a:moveTo>
                    <a:pt x="2334" y="2343"/>
                  </a:moveTo>
                  <a:cubicBezTo>
                    <a:pt x="2394" y="2366"/>
                    <a:pt x="2442" y="2414"/>
                    <a:pt x="2489" y="2462"/>
                  </a:cubicBezTo>
                  <a:cubicBezTo>
                    <a:pt x="2382" y="2545"/>
                    <a:pt x="2275" y="2616"/>
                    <a:pt x="2144" y="2664"/>
                  </a:cubicBezTo>
                  <a:cubicBezTo>
                    <a:pt x="2215" y="2557"/>
                    <a:pt x="2275" y="2438"/>
                    <a:pt x="2334" y="2343"/>
                  </a:cubicBezTo>
                  <a:close/>
                  <a:moveTo>
                    <a:pt x="1537" y="2128"/>
                  </a:moveTo>
                  <a:lnTo>
                    <a:pt x="1537" y="2759"/>
                  </a:lnTo>
                  <a:cubicBezTo>
                    <a:pt x="1322" y="2700"/>
                    <a:pt x="1180" y="2438"/>
                    <a:pt x="1084" y="2235"/>
                  </a:cubicBezTo>
                  <a:cubicBezTo>
                    <a:pt x="1239" y="2176"/>
                    <a:pt x="1382" y="2140"/>
                    <a:pt x="1537" y="2128"/>
                  </a:cubicBezTo>
                  <a:close/>
                  <a:moveTo>
                    <a:pt x="1727" y="2128"/>
                  </a:moveTo>
                  <a:cubicBezTo>
                    <a:pt x="1882" y="2140"/>
                    <a:pt x="2025" y="2176"/>
                    <a:pt x="2180" y="2247"/>
                  </a:cubicBezTo>
                  <a:cubicBezTo>
                    <a:pt x="2096" y="2450"/>
                    <a:pt x="1953" y="2688"/>
                    <a:pt x="1727" y="2771"/>
                  </a:cubicBezTo>
                  <a:lnTo>
                    <a:pt x="1727" y="2128"/>
                  </a:lnTo>
                  <a:close/>
                  <a:moveTo>
                    <a:pt x="1627" y="0"/>
                  </a:moveTo>
                  <a:cubicBezTo>
                    <a:pt x="1248" y="0"/>
                    <a:pt x="870" y="146"/>
                    <a:pt x="584" y="438"/>
                  </a:cubicBezTo>
                  <a:cubicBezTo>
                    <a:pt x="1" y="1009"/>
                    <a:pt x="1" y="1950"/>
                    <a:pt x="584" y="2533"/>
                  </a:cubicBezTo>
                  <a:cubicBezTo>
                    <a:pt x="870" y="2825"/>
                    <a:pt x="1248" y="2971"/>
                    <a:pt x="1627" y="2971"/>
                  </a:cubicBezTo>
                  <a:cubicBezTo>
                    <a:pt x="2007" y="2971"/>
                    <a:pt x="2388" y="2825"/>
                    <a:pt x="2680" y="2533"/>
                  </a:cubicBezTo>
                  <a:cubicBezTo>
                    <a:pt x="3263" y="1938"/>
                    <a:pt x="3263" y="997"/>
                    <a:pt x="2680" y="438"/>
                  </a:cubicBezTo>
                  <a:cubicBezTo>
                    <a:pt x="2388" y="146"/>
                    <a:pt x="2007" y="0"/>
                    <a:pt x="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1242577" y="2334608"/>
              <a:ext cx="1091980" cy="1885625"/>
            </a:xfrm>
            <a:custGeom>
              <a:avLst/>
              <a:gdLst/>
              <a:ahLst/>
              <a:cxnLst/>
              <a:rect l="l" t="t" r="r" b="b"/>
              <a:pathLst>
                <a:path w="29135" h="49674" extrusionOk="0">
                  <a:moveTo>
                    <a:pt x="108" y="1"/>
                  </a:moveTo>
                  <a:cubicBezTo>
                    <a:pt x="48" y="1"/>
                    <a:pt x="0" y="49"/>
                    <a:pt x="0" y="108"/>
                  </a:cubicBezTo>
                  <a:cubicBezTo>
                    <a:pt x="0" y="168"/>
                    <a:pt x="48" y="203"/>
                    <a:pt x="108" y="203"/>
                  </a:cubicBezTo>
                  <a:lnTo>
                    <a:pt x="560" y="203"/>
                  </a:lnTo>
                  <a:cubicBezTo>
                    <a:pt x="620" y="203"/>
                    <a:pt x="679" y="168"/>
                    <a:pt x="655" y="108"/>
                  </a:cubicBezTo>
                  <a:cubicBezTo>
                    <a:pt x="655" y="49"/>
                    <a:pt x="620" y="1"/>
                    <a:pt x="560" y="1"/>
                  </a:cubicBezTo>
                  <a:close/>
                  <a:moveTo>
                    <a:pt x="1429" y="1"/>
                  </a:moveTo>
                  <a:cubicBezTo>
                    <a:pt x="1370" y="1"/>
                    <a:pt x="1334" y="49"/>
                    <a:pt x="1334" y="108"/>
                  </a:cubicBezTo>
                  <a:cubicBezTo>
                    <a:pt x="1334" y="168"/>
                    <a:pt x="1370" y="203"/>
                    <a:pt x="1429" y="203"/>
                  </a:cubicBezTo>
                  <a:lnTo>
                    <a:pt x="1882" y="203"/>
                  </a:lnTo>
                  <a:cubicBezTo>
                    <a:pt x="1941" y="203"/>
                    <a:pt x="2001" y="168"/>
                    <a:pt x="1989" y="108"/>
                  </a:cubicBezTo>
                  <a:cubicBezTo>
                    <a:pt x="1989" y="49"/>
                    <a:pt x="1941" y="1"/>
                    <a:pt x="1882" y="1"/>
                  </a:cubicBezTo>
                  <a:close/>
                  <a:moveTo>
                    <a:pt x="2763" y="1"/>
                  </a:moveTo>
                  <a:cubicBezTo>
                    <a:pt x="2691" y="1"/>
                    <a:pt x="2656" y="49"/>
                    <a:pt x="2656" y="108"/>
                  </a:cubicBezTo>
                  <a:cubicBezTo>
                    <a:pt x="2656" y="168"/>
                    <a:pt x="2703" y="203"/>
                    <a:pt x="2763" y="203"/>
                  </a:cubicBezTo>
                  <a:lnTo>
                    <a:pt x="3203" y="203"/>
                  </a:lnTo>
                  <a:cubicBezTo>
                    <a:pt x="3263" y="203"/>
                    <a:pt x="3322" y="168"/>
                    <a:pt x="3310" y="108"/>
                  </a:cubicBezTo>
                  <a:cubicBezTo>
                    <a:pt x="3310" y="49"/>
                    <a:pt x="3263" y="1"/>
                    <a:pt x="3203" y="1"/>
                  </a:cubicBezTo>
                  <a:close/>
                  <a:moveTo>
                    <a:pt x="4084" y="1"/>
                  </a:moveTo>
                  <a:cubicBezTo>
                    <a:pt x="4025" y="1"/>
                    <a:pt x="3977" y="49"/>
                    <a:pt x="3977" y="108"/>
                  </a:cubicBezTo>
                  <a:cubicBezTo>
                    <a:pt x="3977" y="168"/>
                    <a:pt x="4025" y="203"/>
                    <a:pt x="4084" y="203"/>
                  </a:cubicBezTo>
                  <a:lnTo>
                    <a:pt x="4525" y="203"/>
                  </a:lnTo>
                  <a:cubicBezTo>
                    <a:pt x="4584" y="203"/>
                    <a:pt x="4644" y="168"/>
                    <a:pt x="4632" y="108"/>
                  </a:cubicBezTo>
                  <a:cubicBezTo>
                    <a:pt x="4632" y="49"/>
                    <a:pt x="4584" y="1"/>
                    <a:pt x="4525" y="1"/>
                  </a:cubicBezTo>
                  <a:close/>
                  <a:moveTo>
                    <a:pt x="5406" y="1"/>
                  </a:moveTo>
                  <a:cubicBezTo>
                    <a:pt x="5346" y="1"/>
                    <a:pt x="5299" y="49"/>
                    <a:pt x="5299" y="108"/>
                  </a:cubicBezTo>
                  <a:cubicBezTo>
                    <a:pt x="5299" y="168"/>
                    <a:pt x="5346" y="203"/>
                    <a:pt x="5406" y="203"/>
                  </a:cubicBezTo>
                  <a:lnTo>
                    <a:pt x="5846" y="203"/>
                  </a:lnTo>
                  <a:cubicBezTo>
                    <a:pt x="5918" y="203"/>
                    <a:pt x="5954" y="168"/>
                    <a:pt x="5954" y="108"/>
                  </a:cubicBezTo>
                  <a:cubicBezTo>
                    <a:pt x="5954" y="49"/>
                    <a:pt x="5906" y="1"/>
                    <a:pt x="5846" y="1"/>
                  </a:cubicBezTo>
                  <a:close/>
                  <a:moveTo>
                    <a:pt x="6727" y="1"/>
                  </a:moveTo>
                  <a:cubicBezTo>
                    <a:pt x="6668" y="1"/>
                    <a:pt x="6632" y="49"/>
                    <a:pt x="6632" y="108"/>
                  </a:cubicBezTo>
                  <a:cubicBezTo>
                    <a:pt x="6632" y="168"/>
                    <a:pt x="6668" y="203"/>
                    <a:pt x="6727" y="203"/>
                  </a:cubicBezTo>
                  <a:lnTo>
                    <a:pt x="7180" y="203"/>
                  </a:lnTo>
                  <a:cubicBezTo>
                    <a:pt x="7239" y="203"/>
                    <a:pt x="7287" y="168"/>
                    <a:pt x="7287" y="108"/>
                  </a:cubicBezTo>
                  <a:cubicBezTo>
                    <a:pt x="7287" y="49"/>
                    <a:pt x="7239" y="1"/>
                    <a:pt x="7180" y="1"/>
                  </a:cubicBezTo>
                  <a:close/>
                  <a:moveTo>
                    <a:pt x="8061" y="1"/>
                  </a:moveTo>
                  <a:cubicBezTo>
                    <a:pt x="7990" y="1"/>
                    <a:pt x="7954" y="49"/>
                    <a:pt x="7954" y="108"/>
                  </a:cubicBezTo>
                  <a:cubicBezTo>
                    <a:pt x="7954" y="168"/>
                    <a:pt x="8001" y="203"/>
                    <a:pt x="8061" y="203"/>
                  </a:cubicBezTo>
                  <a:lnTo>
                    <a:pt x="8501" y="203"/>
                  </a:lnTo>
                  <a:cubicBezTo>
                    <a:pt x="8561" y="203"/>
                    <a:pt x="8609" y="168"/>
                    <a:pt x="8609" y="108"/>
                  </a:cubicBezTo>
                  <a:cubicBezTo>
                    <a:pt x="8609" y="49"/>
                    <a:pt x="8561" y="1"/>
                    <a:pt x="8501" y="1"/>
                  </a:cubicBezTo>
                  <a:close/>
                  <a:moveTo>
                    <a:pt x="9383" y="1"/>
                  </a:moveTo>
                  <a:cubicBezTo>
                    <a:pt x="9323" y="1"/>
                    <a:pt x="9275" y="49"/>
                    <a:pt x="9275" y="108"/>
                  </a:cubicBezTo>
                  <a:cubicBezTo>
                    <a:pt x="9275" y="168"/>
                    <a:pt x="9323" y="203"/>
                    <a:pt x="9383" y="203"/>
                  </a:cubicBezTo>
                  <a:lnTo>
                    <a:pt x="9823" y="203"/>
                  </a:lnTo>
                  <a:cubicBezTo>
                    <a:pt x="9883" y="203"/>
                    <a:pt x="9930" y="168"/>
                    <a:pt x="9930" y="108"/>
                  </a:cubicBezTo>
                  <a:cubicBezTo>
                    <a:pt x="9930" y="49"/>
                    <a:pt x="9883" y="1"/>
                    <a:pt x="9823" y="1"/>
                  </a:cubicBezTo>
                  <a:close/>
                  <a:moveTo>
                    <a:pt x="10704" y="1"/>
                  </a:moveTo>
                  <a:cubicBezTo>
                    <a:pt x="10645" y="1"/>
                    <a:pt x="10597" y="49"/>
                    <a:pt x="10597" y="108"/>
                  </a:cubicBezTo>
                  <a:cubicBezTo>
                    <a:pt x="10597" y="168"/>
                    <a:pt x="10645" y="203"/>
                    <a:pt x="10704" y="203"/>
                  </a:cubicBezTo>
                  <a:lnTo>
                    <a:pt x="11157" y="203"/>
                  </a:lnTo>
                  <a:cubicBezTo>
                    <a:pt x="11204" y="203"/>
                    <a:pt x="11252" y="168"/>
                    <a:pt x="11252" y="108"/>
                  </a:cubicBezTo>
                  <a:cubicBezTo>
                    <a:pt x="11252" y="49"/>
                    <a:pt x="11204" y="1"/>
                    <a:pt x="11157" y="1"/>
                  </a:cubicBezTo>
                  <a:close/>
                  <a:moveTo>
                    <a:pt x="12026" y="1"/>
                  </a:moveTo>
                  <a:cubicBezTo>
                    <a:pt x="11966" y="1"/>
                    <a:pt x="11919" y="49"/>
                    <a:pt x="11919" y="108"/>
                  </a:cubicBezTo>
                  <a:cubicBezTo>
                    <a:pt x="11919" y="168"/>
                    <a:pt x="11966" y="203"/>
                    <a:pt x="12026" y="203"/>
                  </a:cubicBezTo>
                  <a:lnTo>
                    <a:pt x="12478" y="203"/>
                  </a:lnTo>
                  <a:cubicBezTo>
                    <a:pt x="12538" y="203"/>
                    <a:pt x="12585" y="168"/>
                    <a:pt x="12585" y="108"/>
                  </a:cubicBezTo>
                  <a:cubicBezTo>
                    <a:pt x="12585" y="49"/>
                    <a:pt x="12538" y="1"/>
                    <a:pt x="12478" y="1"/>
                  </a:cubicBezTo>
                  <a:close/>
                  <a:moveTo>
                    <a:pt x="13240" y="120"/>
                  </a:moveTo>
                  <a:cubicBezTo>
                    <a:pt x="13169" y="120"/>
                    <a:pt x="13133" y="168"/>
                    <a:pt x="13133" y="227"/>
                  </a:cubicBezTo>
                  <a:lnTo>
                    <a:pt x="13133" y="668"/>
                  </a:lnTo>
                  <a:cubicBezTo>
                    <a:pt x="13133" y="727"/>
                    <a:pt x="13181" y="775"/>
                    <a:pt x="13240" y="775"/>
                  </a:cubicBezTo>
                  <a:cubicBezTo>
                    <a:pt x="13288" y="775"/>
                    <a:pt x="13335" y="727"/>
                    <a:pt x="13335" y="668"/>
                  </a:cubicBezTo>
                  <a:lnTo>
                    <a:pt x="13335" y="227"/>
                  </a:lnTo>
                  <a:cubicBezTo>
                    <a:pt x="13335" y="168"/>
                    <a:pt x="13300" y="120"/>
                    <a:pt x="13240" y="120"/>
                  </a:cubicBezTo>
                  <a:close/>
                  <a:moveTo>
                    <a:pt x="13240" y="1442"/>
                  </a:moveTo>
                  <a:cubicBezTo>
                    <a:pt x="13169" y="1442"/>
                    <a:pt x="13133" y="1489"/>
                    <a:pt x="13133" y="1549"/>
                  </a:cubicBezTo>
                  <a:lnTo>
                    <a:pt x="13133" y="1989"/>
                  </a:lnTo>
                  <a:cubicBezTo>
                    <a:pt x="13133" y="2049"/>
                    <a:pt x="13181" y="2096"/>
                    <a:pt x="13240" y="2096"/>
                  </a:cubicBezTo>
                  <a:cubicBezTo>
                    <a:pt x="13288" y="2096"/>
                    <a:pt x="13335" y="2049"/>
                    <a:pt x="13335" y="1989"/>
                  </a:cubicBezTo>
                  <a:lnTo>
                    <a:pt x="13335" y="1549"/>
                  </a:lnTo>
                  <a:cubicBezTo>
                    <a:pt x="13335" y="1489"/>
                    <a:pt x="13300" y="1442"/>
                    <a:pt x="13240" y="1442"/>
                  </a:cubicBezTo>
                  <a:close/>
                  <a:moveTo>
                    <a:pt x="13240" y="2763"/>
                  </a:moveTo>
                  <a:cubicBezTo>
                    <a:pt x="13169" y="2763"/>
                    <a:pt x="13133" y="2811"/>
                    <a:pt x="13133" y="2870"/>
                  </a:cubicBezTo>
                  <a:lnTo>
                    <a:pt x="13133" y="3323"/>
                  </a:lnTo>
                  <a:cubicBezTo>
                    <a:pt x="13133" y="3382"/>
                    <a:pt x="13181" y="3418"/>
                    <a:pt x="13240" y="3418"/>
                  </a:cubicBezTo>
                  <a:cubicBezTo>
                    <a:pt x="13288" y="3418"/>
                    <a:pt x="13335" y="3382"/>
                    <a:pt x="13335" y="3323"/>
                  </a:cubicBezTo>
                  <a:lnTo>
                    <a:pt x="13335" y="2870"/>
                  </a:lnTo>
                  <a:cubicBezTo>
                    <a:pt x="13335" y="2811"/>
                    <a:pt x="13300" y="2763"/>
                    <a:pt x="13240" y="2763"/>
                  </a:cubicBezTo>
                  <a:close/>
                  <a:moveTo>
                    <a:pt x="13240" y="4097"/>
                  </a:moveTo>
                  <a:cubicBezTo>
                    <a:pt x="13169" y="4097"/>
                    <a:pt x="13133" y="4132"/>
                    <a:pt x="13133" y="4192"/>
                  </a:cubicBezTo>
                  <a:lnTo>
                    <a:pt x="13133" y="4644"/>
                  </a:lnTo>
                  <a:cubicBezTo>
                    <a:pt x="13133" y="4704"/>
                    <a:pt x="13181" y="4751"/>
                    <a:pt x="13240" y="4751"/>
                  </a:cubicBezTo>
                  <a:cubicBezTo>
                    <a:pt x="13288" y="4751"/>
                    <a:pt x="13335" y="4704"/>
                    <a:pt x="13335" y="4644"/>
                  </a:cubicBezTo>
                  <a:lnTo>
                    <a:pt x="13335" y="4192"/>
                  </a:lnTo>
                  <a:cubicBezTo>
                    <a:pt x="13335" y="4132"/>
                    <a:pt x="13300" y="4097"/>
                    <a:pt x="13240" y="4097"/>
                  </a:cubicBezTo>
                  <a:close/>
                  <a:moveTo>
                    <a:pt x="13240" y="5418"/>
                  </a:moveTo>
                  <a:cubicBezTo>
                    <a:pt x="13169" y="5418"/>
                    <a:pt x="13133" y="5454"/>
                    <a:pt x="13133" y="5513"/>
                  </a:cubicBezTo>
                  <a:lnTo>
                    <a:pt x="13133" y="5966"/>
                  </a:lnTo>
                  <a:cubicBezTo>
                    <a:pt x="13133" y="6025"/>
                    <a:pt x="13181" y="6073"/>
                    <a:pt x="13240" y="6073"/>
                  </a:cubicBezTo>
                  <a:cubicBezTo>
                    <a:pt x="13288" y="6073"/>
                    <a:pt x="13335" y="6025"/>
                    <a:pt x="13335" y="5966"/>
                  </a:cubicBezTo>
                  <a:lnTo>
                    <a:pt x="13335" y="5513"/>
                  </a:lnTo>
                  <a:cubicBezTo>
                    <a:pt x="13335" y="5454"/>
                    <a:pt x="13300" y="5418"/>
                    <a:pt x="13240" y="5418"/>
                  </a:cubicBezTo>
                  <a:close/>
                  <a:moveTo>
                    <a:pt x="13240" y="6740"/>
                  </a:moveTo>
                  <a:cubicBezTo>
                    <a:pt x="13169" y="6740"/>
                    <a:pt x="13133" y="6787"/>
                    <a:pt x="13133" y="6847"/>
                  </a:cubicBezTo>
                  <a:lnTo>
                    <a:pt x="13133" y="7288"/>
                  </a:lnTo>
                  <a:cubicBezTo>
                    <a:pt x="13133" y="7347"/>
                    <a:pt x="13181" y="7395"/>
                    <a:pt x="13240" y="7395"/>
                  </a:cubicBezTo>
                  <a:cubicBezTo>
                    <a:pt x="13288" y="7395"/>
                    <a:pt x="13335" y="7347"/>
                    <a:pt x="13335" y="7288"/>
                  </a:cubicBezTo>
                  <a:lnTo>
                    <a:pt x="13335" y="6847"/>
                  </a:lnTo>
                  <a:cubicBezTo>
                    <a:pt x="13335" y="6787"/>
                    <a:pt x="13300" y="6740"/>
                    <a:pt x="13240" y="6740"/>
                  </a:cubicBezTo>
                  <a:close/>
                  <a:moveTo>
                    <a:pt x="13240" y="8061"/>
                  </a:moveTo>
                  <a:cubicBezTo>
                    <a:pt x="13169" y="8061"/>
                    <a:pt x="13133" y="8109"/>
                    <a:pt x="13133" y="8169"/>
                  </a:cubicBezTo>
                  <a:lnTo>
                    <a:pt x="13133" y="8621"/>
                  </a:lnTo>
                  <a:cubicBezTo>
                    <a:pt x="13133" y="8681"/>
                    <a:pt x="13181" y="8716"/>
                    <a:pt x="13240" y="8716"/>
                  </a:cubicBezTo>
                  <a:cubicBezTo>
                    <a:pt x="13288" y="8716"/>
                    <a:pt x="13335" y="8657"/>
                    <a:pt x="13335" y="8621"/>
                  </a:cubicBezTo>
                  <a:lnTo>
                    <a:pt x="13335" y="8169"/>
                  </a:lnTo>
                  <a:cubicBezTo>
                    <a:pt x="13335" y="8109"/>
                    <a:pt x="13300" y="8061"/>
                    <a:pt x="13240" y="8061"/>
                  </a:cubicBezTo>
                  <a:close/>
                  <a:moveTo>
                    <a:pt x="13240" y="9383"/>
                  </a:moveTo>
                  <a:cubicBezTo>
                    <a:pt x="13169" y="9383"/>
                    <a:pt x="13133" y="9431"/>
                    <a:pt x="13133" y="9490"/>
                  </a:cubicBezTo>
                  <a:lnTo>
                    <a:pt x="13133" y="9943"/>
                  </a:lnTo>
                  <a:cubicBezTo>
                    <a:pt x="13133" y="10002"/>
                    <a:pt x="13181" y="10050"/>
                    <a:pt x="13240" y="10050"/>
                  </a:cubicBezTo>
                  <a:cubicBezTo>
                    <a:pt x="13288" y="10050"/>
                    <a:pt x="13335" y="9990"/>
                    <a:pt x="13335" y="9943"/>
                  </a:cubicBezTo>
                  <a:lnTo>
                    <a:pt x="13335" y="9490"/>
                  </a:lnTo>
                  <a:cubicBezTo>
                    <a:pt x="13335" y="9431"/>
                    <a:pt x="13300" y="9383"/>
                    <a:pt x="13240" y="9383"/>
                  </a:cubicBezTo>
                  <a:close/>
                  <a:moveTo>
                    <a:pt x="13240" y="10717"/>
                  </a:moveTo>
                  <a:cubicBezTo>
                    <a:pt x="13169" y="10717"/>
                    <a:pt x="13133" y="10752"/>
                    <a:pt x="13133" y="10812"/>
                  </a:cubicBezTo>
                  <a:lnTo>
                    <a:pt x="13133" y="11264"/>
                  </a:lnTo>
                  <a:cubicBezTo>
                    <a:pt x="13133" y="11324"/>
                    <a:pt x="13181" y="11371"/>
                    <a:pt x="13240" y="11371"/>
                  </a:cubicBezTo>
                  <a:cubicBezTo>
                    <a:pt x="13288" y="11371"/>
                    <a:pt x="13335" y="11312"/>
                    <a:pt x="13335" y="11264"/>
                  </a:cubicBezTo>
                  <a:lnTo>
                    <a:pt x="13335" y="10812"/>
                  </a:lnTo>
                  <a:cubicBezTo>
                    <a:pt x="13335" y="10752"/>
                    <a:pt x="13300" y="10717"/>
                    <a:pt x="13240" y="10717"/>
                  </a:cubicBezTo>
                  <a:close/>
                  <a:moveTo>
                    <a:pt x="13240" y="12038"/>
                  </a:moveTo>
                  <a:cubicBezTo>
                    <a:pt x="13169" y="12038"/>
                    <a:pt x="13133" y="12086"/>
                    <a:pt x="13133" y="12145"/>
                  </a:cubicBezTo>
                  <a:lnTo>
                    <a:pt x="13133" y="12586"/>
                  </a:lnTo>
                  <a:cubicBezTo>
                    <a:pt x="13133" y="12645"/>
                    <a:pt x="13181" y="12693"/>
                    <a:pt x="13240" y="12693"/>
                  </a:cubicBezTo>
                  <a:cubicBezTo>
                    <a:pt x="13288" y="12693"/>
                    <a:pt x="13335" y="12633"/>
                    <a:pt x="13335" y="12586"/>
                  </a:cubicBezTo>
                  <a:lnTo>
                    <a:pt x="13335" y="12145"/>
                  </a:lnTo>
                  <a:cubicBezTo>
                    <a:pt x="13335" y="12086"/>
                    <a:pt x="13300" y="12038"/>
                    <a:pt x="13240" y="12038"/>
                  </a:cubicBezTo>
                  <a:close/>
                  <a:moveTo>
                    <a:pt x="13240" y="13360"/>
                  </a:moveTo>
                  <a:cubicBezTo>
                    <a:pt x="13169" y="13360"/>
                    <a:pt x="13133" y="13407"/>
                    <a:pt x="13133" y="13467"/>
                  </a:cubicBezTo>
                  <a:lnTo>
                    <a:pt x="13133" y="13919"/>
                  </a:lnTo>
                  <a:cubicBezTo>
                    <a:pt x="13133" y="13979"/>
                    <a:pt x="13181" y="14015"/>
                    <a:pt x="13240" y="14015"/>
                  </a:cubicBezTo>
                  <a:cubicBezTo>
                    <a:pt x="13288" y="14015"/>
                    <a:pt x="13335" y="13955"/>
                    <a:pt x="13335" y="13919"/>
                  </a:cubicBezTo>
                  <a:lnTo>
                    <a:pt x="13335" y="13467"/>
                  </a:lnTo>
                  <a:cubicBezTo>
                    <a:pt x="13335" y="13407"/>
                    <a:pt x="13300" y="13360"/>
                    <a:pt x="13240" y="13360"/>
                  </a:cubicBezTo>
                  <a:close/>
                  <a:moveTo>
                    <a:pt x="13240" y="14681"/>
                  </a:moveTo>
                  <a:cubicBezTo>
                    <a:pt x="13169" y="14681"/>
                    <a:pt x="13133" y="14729"/>
                    <a:pt x="13133" y="14788"/>
                  </a:cubicBezTo>
                  <a:lnTo>
                    <a:pt x="13133" y="15241"/>
                  </a:lnTo>
                  <a:cubicBezTo>
                    <a:pt x="13133" y="15300"/>
                    <a:pt x="13181" y="15348"/>
                    <a:pt x="13240" y="15348"/>
                  </a:cubicBezTo>
                  <a:cubicBezTo>
                    <a:pt x="13288" y="15348"/>
                    <a:pt x="13335" y="15289"/>
                    <a:pt x="13335" y="15241"/>
                  </a:cubicBezTo>
                  <a:lnTo>
                    <a:pt x="13335" y="14788"/>
                  </a:lnTo>
                  <a:cubicBezTo>
                    <a:pt x="13335" y="14729"/>
                    <a:pt x="13300" y="14681"/>
                    <a:pt x="13240" y="14681"/>
                  </a:cubicBezTo>
                  <a:close/>
                  <a:moveTo>
                    <a:pt x="13240" y="15991"/>
                  </a:moveTo>
                  <a:cubicBezTo>
                    <a:pt x="13169" y="15991"/>
                    <a:pt x="13133" y="16039"/>
                    <a:pt x="13133" y="16098"/>
                  </a:cubicBezTo>
                  <a:lnTo>
                    <a:pt x="13133" y="16551"/>
                  </a:lnTo>
                  <a:cubicBezTo>
                    <a:pt x="13133" y="16610"/>
                    <a:pt x="13181" y="16658"/>
                    <a:pt x="13240" y="16658"/>
                  </a:cubicBezTo>
                  <a:cubicBezTo>
                    <a:pt x="13288" y="16658"/>
                    <a:pt x="13335" y="16610"/>
                    <a:pt x="13335" y="16551"/>
                  </a:cubicBezTo>
                  <a:lnTo>
                    <a:pt x="13335" y="16098"/>
                  </a:lnTo>
                  <a:cubicBezTo>
                    <a:pt x="13335" y="16039"/>
                    <a:pt x="13300" y="15991"/>
                    <a:pt x="13240" y="15991"/>
                  </a:cubicBezTo>
                  <a:close/>
                  <a:moveTo>
                    <a:pt x="13240" y="17324"/>
                  </a:moveTo>
                  <a:cubicBezTo>
                    <a:pt x="13169" y="17324"/>
                    <a:pt x="13133" y="17360"/>
                    <a:pt x="13133" y="17420"/>
                  </a:cubicBezTo>
                  <a:lnTo>
                    <a:pt x="13133" y="17872"/>
                  </a:lnTo>
                  <a:cubicBezTo>
                    <a:pt x="13133" y="17932"/>
                    <a:pt x="13181" y="17979"/>
                    <a:pt x="13240" y="17979"/>
                  </a:cubicBezTo>
                  <a:cubicBezTo>
                    <a:pt x="13288" y="17979"/>
                    <a:pt x="13335" y="17932"/>
                    <a:pt x="13335" y="17872"/>
                  </a:cubicBezTo>
                  <a:lnTo>
                    <a:pt x="13335" y="17420"/>
                  </a:lnTo>
                  <a:cubicBezTo>
                    <a:pt x="13335" y="17360"/>
                    <a:pt x="13300" y="17324"/>
                    <a:pt x="13240" y="17324"/>
                  </a:cubicBezTo>
                  <a:close/>
                  <a:moveTo>
                    <a:pt x="13240" y="18646"/>
                  </a:moveTo>
                  <a:cubicBezTo>
                    <a:pt x="13169" y="18646"/>
                    <a:pt x="13133" y="18694"/>
                    <a:pt x="13133" y="18753"/>
                  </a:cubicBezTo>
                  <a:lnTo>
                    <a:pt x="13133" y="19194"/>
                  </a:lnTo>
                  <a:cubicBezTo>
                    <a:pt x="13133" y="19253"/>
                    <a:pt x="13181" y="19301"/>
                    <a:pt x="13240" y="19301"/>
                  </a:cubicBezTo>
                  <a:cubicBezTo>
                    <a:pt x="13288" y="19301"/>
                    <a:pt x="13335" y="19253"/>
                    <a:pt x="13335" y="19194"/>
                  </a:cubicBezTo>
                  <a:lnTo>
                    <a:pt x="13335" y="18753"/>
                  </a:lnTo>
                  <a:cubicBezTo>
                    <a:pt x="13335" y="18694"/>
                    <a:pt x="13300" y="18646"/>
                    <a:pt x="13240" y="18646"/>
                  </a:cubicBezTo>
                  <a:close/>
                  <a:moveTo>
                    <a:pt x="13240" y="19968"/>
                  </a:moveTo>
                  <a:cubicBezTo>
                    <a:pt x="13169" y="19968"/>
                    <a:pt x="13133" y="20015"/>
                    <a:pt x="13133" y="20075"/>
                  </a:cubicBezTo>
                  <a:lnTo>
                    <a:pt x="13133" y="20527"/>
                  </a:lnTo>
                  <a:cubicBezTo>
                    <a:pt x="13133" y="20587"/>
                    <a:pt x="13181" y="20622"/>
                    <a:pt x="13240" y="20622"/>
                  </a:cubicBezTo>
                  <a:cubicBezTo>
                    <a:pt x="13288" y="20622"/>
                    <a:pt x="13335" y="20575"/>
                    <a:pt x="13335" y="20527"/>
                  </a:cubicBezTo>
                  <a:lnTo>
                    <a:pt x="13335" y="20075"/>
                  </a:lnTo>
                  <a:cubicBezTo>
                    <a:pt x="13335" y="20015"/>
                    <a:pt x="13300" y="19968"/>
                    <a:pt x="13240" y="19968"/>
                  </a:cubicBezTo>
                  <a:close/>
                  <a:moveTo>
                    <a:pt x="13240" y="21289"/>
                  </a:moveTo>
                  <a:cubicBezTo>
                    <a:pt x="13169" y="21289"/>
                    <a:pt x="13133" y="21337"/>
                    <a:pt x="13133" y="21396"/>
                  </a:cubicBezTo>
                  <a:lnTo>
                    <a:pt x="13133" y="21849"/>
                  </a:lnTo>
                  <a:cubicBezTo>
                    <a:pt x="13133" y="21908"/>
                    <a:pt x="13181" y="21956"/>
                    <a:pt x="13240" y="21956"/>
                  </a:cubicBezTo>
                  <a:cubicBezTo>
                    <a:pt x="13288" y="21956"/>
                    <a:pt x="13335" y="21908"/>
                    <a:pt x="13335" y="21849"/>
                  </a:cubicBezTo>
                  <a:lnTo>
                    <a:pt x="13335" y="21396"/>
                  </a:lnTo>
                  <a:cubicBezTo>
                    <a:pt x="13335" y="21337"/>
                    <a:pt x="13300" y="21289"/>
                    <a:pt x="13240" y="21289"/>
                  </a:cubicBezTo>
                  <a:close/>
                  <a:moveTo>
                    <a:pt x="13240" y="22623"/>
                  </a:moveTo>
                  <a:cubicBezTo>
                    <a:pt x="13169" y="22623"/>
                    <a:pt x="13133" y="22658"/>
                    <a:pt x="13133" y="22718"/>
                  </a:cubicBezTo>
                  <a:lnTo>
                    <a:pt x="13133" y="23170"/>
                  </a:lnTo>
                  <a:cubicBezTo>
                    <a:pt x="13133" y="23230"/>
                    <a:pt x="13181" y="23278"/>
                    <a:pt x="13240" y="23278"/>
                  </a:cubicBezTo>
                  <a:cubicBezTo>
                    <a:pt x="13288" y="23278"/>
                    <a:pt x="13335" y="23230"/>
                    <a:pt x="13335" y="23170"/>
                  </a:cubicBezTo>
                  <a:lnTo>
                    <a:pt x="13335" y="22718"/>
                  </a:lnTo>
                  <a:cubicBezTo>
                    <a:pt x="13335" y="22658"/>
                    <a:pt x="13300" y="22623"/>
                    <a:pt x="13240" y="22623"/>
                  </a:cubicBezTo>
                  <a:close/>
                  <a:moveTo>
                    <a:pt x="13240" y="23944"/>
                  </a:moveTo>
                  <a:cubicBezTo>
                    <a:pt x="13169" y="23944"/>
                    <a:pt x="13133" y="23992"/>
                    <a:pt x="13133" y="24051"/>
                  </a:cubicBezTo>
                  <a:lnTo>
                    <a:pt x="13133" y="24492"/>
                  </a:lnTo>
                  <a:cubicBezTo>
                    <a:pt x="13133" y="24552"/>
                    <a:pt x="13181" y="24599"/>
                    <a:pt x="13240" y="24599"/>
                  </a:cubicBezTo>
                  <a:cubicBezTo>
                    <a:pt x="13288" y="24599"/>
                    <a:pt x="13335" y="24552"/>
                    <a:pt x="13335" y="24492"/>
                  </a:cubicBezTo>
                  <a:lnTo>
                    <a:pt x="13335" y="24051"/>
                  </a:lnTo>
                  <a:cubicBezTo>
                    <a:pt x="13335" y="23992"/>
                    <a:pt x="13300" y="23944"/>
                    <a:pt x="13240" y="23944"/>
                  </a:cubicBezTo>
                  <a:close/>
                  <a:moveTo>
                    <a:pt x="13240" y="25266"/>
                  </a:moveTo>
                  <a:cubicBezTo>
                    <a:pt x="13169" y="25266"/>
                    <a:pt x="13133" y="25314"/>
                    <a:pt x="13133" y="25373"/>
                  </a:cubicBezTo>
                  <a:lnTo>
                    <a:pt x="13133" y="25826"/>
                  </a:lnTo>
                  <a:cubicBezTo>
                    <a:pt x="13133" y="25885"/>
                    <a:pt x="13181" y="25921"/>
                    <a:pt x="13240" y="25921"/>
                  </a:cubicBezTo>
                  <a:cubicBezTo>
                    <a:pt x="13288" y="25921"/>
                    <a:pt x="13335" y="25885"/>
                    <a:pt x="13335" y="25826"/>
                  </a:cubicBezTo>
                  <a:lnTo>
                    <a:pt x="13335" y="25373"/>
                  </a:lnTo>
                  <a:cubicBezTo>
                    <a:pt x="13335" y="25314"/>
                    <a:pt x="13300" y="25266"/>
                    <a:pt x="13240" y="25266"/>
                  </a:cubicBezTo>
                  <a:close/>
                  <a:moveTo>
                    <a:pt x="13240" y="26599"/>
                  </a:moveTo>
                  <a:cubicBezTo>
                    <a:pt x="13169" y="26599"/>
                    <a:pt x="13133" y="26635"/>
                    <a:pt x="13133" y="26695"/>
                  </a:cubicBezTo>
                  <a:lnTo>
                    <a:pt x="13133" y="27147"/>
                  </a:lnTo>
                  <a:cubicBezTo>
                    <a:pt x="13133" y="27207"/>
                    <a:pt x="13181" y="27254"/>
                    <a:pt x="13240" y="27254"/>
                  </a:cubicBezTo>
                  <a:cubicBezTo>
                    <a:pt x="13288" y="27254"/>
                    <a:pt x="13335" y="27207"/>
                    <a:pt x="13335" y="27147"/>
                  </a:cubicBezTo>
                  <a:lnTo>
                    <a:pt x="13335" y="26695"/>
                  </a:lnTo>
                  <a:cubicBezTo>
                    <a:pt x="13335" y="26635"/>
                    <a:pt x="13300" y="26599"/>
                    <a:pt x="13240" y="26599"/>
                  </a:cubicBezTo>
                  <a:close/>
                  <a:moveTo>
                    <a:pt x="13240" y="27921"/>
                  </a:moveTo>
                  <a:cubicBezTo>
                    <a:pt x="13169" y="27921"/>
                    <a:pt x="13133" y="27969"/>
                    <a:pt x="13133" y="28028"/>
                  </a:cubicBezTo>
                  <a:lnTo>
                    <a:pt x="13133" y="28469"/>
                  </a:lnTo>
                  <a:cubicBezTo>
                    <a:pt x="13133" y="28528"/>
                    <a:pt x="13181" y="28576"/>
                    <a:pt x="13240" y="28576"/>
                  </a:cubicBezTo>
                  <a:cubicBezTo>
                    <a:pt x="13288" y="28576"/>
                    <a:pt x="13335" y="28528"/>
                    <a:pt x="13335" y="28469"/>
                  </a:cubicBezTo>
                  <a:lnTo>
                    <a:pt x="13335" y="28028"/>
                  </a:lnTo>
                  <a:cubicBezTo>
                    <a:pt x="13335" y="27957"/>
                    <a:pt x="13300" y="27921"/>
                    <a:pt x="13240" y="27921"/>
                  </a:cubicBezTo>
                  <a:close/>
                  <a:moveTo>
                    <a:pt x="13240" y="29243"/>
                  </a:moveTo>
                  <a:cubicBezTo>
                    <a:pt x="13169" y="29243"/>
                    <a:pt x="13133" y="29290"/>
                    <a:pt x="13133" y="29350"/>
                  </a:cubicBezTo>
                  <a:lnTo>
                    <a:pt x="13133" y="29790"/>
                  </a:lnTo>
                  <a:cubicBezTo>
                    <a:pt x="13133" y="29850"/>
                    <a:pt x="13181" y="29897"/>
                    <a:pt x="13240" y="29897"/>
                  </a:cubicBezTo>
                  <a:cubicBezTo>
                    <a:pt x="13288" y="29897"/>
                    <a:pt x="13335" y="29850"/>
                    <a:pt x="13335" y="29790"/>
                  </a:cubicBezTo>
                  <a:lnTo>
                    <a:pt x="13335" y="29350"/>
                  </a:lnTo>
                  <a:cubicBezTo>
                    <a:pt x="13335" y="29290"/>
                    <a:pt x="13300" y="29243"/>
                    <a:pt x="13240" y="29243"/>
                  </a:cubicBezTo>
                  <a:close/>
                  <a:moveTo>
                    <a:pt x="13240" y="30564"/>
                  </a:moveTo>
                  <a:cubicBezTo>
                    <a:pt x="13169" y="30564"/>
                    <a:pt x="13133" y="30612"/>
                    <a:pt x="13133" y="30671"/>
                  </a:cubicBezTo>
                  <a:lnTo>
                    <a:pt x="13133" y="31112"/>
                  </a:lnTo>
                  <a:cubicBezTo>
                    <a:pt x="13133" y="31183"/>
                    <a:pt x="13181" y="31219"/>
                    <a:pt x="13240" y="31219"/>
                  </a:cubicBezTo>
                  <a:cubicBezTo>
                    <a:pt x="13288" y="31219"/>
                    <a:pt x="13335" y="31183"/>
                    <a:pt x="13335" y="31112"/>
                  </a:cubicBezTo>
                  <a:lnTo>
                    <a:pt x="13335" y="30671"/>
                  </a:lnTo>
                  <a:cubicBezTo>
                    <a:pt x="13335" y="30612"/>
                    <a:pt x="13300" y="30564"/>
                    <a:pt x="13240" y="30564"/>
                  </a:cubicBezTo>
                  <a:close/>
                  <a:moveTo>
                    <a:pt x="13240" y="31898"/>
                  </a:moveTo>
                  <a:cubicBezTo>
                    <a:pt x="13169" y="31898"/>
                    <a:pt x="13133" y="31933"/>
                    <a:pt x="13133" y="31993"/>
                  </a:cubicBezTo>
                  <a:lnTo>
                    <a:pt x="13133" y="32445"/>
                  </a:lnTo>
                  <a:cubicBezTo>
                    <a:pt x="13133" y="32505"/>
                    <a:pt x="13181" y="32553"/>
                    <a:pt x="13240" y="32553"/>
                  </a:cubicBezTo>
                  <a:cubicBezTo>
                    <a:pt x="13288" y="32553"/>
                    <a:pt x="13335" y="32505"/>
                    <a:pt x="13335" y="32445"/>
                  </a:cubicBezTo>
                  <a:lnTo>
                    <a:pt x="13335" y="31993"/>
                  </a:lnTo>
                  <a:cubicBezTo>
                    <a:pt x="13335" y="31933"/>
                    <a:pt x="13300" y="31898"/>
                    <a:pt x="13240" y="31898"/>
                  </a:cubicBezTo>
                  <a:close/>
                  <a:moveTo>
                    <a:pt x="13240" y="33219"/>
                  </a:moveTo>
                  <a:cubicBezTo>
                    <a:pt x="13169" y="33219"/>
                    <a:pt x="13133" y="33267"/>
                    <a:pt x="13133" y="33326"/>
                  </a:cubicBezTo>
                  <a:lnTo>
                    <a:pt x="13133" y="33767"/>
                  </a:lnTo>
                  <a:cubicBezTo>
                    <a:pt x="13133" y="33827"/>
                    <a:pt x="13181" y="33874"/>
                    <a:pt x="13240" y="33874"/>
                  </a:cubicBezTo>
                  <a:cubicBezTo>
                    <a:pt x="13288" y="33874"/>
                    <a:pt x="13335" y="33815"/>
                    <a:pt x="13335" y="33767"/>
                  </a:cubicBezTo>
                  <a:lnTo>
                    <a:pt x="13335" y="33326"/>
                  </a:lnTo>
                  <a:cubicBezTo>
                    <a:pt x="13335" y="33255"/>
                    <a:pt x="13300" y="33219"/>
                    <a:pt x="13240" y="33219"/>
                  </a:cubicBezTo>
                  <a:close/>
                  <a:moveTo>
                    <a:pt x="13240" y="34541"/>
                  </a:moveTo>
                  <a:cubicBezTo>
                    <a:pt x="13169" y="34541"/>
                    <a:pt x="13133" y="34589"/>
                    <a:pt x="13133" y="34648"/>
                  </a:cubicBezTo>
                  <a:lnTo>
                    <a:pt x="13133" y="35089"/>
                  </a:lnTo>
                  <a:cubicBezTo>
                    <a:pt x="13133" y="35148"/>
                    <a:pt x="13181" y="35196"/>
                    <a:pt x="13240" y="35196"/>
                  </a:cubicBezTo>
                  <a:cubicBezTo>
                    <a:pt x="13288" y="35196"/>
                    <a:pt x="13335" y="35136"/>
                    <a:pt x="13335" y="35089"/>
                  </a:cubicBezTo>
                  <a:lnTo>
                    <a:pt x="13335" y="34648"/>
                  </a:lnTo>
                  <a:cubicBezTo>
                    <a:pt x="13335" y="34589"/>
                    <a:pt x="13300" y="34541"/>
                    <a:pt x="13240" y="34541"/>
                  </a:cubicBezTo>
                  <a:close/>
                  <a:moveTo>
                    <a:pt x="13240" y="35862"/>
                  </a:moveTo>
                  <a:cubicBezTo>
                    <a:pt x="13169" y="35862"/>
                    <a:pt x="13133" y="35910"/>
                    <a:pt x="13133" y="35970"/>
                  </a:cubicBezTo>
                  <a:lnTo>
                    <a:pt x="13133" y="36422"/>
                  </a:lnTo>
                  <a:cubicBezTo>
                    <a:pt x="13133" y="36482"/>
                    <a:pt x="13181" y="36517"/>
                    <a:pt x="13240" y="36517"/>
                  </a:cubicBezTo>
                  <a:cubicBezTo>
                    <a:pt x="13288" y="36517"/>
                    <a:pt x="13335" y="36458"/>
                    <a:pt x="13335" y="36422"/>
                  </a:cubicBezTo>
                  <a:lnTo>
                    <a:pt x="13335" y="35970"/>
                  </a:lnTo>
                  <a:cubicBezTo>
                    <a:pt x="13335" y="35910"/>
                    <a:pt x="13300" y="35862"/>
                    <a:pt x="13240" y="35862"/>
                  </a:cubicBezTo>
                  <a:close/>
                  <a:moveTo>
                    <a:pt x="13240" y="37184"/>
                  </a:moveTo>
                  <a:cubicBezTo>
                    <a:pt x="13169" y="37184"/>
                    <a:pt x="13133" y="37232"/>
                    <a:pt x="13133" y="37291"/>
                  </a:cubicBezTo>
                  <a:lnTo>
                    <a:pt x="13133" y="37744"/>
                  </a:lnTo>
                  <a:cubicBezTo>
                    <a:pt x="13133" y="37803"/>
                    <a:pt x="13181" y="37851"/>
                    <a:pt x="13240" y="37851"/>
                  </a:cubicBezTo>
                  <a:cubicBezTo>
                    <a:pt x="13288" y="37851"/>
                    <a:pt x="13335" y="37791"/>
                    <a:pt x="13335" y="37744"/>
                  </a:cubicBezTo>
                  <a:lnTo>
                    <a:pt x="13335" y="37291"/>
                  </a:lnTo>
                  <a:cubicBezTo>
                    <a:pt x="13335" y="37232"/>
                    <a:pt x="13300" y="37184"/>
                    <a:pt x="13240" y="37184"/>
                  </a:cubicBezTo>
                  <a:close/>
                  <a:moveTo>
                    <a:pt x="13240" y="38518"/>
                  </a:moveTo>
                  <a:cubicBezTo>
                    <a:pt x="13169" y="38518"/>
                    <a:pt x="13133" y="38565"/>
                    <a:pt x="13133" y="38625"/>
                  </a:cubicBezTo>
                  <a:lnTo>
                    <a:pt x="13133" y="39065"/>
                  </a:lnTo>
                  <a:cubicBezTo>
                    <a:pt x="13133" y="39125"/>
                    <a:pt x="13181" y="39172"/>
                    <a:pt x="13240" y="39172"/>
                  </a:cubicBezTo>
                  <a:cubicBezTo>
                    <a:pt x="13288" y="39172"/>
                    <a:pt x="13335" y="39113"/>
                    <a:pt x="13335" y="39065"/>
                  </a:cubicBezTo>
                  <a:lnTo>
                    <a:pt x="13335" y="38625"/>
                  </a:lnTo>
                  <a:cubicBezTo>
                    <a:pt x="13335" y="38553"/>
                    <a:pt x="13300" y="38518"/>
                    <a:pt x="13240" y="38518"/>
                  </a:cubicBezTo>
                  <a:close/>
                  <a:moveTo>
                    <a:pt x="13240" y="39839"/>
                  </a:moveTo>
                  <a:cubicBezTo>
                    <a:pt x="13169" y="39839"/>
                    <a:pt x="13133" y="39887"/>
                    <a:pt x="13133" y="39946"/>
                  </a:cubicBezTo>
                  <a:lnTo>
                    <a:pt x="13133" y="40387"/>
                  </a:lnTo>
                  <a:cubicBezTo>
                    <a:pt x="13133" y="40446"/>
                    <a:pt x="13181" y="40494"/>
                    <a:pt x="13240" y="40494"/>
                  </a:cubicBezTo>
                  <a:cubicBezTo>
                    <a:pt x="13288" y="40494"/>
                    <a:pt x="13335" y="40434"/>
                    <a:pt x="13335" y="40387"/>
                  </a:cubicBezTo>
                  <a:lnTo>
                    <a:pt x="13335" y="39946"/>
                  </a:lnTo>
                  <a:cubicBezTo>
                    <a:pt x="13335" y="39887"/>
                    <a:pt x="13300" y="39839"/>
                    <a:pt x="13240" y="39839"/>
                  </a:cubicBezTo>
                  <a:close/>
                  <a:moveTo>
                    <a:pt x="13240" y="41149"/>
                  </a:moveTo>
                  <a:cubicBezTo>
                    <a:pt x="13169" y="41149"/>
                    <a:pt x="13133" y="41196"/>
                    <a:pt x="13133" y="41256"/>
                  </a:cubicBezTo>
                  <a:lnTo>
                    <a:pt x="13133" y="41697"/>
                  </a:lnTo>
                  <a:cubicBezTo>
                    <a:pt x="13133" y="41756"/>
                    <a:pt x="13181" y="41804"/>
                    <a:pt x="13240" y="41804"/>
                  </a:cubicBezTo>
                  <a:cubicBezTo>
                    <a:pt x="13288" y="41804"/>
                    <a:pt x="13335" y="41756"/>
                    <a:pt x="13335" y="41697"/>
                  </a:cubicBezTo>
                  <a:lnTo>
                    <a:pt x="13335" y="41256"/>
                  </a:lnTo>
                  <a:cubicBezTo>
                    <a:pt x="13335" y="41196"/>
                    <a:pt x="13300" y="41149"/>
                    <a:pt x="13240" y="41149"/>
                  </a:cubicBezTo>
                  <a:close/>
                  <a:moveTo>
                    <a:pt x="13240" y="42470"/>
                  </a:moveTo>
                  <a:cubicBezTo>
                    <a:pt x="13169" y="42470"/>
                    <a:pt x="13133" y="42518"/>
                    <a:pt x="13133" y="42578"/>
                  </a:cubicBezTo>
                  <a:lnTo>
                    <a:pt x="13133" y="43018"/>
                  </a:lnTo>
                  <a:cubicBezTo>
                    <a:pt x="13133" y="43090"/>
                    <a:pt x="13181" y="43125"/>
                    <a:pt x="13240" y="43125"/>
                  </a:cubicBezTo>
                  <a:cubicBezTo>
                    <a:pt x="13288" y="43125"/>
                    <a:pt x="13335" y="43090"/>
                    <a:pt x="13335" y="43018"/>
                  </a:cubicBezTo>
                  <a:lnTo>
                    <a:pt x="13335" y="42578"/>
                  </a:lnTo>
                  <a:cubicBezTo>
                    <a:pt x="13335" y="42518"/>
                    <a:pt x="13300" y="42470"/>
                    <a:pt x="13240" y="42470"/>
                  </a:cubicBezTo>
                  <a:close/>
                  <a:moveTo>
                    <a:pt x="13240" y="43804"/>
                  </a:moveTo>
                  <a:cubicBezTo>
                    <a:pt x="13169" y="43804"/>
                    <a:pt x="13133" y="43840"/>
                    <a:pt x="13133" y="43899"/>
                  </a:cubicBezTo>
                  <a:lnTo>
                    <a:pt x="13133" y="44352"/>
                  </a:lnTo>
                  <a:cubicBezTo>
                    <a:pt x="13133" y="44411"/>
                    <a:pt x="13181" y="44459"/>
                    <a:pt x="13240" y="44459"/>
                  </a:cubicBezTo>
                  <a:cubicBezTo>
                    <a:pt x="13288" y="44459"/>
                    <a:pt x="13335" y="44411"/>
                    <a:pt x="13335" y="44352"/>
                  </a:cubicBezTo>
                  <a:lnTo>
                    <a:pt x="13335" y="43899"/>
                  </a:lnTo>
                  <a:cubicBezTo>
                    <a:pt x="13335" y="43840"/>
                    <a:pt x="13300" y="43804"/>
                    <a:pt x="13240" y="43804"/>
                  </a:cubicBezTo>
                  <a:close/>
                  <a:moveTo>
                    <a:pt x="13240" y="45126"/>
                  </a:moveTo>
                  <a:cubicBezTo>
                    <a:pt x="13169" y="45126"/>
                    <a:pt x="13133" y="45173"/>
                    <a:pt x="13133" y="45233"/>
                  </a:cubicBezTo>
                  <a:lnTo>
                    <a:pt x="13133" y="45673"/>
                  </a:lnTo>
                  <a:cubicBezTo>
                    <a:pt x="13133" y="45733"/>
                    <a:pt x="13181" y="45780"/>
                    <a:pt x="13240" y="45780"/>
                  </a:cubicBezTo>
                  <a:cubicBezTo>
                    <a:pt x="13288" y="45780"/>
                    <a:pt x="13335" y="45733"/>
                    <a:pt x="13335" y="45673"/>
                  </a:cubicBezTo>
                  <a:lnTo>
                    <a:pt x="13335" y="45233"/>
                  </a:lnTo>
                  <a:cubicBezTo>
                    <a:pt x="13335" y="45161"/>
                    <a:pt x="13300" y="45126"/>
                    <a:pt x="13240" y="45126"/>
                  </a:cubicBezTo>
                  <a:close/>
                  <a:moveTo>
                    <a:pt x="13240" y="46447"/>
                  </a:moveTo>
                  <a:cubicBezTo>
                    <a:pt x="13169" y="46447"/>
                    <a:pt x="13133" y="46495"/>
                    <a:pt x="13133" y="46554"/>
                  </a:cubicBezTo>
                  <a:lnTo>
                    <a:pt x="13133" y="46995"/>
                  </a:lnTo>
                  <a:cubicBezTo>
                    <a:pt x="13133" y="47054"/>
                    <a:pt x="13181" y="47102"/>
                    <a:pt x="13240" y="47102"/>
                  </a:cubicBezTo>
                  <a:cubicBezTo>
                    <a:pt x="13288" y="47102"/>
                    <a:pt x="13335" y="47054"/>
                    <a:pt x="13335" y="46995"/>
                  </a:cubicBezTo>
                  <a:lnTo>
                    <a:pt x="13335" y="46554"/>
                  </a:lnTo>
                  <a:cubicBezTo>
                    <a:pt x="13335" y="46495"/>
                    <a:pt x="13300" y="46447"/>
                    <a:pt x="13240" y="46447"/>
                  </a:cubicBezTo>
                  <a:close/>
                  <a:moveTo>
                    <a:pt x="13240" y="47769"/>
                  </a:moveTo>
                  <a:cubicBezTo>
                    <a:pt x="13169" y="47769"/>
                    <a:pt x="13133" y="47816"/>
                    <a:pt x="13133" y="47876"/>
                  </a:cubicBezTo>
                  <a:lnTo>
                    <a:pt x="13133" y="48328"/>
                  </a:lnTo>
                  <a:cubicBezTo>
                    <a:pt x="13133" y="48388"/>
                    <a:pt x="13181" y="48424"/>
                    <a:pt x="13240" y="48424"/>
                  </a:cubicBezTo>
                  <a:cubicBezTo>
                    <a:pt x="13288" y="48424"/>
                    <a:pt x="13335" y="48388"/>
                    <a:pt x="13335" y="48328"/>
                  </a:cubicBezTo>
                  <a:lnTo>
                    <a:pt x="13335" y="47876"/>
                  </a:lnTo>
                  <a:cubicBezTo>
                    <a:pt x="13335" y="47816"/>
                    <a:pt x="13300" y="47769"/>
                    <a:pt x="13240" y="47769"/>
                  </a:cubicBezTo>
                  <a:close/>
                  <a:moveTo>
                    <a:pt x="13240" y="49090"/>
                  </a:moveTo>
                  <a:cubicBezTo>
                    <a:pt x="13169" y="49090"/>
                    <a:pt x="13133" y="49138"/>
                    <a:pt x="13133" y="49197"/>
                  </a:cubicBezTo>
                  <a:lnTo>
                    <a:pt x="13133" y="49567"/>
                  </a:lnTo>
                  <a:cubicBezTo>
                    <a:pt x="13133" y="49638"/>
                    <a:pt x="13181" y="49674"/>
                    <a:pt x="13240" y="49674"/>
                  </a:cubicBezTo>
                  <a:lnTo>
                    <a:pt x="13312" y="49674"/>
                  </a:lnTo>
                  <a:cubicBezTo>
                    <a:pt x="13371" y="49674"/>
                    <a:pt x="13419" y="49638"/>
                    <a:pt x="13419" y="49567"/>
                  </a:cubicBezTo>
                  <a:cubicBezTo>
                    <a:pt x="13419" y="49531"/>
                    <a:pt x="13383" y="49483"/>
                    <a:pt x="13335" y="49471"/>
                  </a:cubicBezTo>
                  <a:lnTo>
                    <a:pt x="13335" y="49197"/>
                  </a:lnTo>
                  <a:cubicBezTo>
                    <a:pt x="13335" y="49138"/>
                    <a:pt x="13300" y="49090"/>
                    <a:pt x="13240" y="49090"/>
                  </a:cubicBezTo>
                  <a:close/>
                  <a:moveTo>
                    <a:pt x="14181" y="49471"/>
                  </a:moveTo>
                  <a:cubicBezTo>
                    <a:pt x="14121" y="49471"/>
                    <a:pt x="14086" y="49519"/>
                    <a:pt x="14086" y="49567"/>
                  </a:cubicBezTo>
                  <a:cubicBezTo>
                    <a:pt x="14086" y="49638"/>
                    <a:pt x="14133" y="49674"/>
                    <a:pt x="14181" y="49674"/>
                  </a:cubicBezTo>
                  <a:lnTo>
                    <a:pt x="14633" y="49674"/>
                  </a:lnTo>
                  <a:cubicBezTo>
                    <a:pt x="14693" y="49674"/>
                    <a:pt x="14740" y="49638"/>
                    <a:pt x="14740" y="49567"/>
                  </a:cubicBezTo>
                  <a:cubicBezTo>
                    <a:pt x="14740" y="49507"/>
                    <a:pt x="14693" y="49471"/>
                    <a:pt x="14633" y="49471"/>
                  </a:cubicBezTo>
                  <a:close/>
                  <a:moveTo>
                    <a:pt x="15502" y="49471"/>
                  </a:moveTo>
                  <a:cubicBezTo>
                    <a:pt x="15431" y="49471"/>
                    <a:pt x="15395" y="49519"/>
                    <a:pt x="15395" y="49567"/>
                  </a:cubicBezTo>
                  <a:cubicBezTo>
                    <a:pt x="15395" y="49638"/>
                    <a:pt x="15443" y="49674"/>
                    <a:pt x="15502" y="49674"/>
                  </a:cubicBezTo>
                  <a:lnTo>
                    <a:pt x="15943" y="49674"/>
                  </a:lnTo>
                  <a:cubicBezTo>
                    <a:pt x="16014" y="49674"/>
                    <a:pt x="16062" y="49638"/>
                    <a:pt x="16050" y="49567"/>
                  </a:cubicBezTo>
                  <a:cubicBezTo>
                    <a:pt x="16050" y="49507"/>
                    <a:pt x="16002" y="49471"/>
                    <a:pt x="15943" y="49471"/>
                  </a:cubicBezTo>
                  <a:close/>
                  <a:moveTo>
                    <a:pt x="16824" y="49471"/>
                  </a:moveTo>
                  <a:cubicBezTo>
                    <a:pt x="16764" y="49471"/>
                    <a:pt x="16717" y="49519"/>
                    <a:pt x="16717" y="49567"/>
                  </a:cubicBezTo>
                  <a:cubicBezTo>
                    <a:pt x="16717" y="49638"/>
                    <a:pt x="16764" y="49674"/>
                    <a:pt x="16824" y="49674"/>
                  </a:cubicBezTo>
                  <a:lnTo>
                    <a:pt x="17264" y="49674"/>
                  </a:lnTo>
                  <a:cubicBezTo>
                    <a:pt x="17348" y="49674"/>
                    <a:pt x="17384" y="49638"/>
                    <a:pt x="17372" y="49567"/>
                  </a:cubicBezTo>
                  <a:cubicBezTo>
                    <a:pt x="17372" y="49507"/>
                    <a:pt x="17324" y="49471"/>
                    <a:pt x="17264" y="49471"/>
                  </a:cubicBezTo>
                  <a:close/>
                  <a:moveTo>
                    <a:pt x="18146" y="49471"/>
                  </a:moveTo>
                  <a:cubicBezTo>
                    <a:pt x="18086" y="49471"/>
                    <a:pt x="18038" y="49519"/>
                    <a:pt x="18038" y="49567"/>
                  </a:cubicBezTo>
                  <a:cubicBezTo>
                    <a:pt x="18038" y="49638"/>
                    <a:pt x="18086" y="49674"/>
                    <a:pt x="18146" y="49674"/>
                  </a:cubicBezTo>
                  <a:lnTo>
                    <a:pt x="18598" y="49674"/>
                  </a:lnTo>
                  <a:cubicBezTo>
                    <a:pt x="18646" y="49674"/>
                    <a:pt x="18717" y="49638"/>
                    <a:pt x="18693" y="49567"/>
                  </a:cubicBezTo>
                  <a:cubicBezTo>
                    <a:pt x="18693" y="49507"/>
                    <a:pt x="18646" y="49471"/>
                    <a:pt x="18598" y="49471"/>
                  </a:cubicBezTo>
                  <a:close/>
                  <a:moveTo>
                    <a:pt x="19467" y="49471"/>
                  </a:moveTo>
                  <a:cubicBezTo>
                    <a:pt x="19408" y="49471"/>
                    <a:pt x="19360" y="49519"/>
                    <a:pt x="19360" y="49567"/>
                  </a:cubicBezTo>
                  <a:cubicBezTo>
                    <a:pt x="19360" y="49638"/>
                    <a:pt x="19408" y="49674"/>
                    <a:pt x="19467" y="49674"/>
                  </a:cubicBezTo>
                  <a:lnTo>
                    <a:pt x="19920" y="49674"/>
                  </a:lnTo>
                  <a:cubicBezTo>
                    <a:pt x="19979" y="49674"/>
                    <a:pt x="20039" y="49638"/>
                    <a:pt x="20027" y="49567"/>
                  </a:cubicBezTo>
                  <a:cubicBezTo>
                    <a:pt x="20027" y="49507"/>
                    <a:pt x="19979" y="49471"/>
                    <a:pt x="19920" y="49471"/>
                  </a:cubicBezTo>
                  <a:close/>
                  <a:moveTo>
                    <a:pt x="20801" y="49471"/>
                  </a:moveTo>
                  <a:cubicBezTo>
                    <a:pt x="20741" y="49471"/>
                    <a:pt x="20693" y="49519"/>
                    <a:pt x="20693" y="49567"/>
                  </a:cubicBezTo>
                  <a:cubicBezTo>
                    <a:pt x="20693" y="49638"/>
                    <a:pt x="20741" y="49674"/>
                    <a:pt x="20801" y="49674"/>
                  </a:cubicBezTo>
                  <a:lnTo>
                    <a:pt x="21241" y="49674"/>
                  </a:lnTo>
                  <a:cubicBezTo>
                    <a:pt x="21301" y="49674"/>
                    <a:pt x="21360" y="49638"/>
                    <a:pt x="21348" y="49567"/>
                  </a:cubicBezTo>
                  <a:cubicBezTo>
                    <a:pt x="21348" y="49507"/>
                    <a:pt x="21301" y="49471"/>
                    <a:pt x="21241" y="49471"/>
                  </a:cubicBezTo>
                  <a:close/>
                  <a:moveTo>
                    <a:pt x="22122" y="49471"/>
                  </a:moveTo>
                  <a:cubicBezTo>
                    <a:pt x="22063" y="49471"/>
                    <a:pt x="22015" y="49519"/>
                    <a:pt x="22015" y="49567"/>
                  </a:cubicBezTo>
                  <a:cubicBezTo>
                    <a:pt x="22015" y="49638"/>
                    <a:pt x="22063" y="49674"/>
                    <a:pt x="22122" y="49674"/>
                  </a:cubicBezTo>
                  <a:lnTo>
                    <a:pt x="22563" y="49674"/>
                  </a:lnTo>
                  <a:cubicBezTo>
                    <a:pt x="22622" y="49674"/>
                    <a:pt x="22682" y="49638"/>
                    <a:pt x="22670" y="49567"/>
                  </a:cubicBezTo>
                  <a:cubicBezTo>
                    <a:pt x="22670" y="49507"/>
                    <a:pt x="22622" y="49471"/>
                    <a:pt x="22563" y="49471"/>
                  </a:cubicBezTo>
                  <a:close/>
                  <a:moveTo>
                    <a:pt x="23444" y="49471"/>
                  </a:moveTo>
                  <a:cubicBezTo>
                    <a:pt x="23384" y="49471"/>
                    <a:pt x="23337" y="49519"/>
                    <a:pt x="23337" y="49567"/>
                  </a:cubicBezTo>
                  <a:cubicBezTo>
                    <a:pt x="23337" y="49638"/>
                    <a:pt x="23384" y="49674"/>
                    <a:pt x="23444" y="49674"/>
                  </a:cubicBezTo>
                  <a:lnTo>
                    <a:pt x="23896" y="49674"/>
                  </a:lnTo>
                  <a:cubicBezTo>
                    <a:pt x="23956" y="49674"/>
                    <a:pt x="24015" y="49638"/>
                    <a:pt x="23992" y="49567"/>
                  </a:cubicBezTo>
                  <a:cubicBezTo>
                    <a:pt x="23992" y="49507"/>
                    <a:pt x="23956" y="49471"/>
                    <a:pt x="23896" y="49471"/>
                  </a:cubicBezTo>
                  <a:close/>
                  <a:moveTo>
                    <a:pt x="24765" y="49471"/>
                  </a:moveTo>
                  <a:cubicBezTo>
                    <a:pt x="24706" y="49471"/>
                    <a:pt x="24670" y="49519"/>
                    <a:pt x="24670" y="49567"/>
                  </a:cubicBezTo>
                  <a:cubicBezTo>
                    <a:pt x="24670" y="49638"/>
                    <a:pt x="24706" y="49674"/>
                    <a:pt x="24765" y="49674"/>
                  </a:cubicBezTo>
                  <a:lnTo>
                    <a:pt x="25218" y="49674"/>
                  </a:lnTo>
                  <a:cubicBezTo>
                    <a:pt x="25277" y="49674"/>
                    <a:pt x="25337" y="49638"/>
                    <a:pt x="25325" y="49567"/>
                  </a:cubicBezTo>
                  <a:cubicBezTo>
                    <a:pt x="25325" y="49507"/>
                    <a:pt x="25277" y="49471"/>
                    <a:pt x="25218" y="49471"/>
                  </a:cubicBezTo>
                  <a:close/>
                  <a:moveTo>
                    <a:pt x="26099" y="49471"/>
                  </a:moveTo>
                  <a:cubicBezTo>
                    <a:pt x="26027" y="49471"/>
                    <a:pt x="25992" y="49519"/>
                    <a:pt x="25992" y="49567"/>
                  </a:cubicBezTo>
                  <a:cubicBezTo>
                    <a:pt x="25992" y="49638"/>
                    <a:pt x="26039" y="49674"/>
                    <a:pt x="26099" y="49674"/>
                  </a:cubicBezTo>
                  <a:lnTo>
                    <a:pt x="26539" y="49674"/>
                  </a:lnTo>
                  <a:cubicBezTo>
                    <a:pt x="26599" y="49674"/>
                    <a:pt x="26647" y="49638"/>
                    <a:pt x="26647" y="49567"/>
                  </a:cubicBezTo>
                  <a:cubicBezTo>
                    <a:pt x="26647" y="49507"/>
                    <a:pt x="26599" y="49471"/>
                    <a:pt x="26539" y="49471"/>
                  </a:cubicBezTo>
                  <a:close/>
                  <a:moveTo>
                    <a:pt x="27421" y="49471"/>
                  </a:moveTo>
                  <a:cubicBezTo>
                    <a:pt x="27361" y="49471"/>
                    <a:pt x="27313" y="49519"/>
                    <a:pt x="27313" y="49567"/>
                  </a:cubicBezTo>
                  <a:cubicBezTo>
                    <a:pt x="27313" y="49638"/>
                    <a:pt x="27361" y="49674"/>
                    <a:pt x="27421" y="49674"/>
                  </a:cubicBezTo>
                  <a:lnTo>
                    <a:pt x="27861" y="49674"/>
                  </a:lnTo>
                  <a:cubicBezTo>
                    <a:pt x="27921" y="49674"/>
                    <a:pt x="27968" y="49638"/>
                    <a:pt x="27968" y="49567"/>
                  </a:cubicBezTo>
                  <a:cubicBezTo>
                    <a:pt x="27968" y="49507"/>
                    <a:pt x="27921" y="49471"/>
                    <a:pt x="27861" y="49471"/>
                  </a:cubicBezTo>
                  <a:close/>
                  <a:moveTo>
                    <a:pt x="28742" y="49471"/>
                  </a:moveTo>
                  <a:cubicBezTo>
                    <a:pt x="28683" y="49471"/>
                    <a:pt x="28635" y="49519"/>
                    <a:pt x="28635" y="49567"/>
                  </a:cubicBezTo>
                  <a:cubicBezTo>
                    <a:pt x="28635" y="49638"/>
                    <a:pt x="28683" y="49674"/>
                    <a:pt x="28742" y="49674"/>
                  </a:cubicBezTo>
                  <a:lnTo>
                    <a:pt x="29028" y="49674"/>
                  </a:lnTo>
                  <a:cubicBezTo>
                    <a:pt x="29087" y="49674"/>
                    <a:pt x="29135" y="49638"/>
                    <a:pt x="29135" y="49567"/>
                  </a:cubicBezTo>
                  <a:cubicBezTo>
                    <a:pt x="29135" y="49507"/>
                    <a:pt x="29087" y="49471"/>
                    <a:pt x="29028" y="49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2129718" y="3794038"/>
              <a:ext cx="445825" cy="823504"/>
            </a:xfrm>
            <a:custGeom>
              <a:avLst/>
              <a:gdLst/>
              <a:ahLst/>
              <a:cxnLst/>
              <a:rect l="l" t="t" r="r" b="b"/>
              <a:pathLst>
                <a:path w="11895" h="21694" extrusionOk="0">
                  <a:moveTo>
                    <a:pt x="2310" y="0"/>
                  </a:moveTo>
                  <a:cubicBezTo>
                    <a:pt x="1060" y="0"/>
                    <a:pt x="0" y="1000"/>
                    <a:pt x="0" y="2262"/>
                  </a:cubicBezTo>
                  <a:lnTo>
                    <a:pt x="0" y="19431"/>
                  </a:lnTo>
                  <a:cubicBezTo>
                    <a:pt x="0" y="20681"/>
                    <a:pt x="1036" y="21693"/>
                    <a:pt x="2274" y="21693"/>
                  </a:cubicBezTo>
                  <a:lnTo>
                    <a:pt x="9608" y="21681"/>
                  </a:lnTo>
                  <a:cubicBezTo>
                    <a:pt x="10859" y="21681"/>
                    <a:pt x="11871" y="20669"/>
                    <a:pt x="11871" y="19419"/>
                  </a:cubicBezTo>
                  <a:lnTo>
                    <a:pt x="11894" y="2238"/>
                  </a:lnTo>
                  <a:cubicBezTo>
                    <a:pt x="11894" y="1012"/>
                    <a:pt x="10882" y="0"/>
                    <a:pt x="9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2112290" y="3808957"/>
              <a:ext cx="441814" cy="814470"/>
            </a:xfrm>
            <a:custGeom>
              <a:avLst/>
              <a:gdLst/>
              <a:ahLst/>
              <a:cxnLst/>
              <a:rect l="l" t="t" r="r" b="b"/>
              <a:pathLst>
                <a:path w="11788" h="21456" extrusionOk="0">
                  <a:moveTo>
                    <a:pt x="2275" y="0"/>
                  </a:moveTo>
                  <a:cubicBezTo>
                    <a:pt x="1048" y="0"/>
                    <a:pt x="1" y="1012"/>
                    <a:pt x="1" y="2238"/>
                  </a:cubicBezTo>
                  <a:lnTo>
                    <a:pt x="1" y="19217"/>
                  </a:lnTo>
                  <a:cubicBezTo>
                    <a:pt x="1" y="20455"/>
                    <a:pt x="1025" y="21455"/>
                    <a:pt x="2263" y="21455"/>
                  </a:cubicBezTo>
                  <a:lnTo>
                    <a:pt x="9526" y="21431"/>
                  </a:lnTo>
                  <a:cubicBezTo>
                    <a:pt x="10764" y="21431"/>
                    <a:pt x="11776" y="20443"/>
                    <a:pt x="11776" y="19205"/>
                  </a:cubicBezTo>
                  <a:lnTo>
                    <a:pt x="11788" y="2226"/>
                  </a:lnTo>
                  <a:cubicBezTo>
                    <a:pt x="11764" y="1000"/>
                    <a:pt x="10764" y="0"/>
                    <a:pt x="9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2281435" y="3860014"/>
              <a:ext cx="104457" cy="25813"/>
            </a:xfrm>
            <a:custGeom>
              <a:avLst/>
              <a:gdLst/>
              <a:ahLst/>
              <a:cxnLst/>
              <a:rect l="l" t="t" r="r" b="b"/>
              <a:pathLst>
                <a:path w="2787" h="680" extrusionOk="0">
                  <a:moveTo>
                    <a:pt x="345" y="0"/>
                  </a:moveTo>
                  <a:cubicBezTo>
                    <a:pt x="143" y="0"/>
                    <a:pt x="0" y="143"/>
                    <a:pt x="0" y="346"/>
                  </a:cubicBezTo>
                  <a:cubicBezTo>
                    <a:pt x="0" y="536"/>
                    <a:pt x="167" y="679"/>
                    <a:pt x="345" y="679"/>
                  </a:cubicBezTo>
                  <a:lnTo>
                    <a:pt x="2441" y="679"/>
                  </a:lnTo>
                  <a:cubicBezTo>
                    <a:pt x="2631" y="679"/>
                    <a:pt x="2786" y="524"/>
                    <a:pt x="2786" y="346"/>
                  </a:cubicBezTo>
                  <a:cubicBezTo>
                    <a:pt x="2786" y="143"/>
                    <a:pt x="2620" y="0"/>
                    <a:pt x="2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2243056" y="3860697"/>
              <a:ext cx="25449" cy="25130"/>
            </a:xfrm>
            <a:custGeom>
              <a:avLst/>
              <a:gdLst/>
              <a:ahLst/>
              <a:cxnLst/>
              <a:rect l="l" t="t" r="r" b="b"/>
              <a:pathLst>
                <a:path w="679" h="662" extrusionOk="0">
                  <a:moveTo>
                    <a:pt x="334" y="0"/>
                  </a:moveTo>
                  <a:cubicBezTo>
                    <a:pt x="244" y="0"/>
                    <a:pt x="155" y="30"/>
                    <a:pt x="95" y="90"/>
                  </a:cubicBezTo>
                  <a:cubicBezTo>
                    <a:pt x="36" y="149"/>
                    <a:pt x="0" y="232"/>
                    <a:pt x="0" y="328"/>
                  </a:cubicBezTo>
                  <a:cubicBezTo>
                    <a:pt x="0" y="411"/>
                    <a:pt x="36" y="506"/>
                    <a:pt x="95" y="566"/>
                  </a:cubicBezTo>
                  <a:cubicBezTo>
                    <a:pt x="155" y="637"/>
                    <a:pt x="250" y="661"/>
                    <a:pt x="334" y="661"/>
                  </a:cubicBezTo>
                  <a:cubicBezTo>
                    <a:pt x="429" y="661"/>
                    <a:pt x="512" y="625"/>
                    <a:pt x="572" y="566"/>
                  </a:cubicBezTo>
                  <a:cubicBezTo>
                    <a:pt x="655" y="506"/>
                    <a:pt x="679" y="411"/>
                    <a:pt x="679" y="328"/>
                  </a:cubicBezTo>
                  <a:cubicBezTo>
                    <a:pt x="679" y="232"/>
                    <a:pt x="631" y="149"/>
                    <a:pt x="572" y="90"/>
                  </a:cubicBezTo>
                  <a:cubicBezTo>
                    <a:pt x="512" y="30"/>
                    <a:pt x="423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2293466" y="4522576"/>
              <a:ext cx="74997" cy="75540"/>
            </a:xfrm>
            <a:custGeom>
              <a:avLst/>
              <a:gdLst/>
              <a:ahLst/>
              <a:cxnLst/>
              <a:rect l="l" t="t" r="r" b="b"/>
              <a:pathLst>
                <a:path w="2001" h="1990" extrusionOk="0">
                  <a:moveTo>
                    <a:pt x="1001" y="1"/>
                  </a:moveTo>
                  <a:cubicBezTo>
                    <a:pt x="453" y="1"/>
                    <a:pt x="1" y="441"/>
                    <a:pt x="1" y="1001"/>
                  </a:cubicBezTo>
                  <a:cubicBezTo>
                    <a:pt x="1" y="1549"/>
                    <a:pt x="453" y="1989"/>
                    <a:pt x="1001" y="1989"/>
                  </a:cubicBezTo>
                  <a:cubicBezTo>
                    <a:pt x="1548" y="1989"/>
                    <a:pt x="2001" y="1549"/>
                    <a:pt x="2001" y="1001"/>
                  </a:cubicBezTo>
                  <a:cubicBezTo>
                    <a:pt x="2001" y="441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2156478" y="3930051"/>
              <a:ext cx="357934" cy="565908"/>
            </a:xfrm>
            <a:custGeom>
              <a:avLst/>
              <a:gdLst/>
              <a:ahLst/>
              <a:cxnLst/>
              <a:rect l="l" t="t" r="r" b="b"/>
              <a:pathLst>
                <a:path w="9550" h="14908" extrusionOk="0">
                  <a:moveTo>
                    <a:pt x="762" y="1"/>
                  </a:moveTo>
                  <a:cubicBezTo>
                    <a:pt x="346" y="1"/>
                    <a:pt x="0" y="346"/>
                    <a:pt x="0" y="763"/>
                  </a:cubicBezTo>
                  <a:lnTo>
                    <a:pt x="0" y="14157"/>
                  </a:lnTo>
                  <a:cubicBezTo>
                    <a:pt x="0" y="14574"/>
                    <a:pt x="334" y="14907"/>
                    <a:pt x="762" y="14907"/>
                  </a:cubicBezTo>
                  <a:lnTo>
                    <a:pt x="8704" y="14907"/>
                  </a:lnTo>
                  <a:cubicBezTo>
                    <a:pt x="9168" y="14907"/>
                    <a:pt x="9549" y="14538"/>
                    <a:pt x="9549" y="14062"/>
                  </a:cubicBezTo>
                  <a:lnTo>
                    <a:pt x="9549" y="763"/>
                  </a:lnTo>
                  <a:cubicBezTo>
                    <a:pt x="9537" y="346"/>
                    <a:pt x="9192" y="1"/>
                    <a:pt x="8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2196619" y="4069290"/>
              <a:ext cx="278964" cy="282498"/>
            </a:xfrm>
            <a:custGeom>
              <a:avLst/>
              <a:gdLst/>
              <a:ahLst/>
              <a:cxnLst/>
              <a:rect l="l" t="t" r="r" b="b"/>
              <a:pathLst>
                <a:path w="7443" h="7442" extrusionOk="0">
                  <a:moveTo>
                    <a:pt x="3716" y="0"/>
                  </a:moveTo>
                  <a:cubicBezTo>
                    <a:pt x="1668" y="0"/>
                    <a:pt x="1" y="1667"/>
                    <a:pt x="1" y="3727"/>
                  </a:cubicBezTo>
                  <a:cubicBezTo>
                    <a:pt x="1" y="5786"/>
                    <a:pt x="1668" y="7441"/>
                    <a:pt x="3716" y="7441"/>
                  </a:cubicBezTo>
                  <a:cubicBezTo>
                    <a:pt x="5776" y="7441"/>
                    <a:pt x="7442" y="5786"/>
                    <a:pt x="7442" y="3727"/>
                  </a:cubicBezTo>
                  <a:cubicBezTo>
                    <a:pt x="7442" y="1667"/>
                    <a:pt x="5776" y="0"/>
                    <a:pt x="3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2271166" y="4121827"/>
              <a:ext cx="148946" cy="176628"/>
            </a:xfrm>
            <a:custGeom>
              <a:avLst/>
              <a:gdLst/>
              <a:ahLst/>
              <a:cxnLst/>
              <a:rect l="l" t="t" r="r" b="b"/>
              <a:pathLst>
                <a:path w="3974" h="4653" extrusionOk="0">
                  <a:moveTo>
                    <a:pt x="2809" y="465"/>
                  </a:moveTo>
                  <a:cubicBezTo>
                    <a:pt x="3015" y="465"/>
                    <a:pt x="3197" y="620"/>
                    <a:pt x="3239" y="831"/>
                  </a:cubicBezTo>
                  <a:cubicBezTo>
                    <a:pt x="3275" y="1069"/>
                    <a:pt x="3120" y="1307"/>
                    <a:pt x="2882" y="1331"/>
                  </a:cubicBezTo>
                  <a:cubicBezTo>
                    <a:pt x="2854" y="1336"/>
                    <a:pt x="2827" y="1339"/>
                    <a:pt x="2800" y="1339"/>
                  </a:cubicBezTo>
                  <a:cubicBezTo>
                    <a:pt x="2594" y="1339"/>
                    <a:pt x="2412" y="1184"/>
                    <a:pt x="2370" y="973"/>
                  </a:cubicBezTo>
                  <a:cubicBezTo>
                    <a:pt x="2322" y="735"/>
                    <a:pt x="2489" y="509"/>
                    <a:pt x="2727" y="473"/>
                  </a:cubicBezTo>
                  <a:cubicBezTo>
                    <a:pt x="2754" y="468"/>
                    <a:pt x="2782" y="465"/>
                    <a:pt x="2809" y="465"/>
                  </a:cubicBezTo>
                  <a:close/>
                  <a:moveTo>
                    <a:pt x="1644" y="2424"/>
                  </a:moveTo>
                  <a:cubicBezTo>
                    <a:pt x="1665" y="2424"/>
                    <a:pt x="1686" y="2433"/>
                    <a:pt x="1703" y="2450"/>
                  </a:cubicBezTo>
                  <a:cubicBezTo>
                    <a:pt x="1727" y="2474"/>
                    <a:pt x="1751" y="2521"/>
                    <a:pt x="1715" y="2569"/>
                  </a:cubicBezTo>
                  <a:lnTo>
                    <a:pt x="703" y="3986"/>
                  </a:lnTo>
                  <a:cubicBezTo>
                    <a:pt x="691" y="3998"/>
                    <a:pt x="679" y="4010"/>
                    <a:pt x="643" y="4010"/>
                  </a:cubicBezTo>
                  <a:cubicBezTo>
                    <a:pt x="631" y="4010"/>
                    <a:pt x="596" y="4010"/>
                    <a:pt x="584" y="3998"/>
                  </a:cubicBezTo>
                  <a:cubicBezTo>
                    <a:pt x="536" y="3962"/>
                    <a:pt x="536" y="3902"/>
                    <a:pt x="572" y="3879"/>
                  </a:cubicBezTo>
                  <a:lnTo>
                    <a:pt x="1584" y="2462"/>
                  </a:lnTo>
                  <a:cubicBezTo>
                    <a:pt x="1597" y="2436"/>
                    <a:pt x="1620" y="2424"/>
                    <a:pt x="1644" y="2424"/>
                  </a:cubicBezTo>
                  <a:close/>
                  <a:moveTo>
                    <a:pt x="2440" y="1"/>
                  </a:moveTo>
                  <a:cubicBezTo>
                    <a:pt x="2362" y="1"/>
                    <a:pt x="2283" y="7"/>
                    <a:pt x="2203" y="21"/>
                  </a:cubicBezTo>
                  <a:cubicBezTo>
                    <a:pt x="1453" y="140"/>
                    <a:pt x="929" y="866"/>
                    <a:pt x="1048" y="1628"/>
                  </a:cubicBezTo>
                  <a:cubicBezTo>
                    <a:pt x="1060" y="1724"/>
                    <a:pt x="1096" y="1807"/>
                    <a:pt x="1120" y="1890"/>
                  </a:cubicBezTo>
                  <a:lnTo>
                    <a:pt x="977" y="1997"/>
                  </a:lnTo>
                  <a:cubicBezTo>
                    <a:pt x="941" y="2021"/>
                    <a:pt x="941" y="2045"/>
                    <a:pt x="941" y="2081"/>
                  </a:cubicBezTo>
                  <a:cubicBezTo>
                    <a:pt x="941" y="2105"/>
                    <a:pt x="953" y="2140"/>
                    <a:pt x="977" y="2152"/>
                  </a:cubicBezTo>
                  <a:lnTo>
                    <a:pt x="1108" y="2235"/>
                  </a:lnTo>
                  <a:lnTo>
                    <a:pt x="1036" y="2343"/>
                  </a:lnTo>
                  <a:lnTo>
                    <a:pt x="893" y="2378"/>
                  </a:lnTo>
                  <a:cubicBezTo>
                    <a:pt x="858" y="2390"/>
                    <a:pt x="822" y="2438"/>
                    <a:pt x="822" y="2474"/>
                  </a:cubicBezTo>
                  <a:lnTo>
                    <a:pt x="858" y="2616"/>
                  </a:lnTo>
                  <a:lnTo>
                    <a:pt x="750" y="2759"/>
                  </a:lnTo>
                  <a:lnTo>
                    <a:pt x="619" y="2795"/>
                  </a:lnTo>
                  <a:cubicBezTo>
                    <a:pt x="572" y="2807"/>
                    <a:pt x="536" y="2855"/>
                    <a:pt x="536" y="2890"/>
                  </a:cubicBezTo>
                  <a:lnTo>
                    <a:pt x="572" y="3033"/>
                  </a:lnTo>
                  <a:lnTo>
                    <a:pt x="465" y="3176"/>
                  </a:lnTo>
                  <a:lnTo>
                    <a:pt x="334" y="3212"/>
                  </a:lnTo>
                  <a:cubicBezTo>
                    <a:pt x="286" y="3224"/>
                    <a:pt x="262" y="3271"/>
                    <a:pt x="262" y="3307"/>
                  </a:cubicBezTo>
                  <a:lnTo>
                    <a:pt x="286" y="3450"/>
                  </a:lnTo>
                  <a:lnTo>
                    <a:pt x="24" y="3819"/>
                  </a:lnTo>
                  <a:cubicBezTo>
                    <a:pt x="0" y="3831"/>
                    <a:pt x="0" y="3867"/>
                    <a:pt x="0" y="3879"/>
                  </a:cubicBezTo>
                  <a:lnTo>
                    <a:pt x="119" y="4581"/>
                  </a:lnTo>
                  <a:cubicBezTo>
                    <a:pt x="143" y="4617"/>
                    <a:pt x="179" y="4652"/>
                    <a:pt x="227" y="4652"/>
                  </a:cubicBezTo>
                  <a:lnTo>
                    <a:pt x="929" y="4533"/>
                  </a:lnTo>
                  <a:cubicBezTo>
                    <a:pt x="953" y="4533"/>
                    <a:pt x="977" y="4521"/>
                    <a:pt x="989" y="4498"/>
                  </a:cubicBezTo>
                  <a:lnTo>
                    <a:pt x="2084" y="2950"/>
                  </a:lnTo>
                  <a:lnTo>
                    <a:pt x="2227" y="3045"/>
                  </a:lnTo>
                  <a:cubicBezTo>
                    <a:pt x="2251" y="3057"/>
                    <a:pt x="2286" y="3057"/>
                    <a:pt x="2298" y="3057"/>
                  </a:cubicBezTo>
                  <a:cubicBezTo>
                    <a:pt x="2322" y="3045"/>
                    <a:pt x="2346" y="3033"/>
                    <a:pt x="2358" y="2997"/>
                  </a:cubicBezTo>
                  <a:lnTo>
                    <a:pt x="2405" y="2831"/>
                  </a:lnTo>
                  <a:cubicBezTo>
                    <a:pt x="2431" y="2832"/>
                    <a:pt x="2455" y="2833"/>
                    <a:pt x="2480" y="2833"/>
                  </a:cubicBezTo>
                  <a:cubicBezTo>
                    <a:pt x="3347" y="2833"/>
                    <a:pt x="3973" y="2033"/>
                    <a:pt x="3846" y="1200"/>
                  </a:cubicBezTo>
                  <a:cubicBezTo>
                    <a:pt x="3707" y="495"/>
                    <a:pt x="3118" y="1"/>
                    <a:pt x="2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2156028" y="3930051"/>
              <a:ext cx="286984" cy="440716"/>
            </a:xfrm>
            <a:custGeom>
              <a:avLst/>
              <a:gdLst/>
              <a:ahLst/>
              <a:cxnLst/>
              <a:rect l="l" t="t" r="r" b="b"/>
              <a:pathLst>
                <a:path w="7657" h="11610" extrusionOk="0">
                  <a:moveTo>
                    <a:pt x="6692" y="1"/>
                  </a:moveTo>
                  <a:lnTo>
                    <a:pt x="1" y="10145"/>
                  </a:lnTo>
                  <a:lnTo>
                    <a:pt x="1" y="11609"/>
                  </a:lnTo>
                  <a:lnTo>
                    <a:pt x="7656" y="1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2156028" y="3930051"/>
              <a:ext cx="357934" cy="565908"/>
            </a:xfrm>
            <a:custGeom>
              <a:avLst/>
              <a:gdLst/>
              <a:ahLst/>
              <a:cxnLst/>
              <a:rect l="l" t="t" r="r" b="b"/>
              <a:pathLst>
                <a:path w="9550" h="14908" extrusionOk="0">
                  <a:moveTo>
                    <a:pt x="8906" y="1"/>
                  </a:moveTo>
                  <a:lnTo>
                    <a:pt x="1" y="13514"/>
                  </a:lnTo>
                  <a:lnTo>
                    <a:pt x="1" y="14217"/>
                  </a:lnTo>
                  <a:cubicBezTo>
                    <a:pt x="1" y="14598"/>
                    <a:pt x="310" y="14907"/>
                    <a:pt x="691" y="14907"/>
                  </a:cubicBezTo>
                  <a:lnTo>
                    <a:pt x="2525" y="14907"/>
                  </a:lnTo>
                  <a:lnTo>
                    <a:pt x="9549" y="4251"/>
                  </a:lnTo>
                  <a:lnTo>
                    <a:pt x="9549" y="644"/>
                  </a:lnTo>
                  <a:cubicBezTo>
                    <a:pt x="9549" y="299"/>
                    <a:pt x="9264" y="1"/>
                    <a:pt x="8906" y="1"/>
                  </a:cubicBez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613071" y="2945887"/>
              <a:ext cx="620032" cy="579991"/>
            </a:xfrm>
            <a:custGeom>
              <a:avLst/>
              <a:gdLst/>
              <a:ahLst/>
              <a:cxnLst/>
              <a:rect l="l" t="t" r="r" b="b"/>
              <a:pathLst>
                <a:path w="16543" h="15279" extrusionOk="0">
                  <a:moveTo>
                    <a:pt x="687" y="0"/>
                  </a:moveTo>
                  <a:cubicBezTo>
                    <a:pt x="0" y="0"/>
                    <a:pt x="55" y="821"/>
                    <a:pt x="806" y="1186"/>
                  </a:cubicBezTo>
                  <a:cubicBezTo>
                    <a:pt x="1473" y="1531"/>
                    <a:pt x="2568" y="1674"/>
                    <a:pt x="2604" y="2138"/>
                  </a:cubicBezTo>
                  <a:cubicBezTo>
                    <a:pt x="2616" y="2472"/>
                    <a:pt x="1961" y="2495"/>
                    <a:pt x="1997" y="2829"/>
                  </a:cubicBezTo>
                  <a:cubicBezTo>
                    <a:pt x="2020" y="3226"/>
                    <a:pt x="2823" y="3461"/>
                    <a:pt x="3372" y="3461"/>
                  </a:cubicBezTo>
                  <a:cubicBezTo>
                    <a:pt x="3399" y="3461"/>
                    <a:pt x="3424" y="3461"/>
                    <a:pt x="3450" y="3460"/>
                  </a:cubicBezTo>
                  <a:cubicBezTo>
                    <a:pt x="3997" y="3460"/>
                    <a:pt x="4866" y="3662"/>
                    <a:pt x="4878" y="4091"/>
                  </a:cubicBezTo>
                  <a:cubicBezTo>
                    <a:pt x="4021" y="4150"/>
                    <a:pt x="3128" y="4210"/>
                    <a:pt x="2711" y="4686"/>
                  </a:cubicBezTo>
                  <a:cubicBezTo>
                    <a:pt x="2318" y="5151"/>
                    <a:pt x="2688" y="6174"/>
                    <a:pt x="3485" y="6532"/>
                  </a:cubicBezTo>
                  <a:cubicBezTo>
                    <a:pt x="3672" y="6617"/>
                    <a:pt x="3851" y="6649"/>
                    <a:pt x="4026" y="6649"/>
                  </a:cubicBezTo>
                  <a:cubicBezTo>
                    <a:pt x="4364" y="6649"/>
                    <a:pt x="4683" y="6527"/>
                    <a:pt x="4997" y="6424"/>
                  </a:cubicBezTo>
                  <a:cubicBezTo>
                    <a:pt x="5180" y="6371"/>
                    <a:pt x="5399" y="6334"/>
                    <a:pt x="5620" y="6334"/>
                  </a:cubicBezTo>
                  <a:cubicBezTo>
                    <a:pt x="5989" y="6334"/>
                    <a:pt x="6367" y="6436"/>
                    <a:pt x="6605" y="6734"/>
                  </a:cubicBezTo>
                  <a:cubicBezTo>
                    <a:pt x="6200" y="7234"/>
                    <a:pt x="5878" y="7984"/>
                    <a:pt x="6402" y="8544"/>
                  </a:cubicBezTo>
                  <a:cubicBezTo>
                    <a:pt x="6669" y="8852"/>
                    <a:pt x="7052" y="8908"/>
                    <a:pt x="7459" y="8908"/>
                  </a:cubicBezTo>
                  <a:cubicBezTo>
                    <a:pt x="7693" y="8908"/>
                    <a:pt x="7935" y="8889"/>
                    <a:pt x="8167" y="8889"/>
                  </a:cubicBezTo>
                  <a:cubicBezTo>
                    <a:pt x="8578" y="8889"/>
                    <a:pt x="8960" y="8947"/>
                    <a:pt x="9212" y="9270"/>
                  </a:cubicBezTo>
                  <a:cubicBezTo>
                    <a:pt x="8760" y="9627"/>
                    <a:pt x="8319" y="9996"/>
                    <a:pt x="8093" y="10532"/>
                  </a:cubicBezTo>
                  <a:cubicBezTo>
                    <a:pt x="7867" y="11056"/>
                    <a:pt x="7902" y="11782"/>
                    <a:pt x="8272" y="12187"/>
                  </a:cubicBezTo>
                  <a:cubicBezTo>
                    <a:pt x="8519" y="12476"/>
                    <a:pt x="8896" y="12532"/>
                    <a:pt x="9296" y="12532"/>
                  </a:cubicBezTo>
                  <a:cubicBezTo>
                    <a:pt x="9548" y="12532"/>
                    <a:pt x="9809" y="12510"/>
                    <a:pt x="10052" y="12510"/>
                  </a:cubicBezTo>
                  <a:cubicBezTo>
                    <a:pt x="10517" y="12510"/>
                    <a:pt x="10916" y="12592"/>
                    <a:pt x="11058" y="13068"/>
                  </a:cubicBezTo>
                  <a:cubicBezTo>
                    <a:pt x="11177" y="13521"/>
                    <a:pt x="10867" y="14116"/>
                    <a:pt x="10903" y="14616"/>
                  </a:cubicBezTo>
                  <a:cubicBezTo>
                    <a:pt x="10936" y="15082"/>
                    <a:pt x="11289" y="15279"/>
                    <a:pt x="11719" y="15279"/>
                  </a:cubicBezTo>
                  <a:cubicBezTo>
                    <a:pt x="11915" y="15279"/>
                    <a:pt x="12127" y="15238"/>
                    <a:pt x="12332" y="15164"/>
                  </a:cubicBezTo>
                  <a:cubicBezTo>
                    <a:pt x="13379" y="14795"/>
                    <a:pt x="15344" y="13425"/>
                    <a:pt x="15415" y="12139"/>
                  </a:cubicBezTo>
                  <a:cubicBezTo>
                    <a:pt x="15415" y="11473"/>
                    <a:pt x="14499" y="11258"/>
                    <a:pt x="14499" y="10604"/>
                  </a:cubicBezTo>
                  <a:cubicBezTo>
                    <a:pt x="14451" y="9734"/>
                    <a:pt x="15332" y="9580"/>
                    <a:pt x="15892" y="8913"/>
                  </a:cubicBezTo>
                  <a:cubicBezTo>
                    <a:pt x="16542" y="8165"/>
                    <a:pt x="15702" y="7377"/>
                    <a:pt x="14710" y="7377"/>
                  </a:cubicBezTo>
                  <a:cubicBezTo>
                    <a:pt x="14613" y="7377"/>
                    <a:pt x="14514" y="7385"/>
                    <a:pt x="14415" y="7401"/>
                  </a:cubicBezTo>
                  <a:cubicBezTo>
                    <a:pt x="13827" y="7492"/>
                    <a:pt x="13137" y="7741"/>
                    <a:pt x="12601" y="7741"/>
                  </a:cubicBezTo>
                  <a:cubicBezTo>
                    <a:pt x="12301" y="7741"/>
                    <a:pt x="12049" y="7663"/>
                    <a:pt x="11891" y="7437"/>
                  </a:cubicBezTo>
                  <a:cubicBezTo>
                    <a:pt x="11843" y="6591"/>
                    <a:pt x="12594" y="5841"/>
                    <a:pt x="13105" y="5067"/>
                  </a:cubicBezTo>
                  <a:cubicBezTo>
                    <a:pt x="13665" y="4317"/>
                    <a:pt x="13879" y="3234"/>
                    <a:pt x="12891" y="2781"/>
                  </a:cubicBezTo>
                  <a:cubicBezTo>
                    <a:pt x="12607" y="2656"/>
                    <a:pt x="12310" y="2606"/>
                    <a:pt x="12006" y="2606"/>
                  </a:cubicBezTo>
                  <a:cubicBezTo>
                    <a:pt x="11125" y="2606"/>
                    <a:pt x="10187" y="3027"/>
                    <a:pt x="9355" y="3257"/>
                  </a:cubicBezTo>
                  <a:cubicBezTo>
                    <a:pt x="9139" y="3323"/>
                    <a:pt x="8890" y="3365"/>
                    <a:pt x="8644" y="3365"/>
                  </a:cubicBezTo>
                  <a:cubicBezTo>
                    <a:pt x="8306" y="3365"/>
                    <a:pt x="7975" y="3286"/>
                    <a:pt x="7748" y="3079"/>
                  </a:cubicBezTo>
                  <a:cubicBezTo>
                    <a:pt x="6974" y="2376"/>
                    <a:pt x="8545" y="1221"/>
                    <a:pt x="7390" y="793"/>
                  </a:cubicBezTo>
                  <a:cubicBezTo>
                    <a:pt x="7288" y="777"/>
                    <a:pt x="7186" y="769"/>
                    <a:pt x="7086" y="769"/>
                  </a:cubicBezTo>
                  <a:cubicBezTo>
                    <a:pt x="6669" y="769"/>
                    <a:pt x="6299" y="905"/>
                    <a:pt x="6117" y="1126"/>
                  </a:cubicBezTo>
                  <a:cubicBezTo>
                    <a:pt x="5881" y="1413"/>
                    <a:pt x="5734" y="1894"/>
                    <a:pt x="5326" y="1894"/>
                  </a:cubicBezTo>
                  <a:cubicBezTo>
                    <a:pt x="5259" y="1894"/>
                    <a:pt x="5186" y="1881"/>
                    <a:pt x="5104" y="1853"/>
                  </a:cubicBezTo>
                  <a:cubicBezTo>
                    <a:pt x="4438" y="1638"/>
                    <a:pt x="4914" y="936"/>
                    <a:pt x="4414" y="531"/>
                  </a:cubicBezTo>
                  <a:cubicBezTo>
                    <a:pt x="4243" y="393"/>
                    <a:pt x="3986" y="331"/>
                    <a:pt x="3742" y="331"/>
                  </a:cubicBezTo>
                  <a:cubicBezTo>
                    <a:pt x="3543" y="331"/>
                    <a:pt x="3352" y="373"/>
                    <a:pt x="3223" y="448"/>
                  </a:cubicBezTo>
                  <a:cubicBezTo>
                    <a:pt x="2949" y="602"/>
                    <a:pt x="2902" y="888"/>
                    <a:pt x="2854" y="1162"/>
                  </a:cubicBezTo>
                  <a:cubicBezTo>
                    <a:pt x="2068" y="948"/>
                    <a:pt x="2378" y="340"/>
                    <a:pt x="937" y="31"/>
                  </a:cubicBezTo>
                  <a:cubicBezTo>
                    <a:pt x="845" y="10"/>
                    <a:pt x="762" y="0"/>
                    <a:pt x="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789750" y="3038131"/>
              <a:ext cx="331473" cy="447700"/>
            </a:xfrm>
            <a:custGeom>
              <a:avLst/>
              <a:gdLst/>
              <a:ahLst/>
              <a:cxnLst/>
              <a:rect l="l" t="t" r="r" b="b"/>
              <a:pathLst>
                <a:path w="8844" h="11794" extrusionOk="0">
                  <a:moveTo>
                    <a:pt x="6" y="1"/>
                  </a:moveTo>
                  <a:cubicBezTo>
                    <a:pt x="0" y="1"/>
                    <a:pt x="6" y="6"/>
                    <a:pt x="21" y="6"/>
                  </a:cubicBezTo>
                  <a:cubicBezTo>
                    <a:pt x="13" y="2"/>
                    <a:pt x="8" y="1"/>
                    <a:pt x="6" y="1"/>
                  </a:cubicBezTo>
                  <a:close/>
                  <a:moveTo>
                    <a:pt x="21" y="6"/>
                  </a:moveTo>
                  <a:cubicBezTo>
                    <a:pt x="1331" y="839"/>
                    <a:pt x="2474" y="1673"/>
                    <a:pt x="3510" y="2601"/>
                  </a:cubicBezTo>
                  <a:cubicBezTo>
                    <a:pt x="4462" y="3554"/>
                    <a:pt x="5332" y="4518"/>
                    <a:pt x="6094" y="5518"/>
                  </a:cubicBezTo>
                  <a:cubicBezTo>
                    <a:pt x="6772" y="6531"/>
                    <a:pt x="7356" y="7554"/>
                    <a:pt x="7832" y="8614"/>
                  </a:cubicBezTo>
                  <a:cubicBezTo>
                    <a:pt x="8201" y="9626"/>
                    <a:pt x="8380" y="10817"/>
                    <a:pt x="8737" y="11769"/>
                  </a:cubicBezTo>
                  <a:cubicBezTo>
                    <a:pt x="8740" y="11787"/>
                    <a:pt x="8751" y="11794"/>
                    <a:pt x="8764" y="11794"/>
                  </a:cubicBezTo>
                  <a:cubicBezTo>
                    <a:pt x="8796" y="11794"/>
                    <a:pt x="8844" y="11752"/>
                    <a:pt x="8844" y="11710"/>
                  </a:cubicBezTo>
                  <a:cubicBezTo>
                    <a:pt x="8844" y="10460"/>
                    <a:pt x="8320" y="9293"/>
                    <a:pt x="7891" y="8197"/>
                  </a:cubicBezTo>
                  <a:cubicBezTo>
                    <a:pt x="7356" y="7126"/>
                    <a:pt x="6725" y="6054"/>
                    <a:pt x="5986" y="5018"/>
                  </a:cubicBezTo>
                  <a:cubicBezTo>
                    <a:pt x="5177" y="4042"/>
                    <a:pt x="4272" y="3078"/>
                    <a:pt x="3260" y="2137"/>
                  </a:cubicBezTo>
                  <a:cubicBezTo>
                    <a:pt x="2355" y="1363"/>
                    <a:pt x="1307" y="482"/>
                    <a:pt x="21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979284" y="3090896"/>
              <a:ext cx="42652" cy="89586"/>
            </a:xfrm>
            <a:custGeom>
              <a:avLst/>
              <a:gdLst/>
              <a:ahLst/>
              <a:cxnLst/>
              <a:rect l="l" t="t" r="r" b="b"/>
              <a:pathLst>
                <a:path w="1138" h="2360" extrusionOk="0">
                  <a:moveTo>
                    <a:pt x="1007" y="1"/>
                  </a:moveTo>
                  <a:cubicBezTo>
                    <a:pt x="977" y="1"/>
                    <a:pt x="948" y="10"/>
                    <a:pt x="929" y="33"/>
                  </a:cubicBezTo>
                  <a:cubicBezTo>
                    <a:pt x="370" y="688"/>
                    <a:pt x="1" y="1533"/>
                    <a:pt x="96" y="2343"/>
                  </a:cubicBezTo>
                  <a:cubicBezTo>
                    <a:pt x="96" y="2351"/>
                    <a:pt x="120" y="2359"/>
                    <a:pt x="138" y="2359"/>
                  </a:cubicBezTo>
                  <a:cubicBezTo>
                    <a:pt x="145" y="2359"/>
                    <a:pt x="152" y="2358"/>
                    <a:pt x="156" y="2354"/>
                  </a:cubicBezTo>
                  <a:cubicBezTo>
                    <a:pt x="334" y="1533"/>
                    <a:pt x="537" y="842"/>
                    <a:pt x="1096" y="104"/>
                  </a:cubicBezTo>
                  <a:cubicBezTo>
                    <a:pt x="1137" y="47"/>
                    <a:pt x="1071" y="1"/>
                    <a:pt x="1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855676" y="3023060"/>
              <a:ext cx="10757" cy="48741"/>
            </a:xfrm>
            <a:custGeom>
              <a:avLst/>
              <a:gdLst/>
              <a:ahLst/>
              <a:cxnLst/>
              <a:rect l="l" t="t" r="r" b="b"/>
              <a:pathLst>
                <a:path w="287" h="1284" extrusionOk="0">
                  <a:moveTo>
                    <a:pt x="188" y="0"/>
                  </a:moveTo>
                  <a:cubicBezTo>
                    <a:pt x="178" y="0"/>
                    <a:pt x="171" y="3"/>
                    <a:pt x="167" y="10"/>
                  </a:cubicBezTo>
                  <a:cubicBezTo>
                    <a:pt x="1" y="200"/>
                    <a:pt x="25" y="510"/>
                    <a:pt x="48" y="748"/>
                  </a:cubicBezTo>
                  <a:cubicBezTo>
                    <a:pt x="48" y="867"/>
                    <a:pt x="13" y="1213"/>
                    <a:pt x="227" y="1284"/>
                  </a:cubicBezTo>
                  <a:cubicBezTo>
                    <a:pt x="239" y="1284"/>
                    <a:pt x="263" y="1284"/>
                    <a:pt x="263" y="1272"/>
                  </a:cubicBezTo>
                  <a:lnTo>
                    <a:pt x="263" y="1260"/>
                  </a:lnTo>
                  <a:cubicBezTo>
                    <a:pt x="263" y="1260"/>
                    <a:pt x="263" y="1236"/>
                    <a:pt x="251" y="1236"/>
                  </a:cubicBezTo>
                  <a:cubicBezTo>
                    <a:pt x="251" y="1224"/>
                    <a:pt x="239" y="1224"/>
                    <a:pt x="239" y="1224"/>
                  </a:cubicBezTo>
                  <a:cubicBezTo>
                    <a:pt x="227" y="1046"/>
                    <a:pt x="179" y="808"/>
                    <a:pt x="203" y="629"/>
                  </a:cubicBezTo>
                  <a:cubicBezTo>
                    <a:pt x="203" y="439"/>
                    <a:pt x="286" y="248"/>
                    <a:pt x="251" y="34"/>
                  </a:cubicBezTo>
                  <a:cubicBezTo>
                    <a:pt x="242" y="17"/>
                    <a:pt x="210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829815" y="3128666"/>
              <a:ext cx="80357" cy="15108"/>
            </a:xfrm>
            <a:custGeom>
              <a:avLst/>
              <a:gdLst/>
              <a:ahLst/>
              <a:cxnLst/>
              <a:rect l="l" t="t" r="r" b="b"/>
              <a:pathLst>
                <a:path w="2144" h="398" extrusionOk="0">
                  <a:moveTo>
                    <a:pt x="1338" y="1"/>
                  </a:moveTo>
                  <a:cubicBezTo>
                    <a:pt x="1120" y="1"/>
                    <a:pt x="907" y="16"/>
                    <a:pt x="703" y="50"/>
                  </a:cubicBezTo>
                  <a:cubicBezTo>
                    <a:pt x="476" y="97"/>
                    <a:pt x="72" y="169"/>
                    <a:pt x="0" y="347"/>
                  </a:cubicBezTo>
                  <a:cubicBezTo>
                    <a:pt x="0" y="359"/>
                    <a:pt x="24" y="395"/>
                    <a:pt x="48" y="395"/>
                  </a:cubicBezTo>
                  <a:cubicBezTo>
                    <a:pt x="61" y="396"/>
                    <a:pt x="74" y="397"/>
                    <a:pt x="88" y="397"/>
                  </a:cubicBezTo>
                  <a:cubicBezTo>
                    <a:pt x="303" y="397"/>
                    <a:pt x="537" y="226"/>
                    <a:pt x="738" y="181"/>
                  </a:cubicBezTo>
                  <a:cubicBezTo>
                    <a:pt x="956" y="137"/>
                    <a:pt x="1184" y="120"/>
                    <a:pt x="1418" y="120"/>
                  </a:cubicBezTo>
                  <a:cubicBezTo>
                    <a:pt x="1632" y="120"/>
                    <a:pt x="1850" y="134"/>
                    <a:pt x="2072" y="157"/>
                  </a:cubicBezTo>
                  <a:cubicBezTo>
                    <a:pt x="2143" y="157"/>
                    <a:pt x="2143" y="62"/>
                    <a:pt x="2072" y="50"/>
                  </a:cubicBezTo>
                  <a:cubicBezTo>
                    <a:pt x="1823" y="19"/>
                    <a:pt x="157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973137" y="3329743"/>
              <a:ext cx="81032" cy="20954"/>
            </a:xfrm>
            <a:custGeom>
              <a:avLst/>
              <a:gdLst/>
              <a:ahLst/>
              <a:cxnLst/>
              <a:rect l="l" t="t" r="r" b="b"/>
              <a:pathLst>
                <a:path w="2162" h="552" extrusionOk="0">
                  <a:moveTo>
                    <a:pt x="1375" y="0"/>
                  </a:moveTo>
                  <a:cubicBezTo>
                    <a:pt x="908" y="0"/>
                    <a:pt x="426" y="155"/>
                    <a:pt x="69" y="420"/>
                  </a:cubicBezTo>
                  <a:cubicBezTo>
                    <a:pt x="1" y="469"/>
                    <a:pt x="46" y="551"/>
                    <a:pt x="97" y="551"/>
                  </a:cubicBezTo>
                  <a:cubicBezTo>
                    <a:pt x="108" y="551"/>
                    <a:pt x="119" y="547"/>
                    <a:pt x="129" y="539"/>
                  </a:cubicBezTo>
                  <a:cubicBezTo>
                    <a:pt x="586" y="282"/>
                    <a:pt x="1002" y="169"/>
                    <a:pt x="1463" y="169"/>
                  </a:cubicBezTo>
                  <a:cubicBezTo>
                    <a:pt x="1663" y="169"/>
                    <a:pt x="1871" y="190"/>
                    <a:pt x="2094" y="230"/>
                  </a:cubicBezTo>
                  <a:cubicBezTo>
                    <a:pt x="2097" y="231"/>
                    <a:pt x="2100" y="231"/>
                    <a:pt x="2103" y="231"/>
                  </a:cubicBezTo>
                  <a:cubicBezTo>
                    <a:pt x="2135" y="231"/>
                    <a:pt x="2162" y="180"/>
                    <a:pt x="2129" y="158"/>
                  </a:cubicBezTo>
                  <a:cubicBezTo>
                    <a:pt x="1900" y="50"/>
                    <a:pt x="1640" y="0"/>
                    <a:pt x="1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1091985" y="3278497"/>
              <a:ext cx="60380" cy="73756"/>
            </a:xfrm>
            <a:custGeom>
              <a:avLst/>
              <a:gdLst/>
              <a:ahLst/>
              <a:cxnLst/>
              <a:rect l="l" t="t" r="r" b="b"/>
              <a:pathLst>
                <a:path w="1611" h="1943" extrusionOk="0">
                  <a:moveTo>
                    <a:pt x="1515" y="0"/>
                  </a:moveTo>
                  <a:cubicBezTo>
                    <a:pt x="1504" y="0"/>
                    <a:pt x="1493" y="3"/>
                    <a:pt x="1482" y="8"/>
                  </a:cubicBezTo>
                  <a:cubicBezTo>
                    <a:pt x="708" y="341"/>
                    <a:pt x="197" y="1234"/>
                    <a:pt x="6" y="1925"/>
                  </a:cubicBezTo>
                  <a:cubicBezTo>
                    <a:pt x="0" y="1937"/>
                    <a:pt x="6" y="1943"/>
                    <a:pt x="15" y="1943"/>
                  </a:cubicBezTo>
                  <a:cubicBezTo>
                    <a:pt x="24" y="1943"/>
                    <a:pt x="36" y="1937"/>
                    <a:pt x="42" y="1925"/>
                  </a:cubicBezTo>
                  <a:cubicBezTo>
                    <a:pt x="494" y="1222"/>
                    <a:pt x="744" y="615"/>
                    <a:pt x="1530" y="103"/>
                  </a:cubicBezTo>
                  <a:cubicBezTo>
                    <a:pt x="1611" y="73"/>
                    <a:pt x="1572" y="0"/>
                    <a:pt x="1515" y="0"/>
                  </a:cubicBezTo>
                  <a:close/>
                </a:path>
              </a:pathLst>
            </a:custGeom>
            <a:solidFill>
              <a:srgbClr val="B79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896641" y="3219696"/>
              <a:ext cx="105881" cy="18904"/>
            </a:xfrm>
            <a:custGeom>
              <a:avLst/>
              <a:gdLst/>
              <a:ahLst/>
              <a:cxnLst/>
              <a:rect l="l" t="t" r="r" b="b"/>
              <a:pathLst>
                <a:path w="2825" h="498" extrusionOk="0">
                  <a:moveTo>
                    <a:pt x="1013" y="1"/>
                  </a:moveTo>
                  <a:cubicBezTo>
                    <a:pt x="666" y="1"/>
                    <a:pt x="334" y="66"/>
                    <a:pt x="51" y="224"/>
                  </a:cubicBezTo>
                  <a:cubicBezTo>
                    <a:pt x="1" y="263"/>
                    <a:pt x="43" y="354"/>
                    <a:pt x="107" y="354"/>
                  </a:cubicBezTo>
                  <a:cubicBezTo>
                    <a:pt x="119" y="354"/>
                    <a:pt x="132" y="350"/>
                    <a:pt x="146" y="343"/>
                  </a:cubicBezTo>
                  <a:cubicBezTo>
                    <a:pt x="426" y="175"/>
                    <a:pt x="725" y="112"/>
                    <a:pt x="1034" y="112"/>
                  </a:cubicBezTo>
                  <a:cubicBezTo>
                    <a:pt x="1605" y="112"/>
                    <a:pt x="2210" y="327"/>
                    <a:pt x="2789" y="497"/>
                  </a:cubicBezTo>
                  <a:cubicBezTo>
                    <a:pt x="2801" y="497"/>
                    <a:pt x="2825" y="485"/>
                    <a:pt x="2789" y="462"/>
                  </a:cubicBezTo>
                  <a:cubicBezTo>
                    <a:pt x="2261" y="198"/>
                    <a:pt x="1614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2238821" y="3021618"/>
              <a:ext cx="706948" cy="543511"/>
            </a:xfrm>
            <a:custGeom>
              <a:avLst/>
              <a:gdLst/>
              <a:ahLst/>
              <a:cxnLst/>
              <a:rect l="l" t="t" r="r" b="b"/>
              <a:pathLst>
                <a:path w="18862" h="14318" extrusionOk="0">
                  <a:moveTo>
                    <a:pt x="10948" y="0"/>
                  </a:moveTo>
                  <a:cubicBezTo>
                    <a:pt x="9662" y="238"/>
                    <a:pt x="11079" y="1751"/>
                    <a:pt x="10126" y="2334"/>
                  </a:cubicBezTo>
                  <a:cubicBezTo>
                    <a:pt x="9950" y="2447"/>
                    <a:pt x="9736" y="2493"/>
                    <a:pt x="9510" y="2493"/>
                  </a:cubicBezTo>
                  <a:cubicBezTo>
                    <a:pt x="9140" y="2493"/>
                    <a:pt x="8737" y="2370"/>
                    <a:pt x="8412" y="2215"/>
                  </a:cubicBezTo>
                  <a:cubicBezTo>
                    <a:pt x="7440" y="1739"/>
                    <a:pt x="6387" y="967"/>
                    <a:pt x="5308" y="967"/>
                  </a:cubicBezTo>
                  <a:cubicBezTo>
                    <a:pt x="5145" y="967"/>
                    <a:pt x="4981" y="985"/>
                    <a:pt x="4816" y="1024"/>
                  </a:cubicBezTo>
                  <a:cubicBezTo>
                    <a:pt x="3685" y="1310"/>
                    <a:pt x="3709" y="2477"/>
                    <a:pt x="4126" y="3394"/>
                  </a:cubicBezTo>
                  <a:cubicBezTo>
                    <a:pt x="4530" y="4299"/>
                    <a:pt x="5150" y="5227"/>
                    <a:pt x="4947" y="6096"/>
                  </a:cubicBezTo>
                  <a:cubicBezTo>
                    <a:pt x="4796" y="6248"/>
                    <a:pt x="4609" y="6308"/>
                    <a:pt x="4398" y="6308"/>
                  </a:cubicBezTo>
                  <a:cubicBezTo>
                    <a:pt x="3797" y="6308"/>
                    <a:pt x="3004" y="5816"/>
                    <a:pt x="2316" y="5561"/>
                  </a:cubicBezTo>
                  <a:cubicBezTo>
                    <a:pt x="2098" y="5484"/>
                    <a:pt x="1872" y="5449"/>
                    <a:pt x="1655" y="5449"/>
                  </a:cubicBezTo>
                  <a:cubicBezTo>
                    <a:pt x="758" y="5449"/>
                    <a:pt x="1" y="6053"/>
                    <a:pt x="470" y="6858"/>
                  </a:cubicBezTo>
                  <a:cubicBezTo>
                    <a:pt x="923" y="7668"/>
                    <a:pt x="1840" y="7989"/>
                    <a:pt x="1613" y="8871"/>
                  </a:cubicBezTo>
                  <a:cubicBezTo>
                    <a:pt x="1482" y="9549"/>
                    <a:pt x="482" y="9585"/>
                    <a:pt x="351" y="10275"/>
                  </a:cubicBezTo>
                  <a:cubicBezTo>
                    <a:pt x="173" y="11633"/>
                    <a:pt x="1959" y="13454"/>
                    <a:pt x="2983" y="14050"/>
                  </a:cubicBezTo>
                  <a:cubicBezTo>
                    <a:pt x="3265" y="14217"/>
                    <a:pt x="3574" y="14318"/>
                    <a:pt x="3848" y="14318"/>
                  </a:cubicBezTo>
                  <a:cubicBezTo>
                    <a:pt x="4198" y="14318"/>
                    <a:pt x="4490" y="14153"/>
                    <a:pt x="4590" y="13752"/>
                  </a:cubicBezTo>
                  <a:cubicBezTo>
                    <a:pt x="4733" y="13240"/>
                    <a:pt x="4530" y="12561"/>
                    <a:pt x="4733" y="12097"/>
                  </a:cubicBezTo>
                  <a:cubicBezTo>
                    <a:pt x="4903" y="11768"/>
                    <a:pt x="5165" y="11666"/>
                    <a:pt x="5473" y="11666"/>
                  </a:cubicBezTo>
                  <a:cubicBezTo>
                    <a:pt x="5977" y="11666"/>
                    <a:pt x="6604" y="11940"/>
                    <a:pt x="7151" y="11940"/>
                  </a:cubicBezTo>
                  <a:cubicBezTo>
                    <a:pt x="7395" y="11940"/>
                    <a:pt x="7623" y="11886"/>
                    <a:pt x="7817" y="11728"/>
                  </a:cubicBezTo>
                  <a:cubicBezTo>
                    <a:pt x="8281" y="11371"/>
                    <a:pt x="8448" y="10621"/>
                    <a:pt x="8329" y="10025"/>
                  </a:cubicBezTo>
                  <a:cubicBezTo>
                    <a:pt x="8186" y="9430"/>
                    <a:pt x="7805" y="8954"/>
                    <a:pt x="7400" y="8490"/>
                  </a:cubicBezTo>
                  <a:cubicBezTo>
                    <a:pt x="7606" y="8312"/>
                    <a:pt x="7844" y="8252"/>
                    <a:pt x="8097" y="8252"/>
                  </a:cubicBezTo>
                  <a:cubicBezTo>
                    <a:pt x="8631" y="8252"/>
                    <a:pt x="9236" y="8518"/>
                    <a:pt x="9781" y="8518"/>
                  </a:cubicBezTo>
                  <a:cubicBezTo>
                    <a:pt x="10037" y="8518"/>
                    <a:pt x="10280" y="8460"/>
                    <a:pt x="10495" y="8287"/>
                  </a:cubicBezTo>
                  <a:cubicBezTo>
                    <a:pt x="11150" y="7799"/>
                    <a:pt x="10948" y="6942"/>
                    <a:pt x="10626" y="6346"/>
                  </a:cubicBezTo>
                  <a:cubicBezTo>
                    <a:pt x="10855" y="6171"/>
                    <a:pt x="11129" y="6102"/>
                    <a:pt x="11406" y="6102"/>
                  </a:cubicBezTo>
                  <a:cubicBezTo>
                    <a:pt x="11750" y="6102"/>
                    <a:pt x="12100" y="6208"/>
                    <a:pt x="12377" y="6346"/>
                  </a:cubicBezTo>
                  <a:cubicBezTo>
                    <a:pt x="12747" y="6541"/>
                    <a:pt x="13133" y="6792"/>
                    <a:pt x="13607" y="6792"/>
                  </a:cubicBezTo>
                  <a:cubicBezTo>
                    <a:pt x="13712" y="6792"/>
                    <a:pt x="13822" y="6779"/>
                    <a:pt x="13936" y="6751"/>
                  </a:cubicBezTo>
                  <a:cubicBezTo>
                    <a:pt x="14829" y="6549"/>
                    <a:pt x="15425" y="5549"/>
                    <a:pt x="15115" y="4977"/>
                  </a:cubicBezTo>
                  <a:cubicBezTo>
                    <a:pt x="14770" y="4418"/>
                    <a:pt x="13841" y="4168"/>
                    <a:pt x="12948" y="3941"/>
                  </a:cubicBezTo>
                  <a:cubicBezTo>
                    <a:pt x="13023" y="3627"/>
                    <a:pt x="13499" y="3514"/>
                    <a:pt x="13978" y="3514"/>
                  </a:cubicBezTo>
                  <a:cubicBezTo>
                    <a:pt x="14189" y="3514"/>
                    <a:pt x="14401" y="3536"/>
                    <a:pt x="14579" y="3572"/>
                  </a:cubicBezTo>
                  <a:cubicBezTo>
                    <a:pt x="14730" y="3604"/>
                    <a:pt x="14908" y="3622"/>
                    <a:pt x="15092" y="3622"/>
                  </a:cubicBezTo>
                  <a:cubicBezTo>
                    <a:pt x="15591" y="3622"/>
                    <a:pt x="16123" y="3493"/>
                    <a:pt x="16210" y="3179"/>
                  </a:cubicBezTo>
                  <a:cubicBezTo>
                    <a:pt x="16306" y="2858"/>
                    <a:pt x="15627" y="2691"/>
                    <a:pt x="15710" y="2346"/>
                  </a:cubicBezTo>
                  <a:cubicBezTo>
                    <a:pt x="15829" y="1858"/>
                    <a:pt x="17020" y="1917"/>
                    <a:pt x="17770" y="1691"/>
                  </a:cubicBezTo>
                  <a:cubicBezTo>
                    <a:pt x="18700" y="1444"/>
                    <a:pt x="18862" y="452"/>
                    <a:pt x="17888" y="452"/>
                  </a:cubicBezTo>
                  <a:cubicBezTo>
                    <a:pt x="17877" y="452"/>
                    <a:pt x="17865" y="453"/>
                    <a:pt x="17854" y="453"/>
                  </a:cubicBezTo>
                  <a:cubicBezTo>
                    <a:pt x="16282" y="500"/>
                    <a:pt x="16496" y="1191"/>
                    <a:pt x="15615" y="1262"/>
                  </a:cubicBezTo>
                  <a:cubicBezTo>
                    <a:pt x="15615" y="977"/>
                    <a:pt x="15615" y="667"/>
                    <a:pt x="15365" y="441"/>
                  </a:cubicBezTo>
                  <a:cubicBezTo>
                    <a:pt x="15207" y="298"/>
                    <a:pt x="14901" y="198"/>
                    <a:pt x="14601" y="198"/>
                  </a:cubicBezTo>
                  <a:cubicBezTo>
                    <a:pt x="14427" y="198"/>
                    <a:pt x="14255" y="231"/>
                    <a:pt x="14115" y="310"/>
                  </a:cubicBezTo>
                  <a:cubicBezTo>
                    <a:pt x="13508" y="631"/>
                    <a:pt x="13877" y="1465"/>
                    <a:pt x="13127" y="1560"/>
                  </a:cubicBezTo>
                  <a:cubicBezTo>
                    <a:pt x="13088" y="1565"/>
                    <a:pt x="13052" y="1568"/>
                    <a:pt x="13018" y="1568"/>
                  </a:cubicBezTo>
                  <a:cubicBezTo>
                    <a:pt x="12489" y="1568"/>
                    <a:pt x="12434" y="988"/>
                    <a:pt x="12222" y="608"/>
                  </a:cubicBezTo>
                  <a:cubicBezTo>
                    <a:pt x="12031" y="262"/>
                    <a:pt x="11508" y="24"/>
                    <a:pt x="10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2310069" y="3107484"/>
              <a:ext cx="431882" cy="403287"/>
            </a:xfrm>
            <a:custGeom>
              <a:avLst/>
              <a:gdLst/>
              <a:ahLst/>
              <a:cxnLst/>
              <a:rect l="l" t="t" r="r" b="b"/>
              <a:pathLst>
                <a:path w="11523" h="10624" extrusionOk="0">
                  <a:moveTo>
                    <a:pt x="11512" y="1"/>
                  </a:moveTo>
                  <a:cubicBezTo>
                    <a:pt x="11515" y="5"/>
                    <a:pt x="11518" y="6"/>
                    <a:pt x="11519" y="6"/>
                  </a:cubicBezTo>
                  <a:cubicBezTo>
                    <a:pt x="11522" y="6"/>
                    <a:pt x="11519" y="1"/>
                    <a:pt x="11512" y="1"/>
                  </a:cubicBezTo>
                  <a:close/>
                  <a:moveTo>
                    <a:pt x="11512" y="1"/>
                  </a:moveTo>
                  <a:cubicBezTo>
                    <a:pt x="10071" y="251"/>
                    <a:pt x="8809" y="965"/>
                    <a:pt x="7702" y="1596"/>
                  </a:cubicBezTo>
                  <a:cubicBezTo>
                    <a:pt x="6463" y="2382"/>
                    <a:pt x="5320" y="3215"/>
                    <a:pt x="4296" y="4084"/>
                  </a:cubicBezTo>
                  <a:cubicBezTo>
                    <a:pt x="3308" y="5025"/>
                    <a:pt x="2451" y="6013"/>
                    <a:pt x="1689" y="7037"/>
                  </a:cubicBezTo>
                  <a:cubicBezTo>
                    <a:pt x="1022" y="8109"/>
                    <a:pt x="260" y="9228"/>
                    <a:pt x="10" y="10514"/>
                  </a:cubicBezTo>
                  <a:cubicBezTo>
                    <a:pt x="1" y="10561"/>
                    <a:pt x="44" y="10623"/>
                    <a:pt x="74" y="10623"/>
                  </a:cubicBezTo>
                  <a:cubicBezTo>
                    <a:pt x="81" y="10623"/>
                    <a:pt x="88" y="10619"/>
                    <a:pt x="93" y="10609"/>
                  </a:cubicBezTo>
                  <a:cubicBezTo>
                    <a:pt x="665" y="9680"/>
                    <a:pt x="1070" y="8478"/>
                    <a:pt x="1665" y="7501"/>
                  </a:cubicBezTo>
                  <a:cubicBezTo>
                    <a:pt x="2356" y="6489"/>
                    <a:pt x="3177" y="5537"/>
                    <a:pt x="4070" y="4608"/>
                  </a:cubicBezTo>
                  <a:cubicBezTo>
                    <a:pt x="5058" y="3715"/>
                    <a:pt x="6142" y="2870"/>
                    <a:pt x="7332" y="2060"/>
                  </a:cubicBezTo>
                  <a:cubicBezTo>
                    <a:pt x="8606" y="1263"/>
                    <a:pt x="9976" y="620"/>
                    <a:pt x="1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2489634" y="3117468"/>
              <a:ext cx="32795" cy="100594"/>
            </a:xfrm>
            <a:custGeom>
              <a:avLst/>
              <a:gdLst/>
              <a:ahLst/>
              <a:cxnLst/>
              <a:rect l="l" t="t" r="r" b="b"/>
              <a:pathLst>
                <a:path w="875" h="2650" extrusionOk="0">
                  <a:moveTo>
                    <a:pt x="114" y="0"/>
                  </a:moveTo>
                  <a:cubicBezTo>
                    <a:pt x="56" y="0"/>
                    <a:pt x="0" y="36"/>
                    <a:pt x="29" y="95"/>
                  </a:cubicBezTo>
                  <a:cubicBezTo>
                    <a:pt x="458" y="952"/>
                    <a:pt x="529" y="1726"/>
                    <a:pt x="565" y="2643"/>
                  </a:cubicBezTo>
                  <a:cubicBezTo>
                    <a:pt x="569" y="2647"/>
                    <a:pt x="578" y="2650"/>
                    <a:pt x="588" y="2650"/>
                  </a:cubicBezTo>
                  <a:cubicBezTo>
                    <a:pt x="605" y="2650"/>
                    <a:pt x="625" y="2642"/>
                    <a:pt x="625" y="2619"/>
                  </a:cubicBezTo>
                  <a:cubicBezTo>
                    <a:pt x="875" y="1809"/>
                    <a:pt x="648" y="833"/>
                    <a:pt x="208" y="47"/>
                  </a:cubicBezTo>
                  <a:cubicBezTo>
                    <a:pt x="189" y="15"/>
                    <a:pt x="151" y="0"/>
                    <a:pt x="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2656717" y="3076243"/>
              <a:ext cx="19227" cy="51170"/>
            </a:xfrm>
            <a:custGeom>
              <a:avLst/>
              <a:gdLst/>
              <a:ahLst/>
              <a:cxnLst/>
              <a:rect l="l" t="t" r="r" b="b"/>
              <a:pathLst>
                <a:path w="513" h="1348" extrusionOk="0">
                  <a:moveTo>
                    <a:pt x="332" y="0"/>
                  </a:moveTo>
                  <a:cubicBezTo>
                    <a:pt x="310" y="0"/>
                    <a:pt x="286" y="7"/>
                    <a:pt x="286" y="14"/>
                  </a:cubicBezTo>
                  <a:cubicBezTo>
                    <a:pt x="215" y="228"/>
                    <a:pt x="250" y="454"/>
                    <a:pt x="227" y="657"/>
                  </a:cubicBezTo>
                  <a:cubicBezTo>
                    <a:pt x="167" y="883"/>
                    <a:pt x="96" y="1109"/>
                    <a:pt x="36" y="1300"/>
                  </a:cubicBezTo>
                  <a:lnTo>
                    <a:pt x="12" y="1300"/>
                  </a:lnTo>
                  <a:cubicBezTo>
                    <a:pt x="0" y="1300"/>
                    <a:pt x="0" y="1312"/>
                    <a:pt x="0" y="1312"/>
                  </a:cubicBezTo>
                  <a:lnTo>
                    <a:pt x="0" y="1324"/>
                  </a:lnTo>
                  <a:cubicBezTo>
                    <a:pt x="0" y="1347"/>
                    <a:pt x="36" y="1347"/>
                    <a:pt x="48" y="1347"/>
                  </a:cubicBezTo>
                  <a:cubicBezTo>
                    <a:pt x="274" y="1312"/>
                    <a:pt x="310" y="943"/>
                    <a:pt x="346" y="824"/>
                  </a:cubicBezTo>
                  <a:cubicBezTo>
                    <a:pt x="417" y="574"/>
                    <a:pt x="512" y="252"/>
                    <a:pt x="369" y="14"/>
                  </a:cubicBezTo>
                  <a:cubicBezTo>
                    <a:pt x="364" y="4"/>
                    <a:pt x="349" y="0"/>
                    <a:pt x="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2597800" y="3180710"/>
              <a:ext cx="82606" cy="28508"/>
            </a:xfrm>
            <a:custGeom>
              <a:avLst/>
              <a:gdLst/>
              <a:ahLst/>
              <a:cxnLst/>
              <a:rect l="l" t="t" r="r" b="b"/>
              <a:pathLst>
                <a:path w="2204" h="751" extrusionOk="0">
                  <a:moveTo>
                    <a:pt x="84" y="0"/>
                  </a:moveTo>
                  <a:cubicBezTo>
                    <a:pt x="13" y="0"/>
                    <a:pt x="1" y="108"/>
                    <a:pt x="72" y="108"/>
                  </a:cubicBezTo>
                  <a:cubicBezTo>
                    <a:pt x="560" y="155"/>
                    <a:pt x="1048" y="227"/>
                    <a:pt x="1453" y="405"/>
                  </a:cubicBezTo>
                  <a:cubicBezTo>
                    <a:pt x="1656" y="500"/>
                    <a:pt x="1882" y="739"/>
                    <a:pt x="2144" y="750"/>
                  </a:cubicBezTo>
                  <a:cubicBezTo>
                    <a:pt x="2168" y="750"/>
                    <a:pt x="2203" y="727"/>
                    <a:pt x="2180" y="715"/>
                  </a:cubicBezTo>
                  <a:cubicBezTo>
                    <a:pt x="2144" y="512"/>
                    <a:pt x="1739" y="358"/>
                    <a:pt x="1513" y="274"/>
                  </a:cubicBezTo>
                  <a:cubicBezTo>
                    <a:pt x="1084" y="108"/>
                    <a:pt x="584" y="36"/>
                    <a:pt x="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2408153" y="3365426"/>
              <a:ext cx="82606" cy="32304"/>
            </a:xfrm>
            <a:custGeom>
              <a:avLst/>
              <a:gdLst/>
              <a:ahLst/>
              <a:cxnLst/>
              <a:rect l="l" t="t" r="r" b="b"/>
              <a:pathLst>
                <a:path w="2204" h="851" extrusionOk="0">
                  <a:moveTo>
                    <a:pt x="477" y="1"/>
                  </a:moveTo>
                  <a:cubicBezTo>
                    <a:pt x="333" y="1"/>
                    <a:pt x="193" y="17"/>
                    <a:pt x="60" y="52"/>
                  </a:cubicBezTo>
                  <a:cubicBezTo>
                    <a:pt x="1" y="52"/>
                    <a:pt x="12" y="123"/>
                    <a:pt x="72" y="123"/>
                  </a:cubicBezTo>
                  <a:cubicBezTo>
                    <a:pt x="858" y="123"/>
                    <a:pt x="1453" y="314"/>
                    <a:pt x="2060" y="837"/>
                  </a:cubicBezTo>
                  <a:cubicBezTo>
                    <a:pt x="2072" y="846"/>
                    <a:pt x="2084" y="850"/>
                    <a:pt x="2097" y="850"/>
                  </a:cubicBezTo>
                  <a:cubicBezTo>
                    <a:pt x="2150" y="850"/>
                    <a:pt x="2204" y="779"/>
                    <a:pt x="2156" y="730"/>
                  </a:cubicBezTo>
                  <a:cubicBezTo>
                    <a:pt x="1742" y="288"/>
                    <a:pt x="1080" y="1"/>
                    <a:pt x="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2315916" y="3287683"/>
              <a:ext cx="49886" cy="88409"/>
            </a:xfrm>
            <a:custGeom>
              <a:avLst/>
              <a:gdLst/>
              <a:ahLst/>
              <a:cxnLst/>
              <a:rect l="l" t="t" r="r" b="b"/>
              <a:pathLst>
                <a:path w="1331" h="2329" extrusionOk="0">
                  <a:moveTo>
                    <a:pt x="103" y="1"/>
                  </a:moveTo>
                  <a:cubicBezTo>
                    <a:pt x="46" y="1"/>
                    <a:pt x="1" y="58"/>
                    <a:pt x="56" y="123"/>
                  </a:cubicBezTo>
                  <a:cubicBezTo>
                    <a:pt x="771" y="790"/>
                    <a:pt x="938" y="1492"/>
                    <a:pt x="1271" y="2302"/>
                  </a:cubicBezTo>
                  <a:cubicBezTo>
                    <a:pt x="1277" y="2320"/>
                    <a:pt x="1292" y="2329"/>
                    <a:pt x="1305" y="2329"/>
                  </a:cubicBezTo>
                  <a:cubicBezTo>
                    <a:pt x="1319" y="2329"/>
                    <a:pt x="1330" y="2320"/>
                    <a:pt x="1330" y="2302"/>
                  </a:cubicBezTo>
                  <a:cubicBezTo>
                    <a:pt x="1247" y="1552"/>
                    <a:pt x="914" y="516"/>
                    <a:pt x="152" y="16"/>
                  </a:cubicBezTo>
                  <a:cubicBezTo>
                    <a:pt x="136" y="5"/>
                    <a:pt x="119" y="1"/>
                    <a:pt x="103" y="1"/>
                  </a:cubicBezTo>
                  <a:close/>
                </a:path>
              </a:pathLst>
            </a:custGeom>
            <a:solidFill>
              <a:srgbClr val="B79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2481800" y="3266463"/>
              <a:ext cx="111466" cy="22966"/>
            </a:xfrm>
            <a:custGeom>
              <a:avLst/>
              <a:gdLst/>
              <a:ahLst/>
              <a:cxnLst/>
              <a:rect l="l" t="t" r="r" b="b"/>
              <a:pathLst>
                <a:path w="2974" h="605" extrusionOk="0">
                  <a:moveTo>
                    <a:pt x="1325" y="0"/>
                  </a:moveTo>
                  <a:cubicBezTo>
                    <a:pt x="876" y="0"/>
                    <a:pt x="415" y="76"/>
                    <a:pt x="0" y="194"/>
                  </a:cubicBezTo>
                  <a:cubicBezTo>
                    <a:pt x="0" y="218"/>
                    <a:pt x="0" y="230"/>
                    <a:pt x="12" y="230"/>
                  </a:cubicBezTo>
                  <a:cubicBezTo>
                    <a:pt x="454" y="193"/>
                    <a:pt x="906" y="133"/>
                    <a:pt x="1337" y="133"/>
                  </a:cubicBezTo>
                  <a:cubicBezTo>
                    <a:pt x="1881" y="133"/>
                    <a:pt x="2392" y="228"/>
                    <a:pt x="2810" y="587"/>
                  </a:cubicBezTo>
                  <a:cubicBezTo>
                    <a:pt x="2822" y="599"/>
                    <a:pt x="2837" y="604"/>
                    <a:pt x="2852" y="604"/>
                  </a:cubicBezTo>
                  <a:cubicBezTo>
                    <a:pt x="2910" y="604"/>
                    <a:pt x="2974" y="527"/>
                    <a:pt x="2917" y="480"/>
                  </a:cubicBezTo>
                  <a:cubicBezTo>
                    <a:pt x="2496" y="134"/>
                    <a:pt x="1921" y="0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1077030" y="2709772"/>
              <a:ext cx="1342796" cy="793668"/>
            </a:xfrm>
            <a:custGeom>
              <a:avLst/>
              <a:gdLst/>
              <a:ahLst/>
              <a:cxnLst/>
              <a:rect l="l" t="t" r="r" b="b"/>
              <a:pathLst>
                <a:path w="35827" h="20908" extrusionOk="0">
                  <a:moveTo>
                    <a:pt x="1488" y="0"/>
                  </a:moveTo>
                  <a:cubicBezTo>
                    <a:pt x="667" y="0"/>
                    <a:pt x="0" y="667"/>
                    <a:pt x="0" y="1488"/>
                  </a:cubicBezTo>
                  <a:lnTo>
                    <a:pt x="0" y="20657"/>
                  </a:lnTo>
                  <a:lnTo>
                    <a:pt x="35826" y="20907"/>
                  </a:lnTo>
                  <a:lnTo>
                    <a:pt x="35814" y="1453"/>
                  </a:lnTo>
                  <a:cubicBezTo>
                    <a:pt x="35814" y="655"/>
                    <a:pt x="35159" y="0"/>
                    <a:pt x="34350" y="0"/>
                  </a:cubicBezTo>
                  <a:close/>
                </a:path>
              </a:pathLst>
            </a:custGeom>
            <a:solidFill>
              <a:srgbClr val="424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1065862" y="2721046"/>
              <a:ext cx="1342346" cy="784633"/>
            </a:xfrm>
            <a:custGeom>
              <a:avLst/>
              <a:gdLst/>
              <a:ahLst/>
              <a:cxnLst/>
              <a:rect l="l" t="t" r="r" b="b"/>
              <a:pathLst>
                <a:path w="35815" h="20670" extrusionOk="0">
                  <a:moveTo>
                    <a:pt x="751" y="1"/>
                  </a:moveTo>
                  <a:cubicBezTo>
                    <a:pt x="334" y="1"/>
                    <a:pt x="1" y="322"/>
                    <a:pt x="1" y="739"/>
                  </a:cubicBezTo>
                  <a:lnTo>
                    <a:pt x="1" y="20670"/>
                  </a:lnTo>
                  <a:lnTo>
                    <a:pt x="35815" y="20670"/>
                  </a:lnTo>
                  <a:lnTo>
                    <a:pt x="35815" y="727"/>
                  </a:lnTo>
                  <a:cubicBezTo>
                    <a:pt x="35815" y="322"/>
                    <a:pt x="35481" y="1"/>
                    <a:pt x="35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801706" y="3503413"/>
              <a:ext cx="1908632" cy="214702"/>
            </a:xfrm>
            <a:custGeom>
              <a:avLst/>
              <a:gdLst/>
              <a:ahLst/>
              <a:cxnLst/>
              <a:rect l="l" t="t" r="r" b="b"/>
              <a:pathLst>
                <a:path w="50924" h="5656" extrusionOk="0">
                  <a:moveTo>
                    <a:pt x="43172" y="0"/>
                  </a:moveTo>
                  <a:lnTo>
                    <a:pt x="7001" y="48"/>
                  </a:lnTo>
                  <a:lnTo>
                    <a:pt x="369" y="2298"/>
                  </a:lnTo>
                  <a:cubicBezTo>
                    <a:pt x="0" y="3037"/>
                    <a:pt x="310" y="5656"/>
                    <a:pt x="1322" y="5656"/>
                  </a:cubicBezTo>
                  <a:lnTo>
                    <a:pt x="48482" y="5656"/>
                  </a:lnTo>
                  <a:cubicBezTo>
                    <a:pt x="49482" y="5656"/>
                    <a:pt x="50923" y="2715"/>
                    <a:pt x="49721" y="2084"/>
                  </a:cubicBezTo>
                  <a:lnTo>
                    <a:pt x="431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801706" y="3505652"/>
              <a:ext cx="1886293" cy="115322"/>
            </a:xfrm>
            <a:custGeom>
              <a:avLst/>
              <a:gdLst/>
              <a:ahLst/>
              <a:cxnLst/>
              <a:rect l="l" t="t" r="r" b="b"/>
              <a:pathLst>
                <a:path w="50328" h="3038" extrusionOk="0">
                  <a:moveTo>
                    <a:pt x="7001" y="1"/>
                  </a:moveTo>
                  <a:lnTo>
                    <a:pt x="369" y="2251"/>
                  </a:lnTo>
                  <a:cubicBezTo>
                    <a:pt x="0" y="2954"/>
                    <a:pt x="310" y="3037"/>
                    <a:pt x="1322" y="3037"/>
                  </a:cubicBezTo>
                  <a:lnTo>
                    <a:pt x="48482" y="3037"/>
                  </a:lnTo>
                  <a:cubicBezTo>
                    <a:pt x="49482" y="3037"/>
                    <a:pt x="50328" y="2906"/>
                    <a:pt x="49578" y="2251"/>
                  </a:cubicBezTo>
                  <a:lnTo>
                    <a:pt x="42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1465693" y="3540007"/>
              <a:ext cx="549832" cy="53372"/>
            </a:xfrm>
            <a:custGeom>
              <a:avLst/>
              <a:gdLst/>
              <a:ahLst/>
              <a:cxnLst/>
              <a:rect l="l" t="t" r="r" b="b"/>
              <a:pathLst>
                <a:path w="14670" h="1406" extrusionOk="0">
                  <a:moveTo>
                    <a:pt x="1310" y="1"/>
                  </a:moveTo>
                  <a:cubicBezTo>
                    <a:pt x="1072" y="1"/>
                    <a:pt x="870" y="60"/>
                    <a:pt x="798" y="168"/>
                  </a:cubicBezTo>
                  <a:lnTo>
                    <a:pt x="120" y="1072"/>
                  </a:lnTo>
                  <a:cubicBezTo>
                    <a:pt x="1" y="1239"/>
                    <a:pt x="274" y="1406"/>
                    <a:pt x="643" y="1406"/>
                  </a:cubicBezTo>
                  <a:lnTo>
                    <a:pt x="14026" y="1406"/>
                  </a:lnTo>
                  <a:cubicBezTo>
                    <a:pt x="14395" y="1406"/>
                    <a:pt x="14669" y="1239"/>
                    <a:pt x="14562" y="1072"/>
                  </a:cubicBezTo>
                  <a:lnTo>
                    <a:pt x="13895" y="168"/>
                  </a:lnTo>
                  <a:cubicBezTo>
                    <a:pt x="13812" y="72"/>
                    <a:pt x="13609" y="1"/>
                    <a:pt x="13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1141270" y="2787477"/>
              <a:ext cx="1194638" cy="720936"/>
            </a:xfrm>
            <a:custGeom>
              <a:avLst/>
              <a:gdLst/>
              <a:ahLst/>
              <a:cxnLst/>
              <a:rect l="l" t="t" r="r" b="b"/>
              <a:pathLst>
                <a:path w="31874" h="18992" extrusionOk="0">
                  <a:moveTo>
                    <a:pt x="2751" y="1"/>
                  </a:moveTo>
                  <a:lnTo>
                    <a:pt x="1870" y="37"/>
                  </a:lnTo>
                  <a:lnTo>
                    <a:pt x="1001" y="49"/>
                  </a:lnTo>
                  <a:lnTo>
                    <a:pt x="286" y="299"/>
                  </a:lnTo>
                  <a:lnTo>
                    <a:pt x="48" y="1013"/>
                  </a:lnTo>
                  <a:lnTo>
                    <a:pt x="25" y="1906"/>
                  </a:lnTo>
                  <a:lnTo>
                    <a:pt x="48" y="2823"/>
                  </a:lnTo>
                  <a:lnTo>
                    <a:pt x="84" y="3716"/>
                  </a:lnTo>
                  <a:lnTo>
                    <a:pt x="84" y="4609"/>
                  </a:lnTo>
                  <a:lnTo>
                    <a:pt x="1" y="5502"/>
                  </a:lnTo>
                  <a:lnTo>
                    <a:pt x="84" y="6395"/>
                  </a:lnTo>
                  <a:lnTo>
                    <a:pt x="120" y="7288"/>
                  </a:lnTo>
                  <a:lnTo>
                    <a:pt x="108" y="8181"/>
                  </a:lnTo>
                  <a:lnTo>
                    <a:pt x="84" y="9085"/>
                  </a:lnTo>
                  <a:lnTo>
                    <a:pt x="1" y="9978"/>
                  </a:lnTo>
                  <a:lnTo>
                    <a:pt x="120" y="10871"/>
                  </a:lnTo>
                  <a:lnTo>
                    <a:pt x="1" y="11764"/>
                  </a:lnTo>
                  <a:lnTo>
                    <a:pt x="144" y="12657"/>
                  </a:lnTo>
                  <a:lnTo>
                    <a:pt x="60" y="13550"/>
                  </a:lnTo>
                  <a:lnTo>
                    <a:pt x="48" y="14443"/>
                  </a:lnTo>
                  <a:lnTo>
                    <a:pt x="120" y="15336"/>
                  </a:lnTo>
                  <a:lnTo>
                    <a:pt x="72" y="16229"/>
                  </a:lnTo>
                  <a:lnTo>
                    <a:pt x="120" y="17122"/>
                  </a:lnTo>
                  <a:lnTo>
                    <a:pt x="1" y="18027"/>
                  </a:lnTo>
                  <a:lnTo>
                    <a:pt x="25" y="18956"/>
                  </a:lnTo>
                  <a:lnTo>
                    <a:pt x="953" y="18849"/>
                  </a:lnTo>
                  <a:lnTo>
                    <a:pt x="1846" y="18872"/>
                  </a:lnTo>
                  <a:lnTo>
                    <a:pt x="2727" y="18956"/>
                  </a:lnTo>
                  <a:lnTo>
                    <a:pt x="3596" y="18968"/>
                  </a:lnTo>
                  <a:lnTo>
                    <a:pt x="4477" y="18991"/>
                  </a:lnTo>
                  <a:lnTo>
                    <a:pt x="5370" y="18849"/>
                  </a:lnTo>
                  <a:lnTo>
                    <a:pt x="6251" y="18920"/>
                  </a:lnTo>
                  <a:lnTo>
                    <a:pt x="7133" y="18908"/>
                  </a:lnTo>
                  <a:lnTo>
                    <a:pt x="8002" y="18872"/>
                  </a:lnTo>
                  <a:lnTo>
                    <a:pt x="8895" y="18837"/>
                  </a:lnTo>
                  <a:lnTo>
                    <a:pt x="9776" y="18896"/>
                  </a:lnTo>
                  <a:lnTo>
                    <a:pt x="10657" y="18979"/>
                  </a:lnTo>
                  <a:lnTo>
                    <a:pt x="11526" y="18968"/>
                  </a:lnTo>
                  <a:lnTo>
                    <a:pt x="12419" y="18849"/>
                  </a:lnTo>
                  <a:lnTo>
                    <a:pt x="13300" y="18908"/>
                  </a:lnTo>
                  <a:lnTo>
                    <a:pt x="14181" y="18956"/>
                  </a:lnTo>
                  <a:lnTo>
                    <a:pt x="15062" y="18932"/>
                  </a:lnTo>
                  <a:lnTo>
                    <a:pt x="15943" y="18896"/>
                  </a:lnTo>
                  <a:lnTo>
                    <a:pt x="16836" y="18849"/>
                  </a:lnTo>
                  <a:lnTo>
                    <a:pt x="17705" y="18979"/>
                  </a:lnTo>
                  <a:lnTo>
                    <a:pt x="18586" y="18979"/>
                  </a:lnTo>
                  <a:lnTo>
                    <a:pt x="19467" y="18932"/>
                  </a:lnTo>
                  <a:lnTo>
                    <a:pt x="20360" y="18968"/>
                  </a:lnTo>
                  <a:lnTo>
                    <a:pt x="21241" y="18908"/>
                  </a:lnTo>
                  <a:lnTo>
                    <a:pt x="22111" y="18932"/>
                  </a:lnTo>
                  <a:lnTo>
                    <a:pt x="22992" y="18979"/>
                  </a:lnTo>
                  <a:lnTo>
                    <a:pt x="23873" y="18872"/>
                  </a:lnTo>
                  <a:lnTo>
                    <a:pt x="24766" y="18896"/>
                  </a:lnTo>
                  <a:lnTo>
                    <a:pt x="25647" y="18896"/>
                  </a:lnTo>
                  <a:lnTo>
                    <a:pt x="26516" y="18872"/>
                  </a:lnTo>
                  <a:lnTo>
                    <a:pt x="27397" y="18979"/>
                  </a:lnTo>
                  <a:lnTo>
                    <a:pt x="28278" y="18896"/>
                  </a:lnTo>
                  <a:lnTo>
                    <a:pt x="29171" y="18968"/>
                  </a:lnTo>
                  <a:lnTo>
                    <a:pt x="30052" y="18908"/>
                  </a:lnTo>
                  <a:lnTo>
                    <a:pt x="30921" y="18896"/>
                  </a:lnTo>
                  <a:lnTo>
                    <a:pt x="31814" y="18920"/>
                  </a:lnTo>
                  <a:lnTo>
                    <a:pt x="31814" y="18015"/>
                  </a:lnTo>
                  <a:lnTo>
                    <a:pt x="31838" y="17122"/>
                  </a:lnTo>
                  <a:lnTo>
                    <a:pt x="31755" y="16229"/>
                  </a:lnTo>
                  <a:lnTo>
                    <a:pt x="31874" y="15324"/>
                  </a:lnTo>
                  <a:lnTo>
                    <a:pt x="31838" y="14431"/>
                  </a:lnTo>
                  <a:lnTo>
                    <a:pt x="31874" y="13538"/>
                  </a:lnTo>
                  <a:lnTo>
                    <a:pt x="31814" y="12645"/>
                  </a:lnTo>
                  <a:lnTo>
                    <a:pt x="31731" y="11729"/>
                  </a:lnTo>
                  <a:lnTo>
                    <a:pt x="31838" y="10836"/>
                  </a:lnTo>
                  <a:lnTo>
                    <a:pt x="31790" y="9943"/>
                  </a:lnTo>
                  <a:lnTo>
                    <a:pt x="31731" y="9050"/>
                  </a:lnTo>
                  <a:lnTo>
                    <a:pt x="31874" y="8157"/>
                  </a:lnTo>
                  <a:lnTo>
                    <a:pt x="31850" y="7252"/>
                  </a:lnTo>
                  <a:lnTo>
                    <a:pt x="31778" y="6359"/>
                  </a:lnTo>
                  <a:lnTo>
                    <a:pt x="31802" y="5466"/>
                  </a:lnTo>
                  <a:lnTo>
                    <a:pt x="31731" y="4573"/>
                  </a:lnTo>
                  <a:lnTo>
                    <a:pt x="31838" y="3680"/>
                  </a:lnTo>
                  <a:lnTo>
                    <a:pt x="31755" y="2787"/>
                  </a:lnTo>
                  <a:lnTo>
                    <a:pt x="31743" y="1882"/>
                  </a:lnTo>
                  <a:lnTo>
                    <a:pt x="31743" y="989"/>
                  </a:lnTo>
                  <a:lnTo>
                    <a:pt x="31540" y="358"/>
                  </a:lnTo>
                  <a:lnTo>
                    <a:pt x="30909" y="168"/>
                  </a:lnTo>
                  <a:lnTo>
                    <a:pt x="30016" y="168"/>
                  </a:lnTo>
                  <a:lnTo>
                    <a:pt x="29135" y="60"/>
                  </a:lnTo>
                  <a:lnTo>
                    <a:pt x="28266" y="156"/>
                  </a:lnTo>
                  <a:lnTo>
                    <a:pt x="27385" y="60"/>
                  </a:lnTo>
                  <a:lnTo>
                    <a:pt x="26504" y="156"/>
                  </a:lnTo>
                  <a:lnTo>
                    <a:pt x="25623" y="120"/>
                  </a:lnTo>
                  <a:lnTo>
                    <a:pt x="24754" y="156"/>
                  </a:lnTo>
                  <a:lnTo>
                    <a:pt x="23861" y="13"/>
                  </a:lnTo>
                  <a:lnTo>
                    <a:pt x="22980" y="49"/>
                  </a:lnTo>
                  <a:lnTo>
                    <a:pt x="22099" y="60"/>
                  </a:lnTo>
                  <a:lnTo>
                    <a:pt x="21218" y="1"/>
                  </a:lnTo>
                  <a:lnTo>
                    <a:pt x="20348" y="37"/>
                  </a:lnTo>
                  <a:lnTo>
                    <a:pt x="19467" y="156"/>
                  </a:lnTo>
                  <a:lnTo>
                    <a:pt x="18586" y="37"/>
                  </a:lnTo>
                  <a:lnTo>
                    <a:pt x="17705" y="60"/>
                  </a:lnTo>
                  <a:lnTo>
                    <a:pt x="16836" y="168"/>
                  </a:lnTo>
                  <a:lnTo>
                    <a:pt x="15955" y="49"/>
                  </a:lnTo>
                  <a:lnTo>
                    <a:pt x="15062" y="13"/>
                  </a:lnTo>
                  <a:lnTo>
                    <a:pt x="14181" y="60"/>
                  </a:lnTo>
                  <a:lnTo>
                    <a:pt x="13300" y="156"/>
                  </a:lnTo>
                  <a:lnTo>
                    <a:pt x="12419" y="37"/>
                  </a:lnTo>
                  <a:lnTo>
                    <a:pt x="11550" y="84"/>
                  </a:lnTo>
                  <a:lnTo>
                    <a:pt x="10669" y="84"/>
                  </a:lnTo>
                  <a:lnTo>
                    <a:pt x="9788" y="60"/>
                  </a:lnTo>
                  <a:lnTo>
                    <a:pt x="8918" y="156"/>
                  </a:lnTo>
                  <a:lnTo>
                    <a:pt x="8037" y="37"/>
                  </a:lnTo>
                  <a:lnTo>
                    <a:pt x="7156" y="37"/>
                  </a:lnTo>
                  <a:lnTo>
                    <a:pt x="6275" y="13"/>
                  </a:lnTo>
                  <a:lnTo>
                    <a:pt x="5382" y="49"/>
                  </a:lnTo>
                  <a:lnTo>
                    <a:pt x="4513" y="156"/>
                  </a:lnTo>
                  <a:lnTo>
                    <a:pt x="3632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1481322" y="2881506"/>
              <a:ext cx="525694" cy="532009"/>
            </a:xfrm>
            <a:custGeom>
              <a:avLst/>
              <a:gdLst/>
              <a:ahLst/>
              <a:cxnLst/>
              <a:rect l="l" t="t" r="r" b="b"/>
              <a:pathLst>
                <a:path w="14026" h="14015" extrusionOk="0">
                  <a:moveTo>
                    <a:pt x="7013" y="0"/>
                  </a:moveTo>
                  <a:cubicBezTo>
                    <a:pt x="3144" y="0"/>
                    <a:pt x="0" y="3132"/>
                    <a:pt x="0" y="7013"/>
                  </a:cubicBezTo>
                  <a:cubicBezTo>
                    <a:pt x="0" y="10883"/>
                    <a:pt x="3144" y="14014"/>
                    <a:pt x="7013" y="14014"/>
                  </a:cubicBezTo>
                  <a:cubicBezTo>
                    <a:pt x="10883" y="14014"/>
                    <a:pt x="14026" y="10883"/>
                    <a:pt x="14026" y="7013"/>
                  </a:cubicBezTo>
                  <a:cubicBezTo>
                    <a:pt x="14026" y="3132"/>
                    <a:pt x="10883" y="0"/>
                    <a:pt x="7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1716469" y="3160819"/>
              <a:ext cx="55845" cy="99000"/>
            </a:xfrm>
            <a:custGeom>
              <a:avLst/>
              <a:gdLst/>
              <a:ahLst/>
              <a:cxnLst/>
              <a:rect l="l" t="t" r="r" b="b"/>
              <a:pathLst>
                <a:path w="1490" h="2608" extrusionOk="0">
                  <a:moveTo>
                    <a:pt x="739" y="0"/>
                  </a:moveTo>
                  <a:cubicBezTo>
                    <a:pt x="322" y="0"/>
                    <a:pt x="1" y="334"/>
                    <a:pt x="1" y="751"/>
                  </a:cubicBezTo>
                  <a:cubicBezTo>
                    <a:pt x="1" y="989"/>
                    <a:pt x="108" y="1215"/>
                    <a:pt x="299" y="1346"/>
                  </a:cubicBezTo>
                  <a:lnTo>
                    <a:pt x="179" y="2406"/>
                  </a:lnTo>
                  <a:cubicBezTo>
                    <a:pt x="179" y="2465"/>
                    <a:pt x="191" y="2513"/>
                    <a:pt x="215" y="2548"/>
                  </a:cubicBezTo>
                  <a:cubicBezTo>
                    <a:pt x="251" y="2596"/>
                    <a:pt x="310" y="2608"/>
                    <a:pt x="346" y="2608"/>
                  </a:cubicBezTo>
                  <a:lnTo>
                    <a:pt x="1096" y="2608"/>
                  </a:lnTo>
                  <a:cubicBezTo>
                    <a:pt x="1156" y="2608"/>
                    <a:pt x="1203" y="2584"/>
                    <a:pt x="1227" y="2548"/>
                  </a:cubicBezTo>
                  <a:cubicBezTo>
                    <a:pt x="1263" y="2513"/>
                    <a:pt x="1287" y="2465"/>
                    <a:pt x="1275" y="2406"/>
                  </a:cubicBezTo>
                  <a:lnTo>
                    <a:pt x="1156" y="1346"/>
                  </a:lnTo>
                  <a:cubicBezTo>
                    <a:pt x="1346" y="1215"/>
                    <a:pt x="1453" y="989"/>
                    <a:pt x="1453" y="751"/>
                  </a:cubicBezTo>
                  <a:cubicBezTo>
                    <a:pt x="1489" y="346"/>
                    <a:pt x="1144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1619209" y="2978229"/>
              <a:ext cx="250816" cy="338110"/>
            </a:xfrm>
            <a:custGeom>
              <a:avLst/>
              <a:gdLst/>
              <a:ahLst/>
              <a:cxnLst/>
              <a:rect l="l" t="t" r="r" b="b"/>
              <a:pathLst>
                <a:path w="6692" h="8907" extrusionOk="0">
                  <a:moveTo>
                    <a:pt x="3334" y="1108"/>
                  </a:moveTo>
                  <a:cubicBezTo>
                    <a:pt x="4156" y="1108"/>
                    <a:pt x="4822" y="1786"/>
                    <a:pt x="4822" y="2596"/>
                  </a:cubicBezTo>
                  <a:lnTo>
                    <a:pt x="4822" y="3191"/>
                  </a:lnTo>
                  <a:lnTo>
                    <a:pt x="4822" y="3346"/>
                  </a:lnTo>
                  <a:lnTo>
                    <a:pt x="1846" y="3346"/>
                  </a:lnTo>
                  <a:lnTo>
                    <a:pt x="1846" y="3191"/>
                  </a:lnTo>
                  <a:lnTo>
                    <a:pt x="1846" y="2596"/>
                  </a:lnTo>
                  <a:cubicBezTo>
                    <a:pt x="1846" y="1786"/>
                    <a:pt x="2513" y="1108"/>
                    <a:pt x="3334" y="1108"/>
                  </a:cubicBezTo>
                  <a:close/>
                  <a:moveTo>
                    <a:pt x="3346" y="4834"/>
                  </a:moveTo>
                  <a:cubicBezTo>
                    <a:pt x="3763" y="4834"/>
                    <a:pt x="4096" y="5156"/>
                    <a:pt x="4096" y="5572"/>
                  </a:cubicBezTo>
                  <a:cubicBezTo>
                    <a:pt x="4084" y="5811"/>
                    <a:pt x="3965" y="6025"/>
                    <a:pt x="3763" y="6168"/>
                  </a:cubicBezTo>
                  <a:lnTo>
                    <a:pt x="3882" y="7227"/>
                  </a:lnTo>
                  <a:cubicBezTo>
                    <a:pt x="3882" y="7287"/>
                    <a:pt x="3870" y="7335"/>
                    <a:pt x="3834" y="7382"/>
                  </a:cubicBezTo>
                  <a:cubicBezTo>
                    <a:pt x="3810" y="7418"/>
                    <a:pt x="3751" y="7442"/>
                    <a:pt x="3703" y="7442"/>
                  </a:cubicBezTo>
                  <a:lnTo>
                    <a:pt x="2965" y="7442"/>
                  </a:lnTo>
                  <a:cubicBezTo>
                    <a:pt x="2905" y="7442"/>
                    <a:pt x="2858" y="7406"/>
                    <a:pt x="2834" y="7382"/>
                  </a:cubicBezTo>
                  <a:cubicBezTo>
                    <a:pt x="2798" y="7335"/>
                    <a:pt x="2774" y="7287"/>
                    <a:pt x="2786" y="7227"/>
                  </a:cubicBezTo>
                  <a:lnTo>
                    <a:pt x="2905" y="6168"/>
                  </a:lnTo>
                  <a:cubicBezTo>
                    <a:pt x="2715" y="6037"/>
                    <a:pt x="2608" y="5811"/>
                    <a:pt x="2608" y="5572"/>
                  </a:cubicBezTo>
                  <a:cubicBezTo>
                    <a:pt x="2608" y="5156"/>
                    <a:pt x="2929" y="4834"/>
                    <a:pt x="3346" y="4834"/>
                  </a:cubicBezTo>
                  <a:close/>
                  <a:moveTo>
                    <a:pt x="3334" y="0"/>
                  </a:moveTo>
                  <a:cubicBezTo>
                    <a:pt x="1893" y="0"/>
                    <a:pt x="727" y="1155"/>
                    <a:pt x="727" y="2596"/>
                  </a:cubicBezTo>
                  <a:lnTo>
                    <a:pt x="727" y="3191"/>
                  </a:lnTo>
                  <a:lnTo>
                    <a:pt x="727" y="3346"/>
                  </a:lnTo>
                  <a:lnTo>
                    <a:pt x="179" y="3346"/>
                  </a:lnTo>
                  <a:cubicBezTo>
                    <a:pt x="72" y="3346"/>
                    <a:pt x="0" y="3429"/>
                    <a:pt x="0" y="3525"/>
                  </a:cubicBezTo>
                  <a:lnTo>
                    <a:pt x="0" y="8168"/>
                  </a:lnTo>
                  <a:cubicBezTo>
                    <a:pt x="0" y="8585"/>
                    <a:pt x="322" y="8906"/>
                    <a:pt x="738" y="8906"/>
                  </a:cubicBezTo>
                  <a:lnTo>
                    <a:pt x="5953" y="8906"/>
                  </a:lnTo>
                  <a:cubicBezTo>
                    <a:pt x="6370" y="8906"/>
                    <a:pt x="6692" y="8585"/>
                    <a:pt x="6692" y="8168"/>
                  </a:cubicBezTo>
                  <a:lnTo>
                    <a:pt x="6692" y="3525"/>
                  </a:lnTo>
                  <a:cubicBezTo>
                    <a:pt x="6680" y="3417"/>
                    <a:pt x="6596" y="3346"/>
                    <a:pt x="6489" y="3346"/>
                  </a:cubicBezTo>
                  <a:lnTo>
                    <a:pt x="5942" y="3346"/>
                  </a:lnTo>
                  <a:lnTo>
                    <a:pt x="5942" y="3191"/>
                  </a:lnTo>
                  <a:lnTo>
                    <a:pt x="5942" y="2596"/>
                  </a:lnTo>
                  <a:cubicBezTo>
                    <a:pt x="5942" y="1167"/>
                    <a:pt x="4775" y="0"/>
                    <a:pt x="3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1337176" y="2791122"/>
              <a:ext cx="511864" cy="714559"/>
            </a:xfrm>
            <a:custGeom>
              <a:avLst/>
              <a:gdLst/>
              <a:ahLst/>
              <a:cxnLst/>
              <a:rect l="l" t="t" r="r" b="b"/>
              <a:pathLst>
                <a:path w="13657" h="18824" extrusionOk="0">
                  <a:moveTo>
                    <a:pt x="12419" y="0"/>
                  </a:moveTo>
                  <a:lnTo>
                    <a:pt x="1" y="18824"/>
                  </a:lnTo>
                  <a:lnTo>
                    <a:pt x="1227" y="18824"/>
                  </a:lnTo>
                  <a:lnTo>
                    <a:pt x="13657" y="0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1511401" y="2791122"/>
              <a:ext cx="746602" cy="714559"/>
            </a:xfrm>
            <a:custGeom>
              <a:avLst/>
              <a:gdLst/>
              <a:ahLst/>
              <a:cxnLst/>
              <a:rect l="l" t="t" r="r" b="b"/>
              <a:pathLst>
                <a:path w="19920" h="18824" extrusionOk="0">
                  <a:moveTo>
                    <a:pt x="12430" y="0"/>
                  </a:moveTo>
                  <a:lnTo>
                    <a:pt x="0" y="18824"/>
                  </a:lnTo>
                  <a:lnTo>
                    <a:pt x="7501" y="18824"/>
                  </a:lnTo>
                  <a:lnTo>
                    <a:pt x="19919" y="0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829815" y="1606488"/>
              <a:ext cx="659573" cy="870992"/>
            </a:xfrm>
            <a:custGeom>
              <a:avLst/>
              <a:gdLst/>
              <a:ahLst/>
              <a:cxnLst/>
              <a:rect l="l" t="t" r="r" b="b"/>
              <a:pathLst>
                <a:path w="17598" h="22945" extrusionOk="0">
                  <a:moveTo>
                    <a:pt x="1048" y="1"/>
                  </a:moveTo>
                  <a:cubicBezTo>
                    <a:pt x="464" y="1"/>
                    <a:pt x="0" y="453"/>
                    <a:pt x="0" y="1037"/>
                  </a:cubicBezTo>
                  <a:lnTo>
                    <a:pt x="0" y="21908"/>
                  </a:lnTo>
                  <a:cubicBezTo>
                    <a:pt x="0" y="22480"/>
                    <a:pt x="464" y="22944"/>
                    <a:pt x="1048" y="22944"/>
                  </a:cubicBezTo>
                  <a:lnTo>
                    <a:pt x="16550" y="22944"/>
                  </a:lnTo>
                  <a:cubicBezTo>
                    <a:pt x="17133" y="22944"/>
                    <a:pt x="17598" y="22480"/>
                    <a:pt x="17586" y="21908"/>
                  </a:cubicBezTo>
                  <a:lnTo>
                    <a:pt x="17586" y="1037"/>
                  </a:lnTo>
                  <a:cubicBezTo>
                    <a:pt x="17586" y="453"/>
                    <a:pt x="17121" y="1"/>
                    <a:pt x="16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5"/>
            <p:cNvSpPr/>
            <p:nvPr/>
          </p:nvSpPr>
          <p:spPr>
            <a:xfrm>
              <a:off x="811488" y="1625506"/>
              <a:ext cx="658711" cy="871410"/>
            </a:xfrm>
            <a:custGeom>
              <a:avLst/>
              <a:gdLst/>
              <a:ahLst/>
              <a:cxnLst/>
              <a:rect l="l" t="t" r="r" b="b"/>
              <a:pathLst>
                <a:path w="17575" h="22956" extrusionOk="0">
                  <a:moveTo>
                    <a:pt x="834" y="0"/>
                  </a:moveTo>
                  <a:cubicBezTo>
                    <a:pt x="370" y="0"/>
                    <a:pt x="1" y="369"/>
                    <a:pt x="1" y="833"/>
                  </a:cubicBezTo>
                  <a:lnTo>
                    <a:pt x="1" y="22122"/>
                  </a:lnTo>
                  <a:cubicBezTo>
                    <a:pt x="1" y="22574"/>
                    <a:pt x="370" y="22955"/>
                    <a:pt x="834" y="22955"/>
                  </a:cubicBezTo>
                  <a:lnTo>
                    <a:pt x="16741" y="22955"/>
                  </a:lnTo>
                  <a:cubicBezTo>
                    <a:pt x="17206" y="22955"/>
                    <a:pt x="17575" y="22574"/>
                    <a:pt x="17575" y="22122"/>
                  </a:cubicBezTo>
                  <a:lnTo>
                    <a:pt x="17575" y="833"/>
                  </a:lnTo>
                  <a:cubicBezTo>
                    <a:pt x="17575" y="369"/>
                    <a:pt x="17206" y="0"/>
                    <a:pt x="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5"/>
            <p:cNvSpPr/>
            <p:nvPr/>
          </p:nvSpPr>
          <p:spPr>
            <a:xfrm>
              <a:off x="1102891" y="2394738"/>
              <a:ext cx="75897" cy="77325"/>
            </a:xfrm>
            <a:custGeom>
              <a:avLst/>
              <a:gdLst/>
              <a:ahLst/>
              <a:cxnLst/>
              <a:rect l="l" t="t" r="r" b="b"/>
              <a:pathLst>
                <a:path w="2025" h="2037" extrusionOk="0">
                  <a:moveTo>
                    <a:pt x="1013" y="0"/>
                  </a:moveTo>
                  <a:cubicBezTo>
                    <a:pt x="453" y="0"/>
                    <a:pt x="1" y="465"/>
                    <a:pt x="1" y="1024"/>
                  </a:cubicBezTo>
                  <a:cubicBezTo>
                    <a:pt x="1" y="1572"/>
                    <a:pt x="453" y="2036"/>
                    <a:pt x="1013" y="2036"/>
                  </a:cubicBezTo>
                  <a:cubicBezTo>
                    <a:pt x="1560" y="2036"/>
                    <a:pt x="2025" y="1572"/>
                    <a:pt x="2025" y="1024"/>
                  </a:cubicBezTo>
                  <a:cubicBezTo>
                    <a:pt x="2025" y="465"/>
                    <a:pt x="1560" y="0"/>
                    <a:pt x="1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5"/>
            <p:cNvSpPr/>
            <p:nvPr/>
          </p:nvSpPr>
          <p:spPr>
            <a:xfrm>
              <a:off x="862385" y="1684231"/>
              <a:ext cx="558265" cy="689733"/>
            </a:xfrm>
            <a:custGeom>
              <a:avLst/>
              <a:gdLst/>
              <a:ahLst/>
              <a:cxnLst/>
              <a:rect l="l" t="t" r="r" b="b"/>
              <a:pathLst>
                <a:path w="14895" h="18170" extrusionOk="0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7729"/>
                  </a:lnTo>
                  <a:cubicBezTo>
                    <a:pt x="0" y="17979"/>
                    <a:pt x="191" y="18170"/>
                    <a:pt x="429" y="18170"/>
                  </a:cubicBezTo>
                  <a:lnTo>
                    <a:pt x="14454" y="18170"/>
                  </a:lnTo>
                  <a:cubicBezTo>
                    <a:pt x="14693" y="18170"/>
                    <a:pt x="14883" y="17979"/>
                    <a:pt x="14895" y="17741"/>
                  </a:cubicBezTo>
                  <a:lnTo>
                    <a:pt x="14895" y="429"/>
                  </a:lnTo>
                  <a:cubicBezTo>
                    <a:pt x="14895" y="191"/>
                    <a:pt x="14693" y="1"/>
                    <a:pt x="14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5"/>
            <p:cNvSpPr/>
            <p:nvPr/>
          </p:nvSpPr>
          <p:spPr>
            <a:xfrm>
              <a:off x="962343" y="1853725"/>
              <a:ext cx="357034" cy="361607"/>
            </a:xfrm>
            <a:custGeom>
              <a:avLst/>
              <a:gdLst/>
              <a:ahLst/>
              <a:cxnLst/>
              <a:rect l="l" t="t" r="r" b="b"/>
              <a:pathLst>
                <a:path w="9526" h="9526" extrusionOk="0">
                  <a:moveTo>
                    <a:pt x="4763" y="1"/>
                  </a:moveTo>
                  <a:cubicBezTo>
                    <a:pt x="2132" y="1"/>
                    <a:pt x="0" y="2132"/>
                    <a:pt x="0" y="4763"/>
                  </a:cubicBezTo>
                  <a:cubicBezTo>
                    <a:pt x="0" y="7394"/>
                    <a:pt x="2132" y="9526"/>
                    <a:pt x="4763" y="9526"/>
                  </a:cubicBezTo>
                  <a:cubicBezTo>
                    <a:pt x="7382" y="9526"/>
                    <a:pt x="9525" y="7394"/>
                    <a:pt x="9525" y="4763"/>
                  </a:cubicBezTo>
                  <a:cubicBezTo>
                    <a:pt x="9525" y="2132"/>
                    <a:pt x="7382" y="1"/>
                    <a:pt x="4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5"/>
            <p:cNvSpPr/>
            <p:nvPr/>
          </p:nvSpPr>
          <p:spPr>
            <a:xfrm>
              <a:off x="1033292" y="1940882"/>
              <a:ext cx="213336" cy="195380"/>
            </a:xfrm>
            <a:custGeom>
              <a:avLst/>
              <a:gdLst/>
              <a:ahLst/>
              <a:cxnLst/>
              <a:rect l="l" t="t" r="r" b="b"/>
              <a:pathLst>
                <a:path w="5692" h="5147" extrusionOk="0">
                  <a:moveTo>
                    <a:pt x="2207" y="1"/>
                  </a:moveTo>
                  <a:cubicBezTo>
                    <a:pt x="2182" y="1"/>
                    <a:pt x="2156" y="5"/>
                    <a:pt x="2132" y="14"/>
                  </a:cubicBezTo>
                  <a:cubicBezTo>
                    <a:pt x="2048" y="38"/>
                    <a:pt x="2013" y="145"/>
                    <a:pt x="2048" y="241"/>
                  </a:cubicBezTo>
                  <a:lnTo>
                    <a:pt x="2167" y="515"/>
                  </a:lnTo>
                  <a:cubicBezTo>
                    <a:pt x="1834" y="574"/>
                    <a:pt x="1584" y="872"/>
                    <a:pt x="1584" y="1217"/>
                  </a:cubicBezTo>
                  <a:lnTo>
                    <a:pt x="1584" y="1277"/>
                  </a:lnTo>
                  <a:lnTo>
                    <a:pt x="1417" y="1277"/>
                  </a:lnTo>
                  <a:cubicBezTo>
                    <a:pt x="1274" y="1277"/>
                    <a:pt x="1155" y="1396"/>
                    <a:pt x="1155" y="1550"/>
                  </a:cubicBezTo>
                  <a:lnTo>
                    <a:pt x="1155" y="1693"/>
                  </a:lnTo>
                  <a:cubicBezTo>
                    <a:pt x="846" y="1622"/>
                    <a:pt x="608" y="1336"/>
                    <a:pt x="608" y="991"/>
                  </a:cubicBezTo>
                  <a:lnTo>
                    <a:pt x="608" y="776"/>
                  </a:lnTo>
                  <a:cubicBezTo>
                    <a:pt x="608" y="681"/>
                    <a:pt x="524" y="610"/>
                    <a:pt x="441" y="610"/>
                  </a:cubicBezTo>
                  <a:cubicBezTo>
                    <a:pt x="346" y="610"/>
                    <a:pt x="274" y="681"/>
                    <a:pt x="274" y="776"/>
                  </a:cubicBezTo>
                  <a:lnTo>
                    <a:pt x="274" y="991"/>
                  </a:lnTo>
                  <a:cubicBezTo>
                    <a:pt x="274" y="1515"/>
                    <a:pt x="667" y="1943"/>
                    <a:pt x="1155" y="2027"/>
                  </a:cubicBezTo>
                  <a:lnTo>
                    <a:pt x="1155" y="2360"/>
                  </a:lnTo>
                  <a:lnTo>
                    <a:pt x="167" y="2360"/>
                  </a:lnTo>
                  <a:cubicBezTo>
                    <a:pt x="84" y="2360"/>
                    <a:pt x="0" y="2443"/>
                    <a:pt x="0" y="2527"/>
                  </a:cubicBezTo>
                  <a:cubicBezTo>
                    <a:pt x="0" y="2622"/>
                    <a:pt x="84" y="2693"/>
                    <a:pt x="167" y="2693"/>
                  </a:cubicBezTo>
                  <a:lnTo>
                    <a:pt x="1155" y="2693"/>
                  </a:lnTo>
                  <a:lnTo>
                    <a:pt x="1155" y="3039"/>
                  </a:lnTo>
                  <a:cubicBezTo>
                    <a:pt x="655" y="3110"/>
                    <a:pt x="274" y="3539"/>
                    <a:pt x="274" y="4063"/>
                  </a:cubicBezTo>
                  <a:lnTo>
                    <a:pt x="274" y="4289"/>
                  </a:lnTo>
                  <a:cubicBezTo>
                    <a:pt x="274" y="4372"/>
                    <a:pt x="346" y="4444"/>
                    <a:pt x="441" y="4444"/>
                  </a:cubicBezTo>
                  <a:cubicBezTo>
                    <a:pt x="524" y="4444"/>
                    <a:pt x="608" y="4372"/>
                    <a:pt x="608" y="4289"/>
                  </a:cubicBezTo>
                  <a:lnTo>
                    <a:pt x="608" y="4063"/>
                  </a:lnTo>
                  <a:cubicBezTo>
                    <a:pt x="608" y="3717"/>
                    <a:pt x="846" y="3432"/>
                    <a:pt x="1155" y="3360"/>
                  </a:cubicBezTo>
                  <a:lnTo>
                    <a:pt x="1155" y="3455"/>
                  </a:lnTo>
                  <a:cubicBezTo>
                    <a:pt x="1155" y="4384"/>
                    <a:pt x="1917" y="5146"/>
                    <a:pt x="2846" y="5146"/>
                  </a:cubicBezTo>
                  <a:cubicBezTo>
                    <a:pt x="3787" y="5146"/>
                    <a:pt x="4549" y="4384"/>
                    <a:pt x="4549" y="3455"/>
                  </a:cubicBezTo>
                  <a:lnTo>
                    <a:pt x="4549" y="3360"/>
                  </a:lnTo>
                  <a:cubicBezTo>
                    <a:pt x="4858" y="3432"/>
                    <a:pt x="5096" y="3717"/>
                    <a:pt x="5096" y="4063"/>
                  </a:cubicBezTo>
                  <a:lnTo>
                    <a:pt x="5096" y="4289"/>
                  </a:lnTo>
                  <a:cubicBezTo>
                    <a:pt x="5096" y="4372"/>
                    <a:pt x="5168" y="4444"/>
                    <a:pt x="5263" y="4444"/>
                  </a:cubicBezTo>
                  <a:cubicBezTo>
                    <a:pt x="5346" y="4444"/>
                    <a:pt x="5430" y="4372"/>
                    <a:pt x="5430" y="4289"/>
                  </a:cubicBezTo>
                  <a:lnTo>
                    <a:pt x="5430" y="4063"/>
                  </a:lnTo>
                  <a:cubicBezTo>
                    <a:pt x="5430" y="3539"/>
                    <a:pt x="5037" y="3110"/>
                    <a:pt x="4549" y="3039"/>
                  </a:cubicBezTo>
                  <a:lnTo>
                    <a:pt x="4549" y="2693"/>
                  </a:lnTo>
                  <a:lnTo>
                    <a:pt x="5525" y="2693"/>
                  </a:lnTo>
                  <a:cubicBezTo>
                    <a:pt x="5620" y="2693"/>
                    <a:pt x="5692" y="2622"/>
                    <a:pt x="5692" y="2527"/>
                  </a:cubicBezTo>
                  <a:cubicBezTo>
                    <a:pt x="5692" y="2443"/>
                    <a:pt x="5644" y="2360"/>
                    <a:pt x="5561" y="2360"/>
                  </a:cubicBezTo>
                  <a:lnTo>
                    <a:pt x="4572" y="2360"/>
                  </a:lnTo>
                  <a:lnTo>
                    <a:pt x="4572" y="2027"/>
                  </a:lnTo>
                  <a:cubicBezTo>
                    <a:pt x="5061" y="1943"/>
                    <a:pt x="5453" y="1515"/>
                    <a:pt x="5453" y="991"/>
                  </a:cubicBezTo>
                  <a:lnTo>
                    <a:pt x="5453" y="776"/>
                  </a:lnTo>
                  <a:cubicBezTo>
                    <a:pt x="5453" y="681"/>
                    <a:pt x="5382" y="610"/>
                    <a:pt x="5287" y="610"/>
                  </a:cubicBezTo>
                  <a:cubicBezTo>
                    <a:pt x="5203" y="610"/>
                    <a:pt x="5120" y="681"/>
                    <a:pt x="5120" y="776"/>
                  </a:cubicBezTo>
                  <a:lnTo>
                    <a:pt x="5120" y="991"/>
                  </a:lnTo>
                  <a:cubicBezTo>
                    <a:pt x="5120" y="1336"/>
                    <a:pt x="4882" y="1622"/>
                    <a:pt x="4572" y="1693"/>
                  </a:cubicBezTo>
                  <a:lnTo>
                    <a:pt x="4572" y="1550"/>
                  </a:lnTo>
                  <a:cubicBezTo>
                    <a:pt x="4572" y="1396"/>
                    <a:pt x="4453" y="1277"/>
                    <a:pt x="4310" y="1277"/>
                  </a:cubicBezTo>
                  <a:lnTo>
                    <a:pt x="4144" y="1277"/>
                  </a:lnTo>
                  <a:lnTo>
                    <a:pt x="4144" y="1217"/>
                  </a:lnTo>
                  <a:cubicBezTo>
                    <a:pt x="4144" y="872"/>
                    <a:pt x="3894" y="574"/>
                    <a:pt x="3560" y="515"/>
                  </a:cubicBezTo>
                  <a:lnTo>
                    <a:pt x="3679" y="241"/>
                  </a:lnTo>
                  <a:cubicBezTo>
                    <a:pt x="3715" y="145"/>
                    <a:pt x="3679" y="62"/>
                    <a:pt x="3596" y="14"/>
                  </a:cubicBezTo>
                  <a:cubicBezTo>
                    <a:pt x="3571" y="5"/>
                    <a:pt x="3547" y="1"/>
                    <a:pt x="3524" y="1"/>
                  </a:cubicBezTo>
                  <a:cubicBezTo>
                    <a:pt x="3460" y="1"/>
                    <a:pt x="3405" y="36"/>
                    <a:pt x="3370" y="98"/>
                  </a:cubicBezTo>
                  <a:lnTo>
                    <a:pt x="3191" y="503"/>
                  </a:lnTo>
                  <a:lnTo>
                    <a:pt x="2536" y="503"/>
                  </a:lnTo>
                  <a:lnTo>
                    <a:pt x="2358" y="98"/>
                  </a:lnTo>
                  <a:cubicBezTo>
                    <a:pt x="2340" y="36"/>
                    <a:pt x="2277" y="1"/>
                    <a:pt x="2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5"/>
            <p:cNvSpPr/>
            <p:nvPr/>
          </p:nvSpPr>
          <p:spPr>
            <a:xfrm>
              <a:off x="861935" y="1683776"/>
              <a:ext cx="394964" cy="607474"/>
            </a:xfrm>
            <a:custGeom>
              <a:avLst/>
              <a:gdLst/>
              <a:ahLst/>
              <a:cxnLst/>
              <a:rect l="l" t="t" r="r" b="b"/>
              <a:pathLst>
                <a:path w="10538" h="16003" extrusionOk="0">
                  <a:moveTo>
                    <a:pt x="9585" y="1"/>
                  </a:moveTo>
                  <a:lnTo>
                    <a:pt x="0" y="14538"/>
                  </a:lnTo>
                  <a:lnTo>
                    <a:pt x="0" y="16003"/>
                  </a:lnTo>
                  <a:lnTo>
                    <a:pt x="10537" y="1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5"/>
            <p:cNvSpPr/>
            <p:nvPr/>
          </p:nvSpPr>
          <p:spPr>
            <a:xfrm>
              <a:off x="864596" y="1683776"/>
              <a:ext cx="554292" cy="690189"/>
            </a:xfrm>
            <a:custGeom>
              <a:avLst/>
              <a:gdLst/>
              <a:ahLst/>
              <a:cxnLst/>
              <a:rect l="l" t="t" r="r" b="b"/>
              <a:pathLst>
                <a:path w="14789" h="18182" extrusionOk="0">
                  <a:moveTo>
                    <a:pt x="11728" y="1"/>
                  </a:moveTo>
                  <a:lnTo>
                    <a:pt x="1" y="17789"/>
                  </a:lnTo>
                  <a:cubicBezTo>
                    <a:pt x="120" y="18027"/>
                    <a:pt x="370" y="18182"/>
                    <a:pt x="656" y="18182"/>
                  </a:cubicBezTo>
                  <a:lnTo>
                    <a:pt x="3180" y="18182"/>
                  </a:lnTo>
                  <a:lnTo>
                    <a:pt x="14788" y="584"/>
                  </a:lnTo>
                  <a:cubicBezTo>
                    <a:pt x="14729" y="251"/>
                    <a:pt x="14431" y="1"/>
                    <a:pt x="14074" y="1"/>
                  </a:cubicBez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5" name="Google Shape;3155;p35"/>
          <p:cNvSpPr txBox="1"/>
          <p:nvPr/>
        </p:nvSpPr>
        <p:spPr>
          <a:xfrm>
            <a:off x="6809414" y="1610917"/>
            <a:ext cx="1877386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ru-RU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Ошибки персонала</a:t>
            </a: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58" name="Google Shape;3158;p35"/>
          <p:cNvSpPr txBox="1"/>
          <p:nvPr/>
        </p:nvSpPr>
        <p:spPr>
          <a:xfrm>
            <a:off x="6864066" y="4014482"/>
            <a:ext cx="1877386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ru-RU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Не соблюдение техники безопасности </a:t>
            </a:r>
            <a:endParaRPr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61" name="Google Shape;3161;p35"/>
          <p:cNvSpPr txBox="1"/>
          <p:nvPr/>
        </p:nvSpPr>
        <p:spPr>
          <a:xfrm>
            <a:off x="6868131" y="2795766"/>
            <a:ext cx="1877386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ru-RU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Нарушение установленных регламентов</a:t>
            </a:r>
            <a:endParaRPr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25"/>
          <p:cNvSpPr/>
          <p:nvPr/>
        </p:nvSpPr>
        <p:spPr>
          <a:xfrm>
            <a:off x="6441543" y="1162786"/>
            <a:ext cx="990600" cy="99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25"/>
          <p:cNvSpPr/>
          <p:nvPr/>
        </p:nvSpPr>
        <p:spPr>
          <a:xfrm>
            <a:off x="2264170" y="3900266"/>
            <a:ext cx="990600" cy="99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25"/>
          <p:cNvSpPr/>
          <p:nvPr/>
        </p:nvSpPr>
        <p:spPr>
          <a:xfrm>
            <a:off x="1803068" y="1162786"/>
            <a:ext cx="990600" cy="99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5"/>
          <p:cNvSpPr txBox="1">
            <a:spLocks noGrp="1"/>
          </p:cNvSpPr>
          <p:nvPr>
            <p:ph type="title"/>
          </p:nvPr>
        </p:nvSpPr>
        <p:spPr>
          <a:xfrm>
            <a:off x="457200" y="10781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Виды несанкционированного доступа</a:t>
            </a:r>
            <a:endParaRPr dirty="0"/>
          </a:p>
        </p:txBody>
      </p:sp>
      <p:sp>
        <p:nvSpPr>
          <p:cNvPr id="1208" name="Google Shape;1208;p25"/>
          <p:cNvSpPr/>
          <p:nvPr/>
        </p:nvSpPr>
        <p:spPr>
          <a:xfrm rot="19641138">
            <a:off x="3237452" y="4097184"/>
            <a:ext cx="487903" cy="187752"/>
          </a:xfrm>
          <a:custGeom>
            <a:avLst/>
            <a:gdLst/>
            <a:ahLst/>
            <a:cxnLst/>
            <a:rect l="l" t="t" r="r" b="b"/>
            <a:pathLst>
              <a:path w="13943" h="1" fill="none" extrusionOk="0">
                <a:moveTo>
                  <a:pt x="1" y="0"/>
                </a:moveTo>
                <a:lnTo>
                  <a:pt x="13943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5"/>
          <p:cNvSpPr/>
          <p:nvPr/>
        </p:nvSpPr>
        <p:spPr>
          <a:xfrm>
            <a:off x="6152919" y="1885611"/>
            <a:ext cx="424315" cy="259246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7848" y="1"/>
                </a:moveTo>
                <a:lnTo>
                  <a:pt x="1" y="9312"/>
                </a:lnTo>
              </a:path>
            </a:pathLst>
          </a:custGeom>
          <a:noFill/>
          <a:ln w="13400" cap="flat" cmpd="sng">
            <a:solidFill>
              <a:srgbClr val="724BA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5"/>
          <p:cNvSpPr/>
          <p:nvPr/>
        </p:nvSpPr>
        <p:spPr>
          <a:xfrm>
            <a:off x="2665917" y="1885611"/>
            <a:ext cx="424315" cy="259246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" y="1"/>
                </a:moveTo>
                <a:lnTo>
                  <a:pt x="17848" y="9312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5"/>
          <p:cNvSpPr/>
          <p:nvPr/>
        </p:nvSpPr>
        <p:spPr>
          <a:xfrm>
            <a:off x="2588726" y="4461841"/>
            <a:ext cx="488926" cy="69962"/>
          </a:xfrm>
          <a:custGeom>
            <a:avLst/>
            <a:gdLst/>
            <a:ahLst/>
            <a:cxnLst/>
            <a:rect l="l" t="t" r="r" b="b"/>
            <a:pathLst>
              <a:path w="17562" h="2513" extrusionOk="0">
                <a:moveTo>
                  <a:pt x="0" y="1"/>
                </a:moveTo>
                <a:lnTo>
                  <a:pt x="0" y="1310"/>
                </a:lnTo>
                <a:cubicBezTo>
                  <a:pt x="0" y="1965"/>
                  <a:pt x="548" y="2513"/>
                  <a:pt x="1215" y="2513"/>
                </a:cubicBezTo>
                <a:lnTo>
                  <a:pt x="16347" y="2513"/>
                </a:lnTo>
                <a:cubicBezTo>
                  <a:pt x="17014" y="2513"/>
                  <a:pt x="17562" y="1965"/>
                  <a:pt x="17562" y="1310"/>
                </a:cubicBezTo>
                <a:lnTo>
                  <a:pt x="175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25"/>
          <p:cNvSpPr/>
          <p:nvPr/>
        </p:nvSpPr>
        <p:spPr>
          <a:xfrm>
            <a:off x="2588726" y="4193018"/>
            <a:ext cx="488926" cy="268851"/>
          </a:xfrm>
          <a:custGeom>
            <a:avLst/>
            <a:gdLst/>
            <a:ahLst/>
            <a:cxnLst/>
            <a:rect l="l" t="t" r="r" b="b"/>
            <a:pathLst>
              <a:path w="17562" h="9657" extrusionOk="0">
                <a:moveTo>
                  <a:pt x="1215" y="1"/>
                </a:moveTo>
                <a:cubicBezTo>
                  <a:pt x="548" y="1"/>
                  <a:pt x="0" y="536"/>
                  <a:pt x="0" y="1203"/>
                </a:cubicBezTo>
                <a:lnTo>
                  <a:pt x="0" y="9657"/>
                </a:lnTo>
                <a:lnTo>
                  <a:pt x="17562" y="9657"/>
                </a:lnTo>
                <a:lnTo>
                  <a:pt x="17562" y="1203"/>
                </a:lnTo>
                <a:cubicBezTo>
                  <a:pt x="17562" y="536"/>
                  <a:pt x="17014" y="1"/>
                  <a:pt x="163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5"/>
          <p:cNvSpPr/>
          <p:nvPr/>
        </p:nvSpPr>
        <p:spPr>
          <a:xfrm>
            <a:off x="2619879" y="4224171"/>
            <a:ext cx="424309" cy="219129"/>
          </a:xfrm>
          <a:custGeom>
            <a:avLst/>
            <a:gdLst/>
            <a:ahLst/>
            <a:cxnLst/>
            <a:rect l="l" t="t" r="r" b="b"/>
            <a:pathLst>
              <a:path w="15241" h="7871" extrusionOk="0">
                <a:moveTo>
                  <a:pt x="0" y="1"/>
                </a:moveTo>
                <a:lnTo>
                  <a:pt x="0" y="7871"/>
                </a:lnTo>
                <a:lnTo>
                  <a:pt x="15240" y="7871"/>
                </a:lnTo>
                <a:lnTo>
                  <a:pt x="152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25"/>
          <p:cNvSpPr/>
          <p:nvPr/>
        </p:nvSpPr>
        <p:spPr>
          <a:xfrm>
            <a:off x="2820077" y="4484726"/>
            <a:ext cx="23887" cy="24221"/>
          </a:xfrm>
          <a:custGeom>
            <a:avLst/>
            <a:gdLst/>
            <a:ahLst/>
            <a:cxnLst/>
            <a:rect l="l" t="t" r="r" b="b"/>
            <a:pathLst>
              <a:path w="858" h="870" extrusionOk="0">
                <a:moveTo>
                  <a:pt x="429" y="0"/>
                </a:moveTo>
                <a:cubicBezTo>
                  <a:pt x="191" y="0"/>
                  <a:pt x="1" y="203"/>
                  <a:pt x="1" y="441"/>
                </a:cubicBezTo>
                <a:cubicBezTo>
                  <a:pt x="1" y="679"/>
                  <a:pt x="191" y="869"/>
                  <a:pt x="429" y="869"/>
                </a:cubicBezTo>
                <a:cubicBezTo>
                  <a:pt x="667" y="869"/>
                  <a:pt x="858" y="679"/>
                  <a:pt x="858" y="441"/>
                </a:cubicBezTo>
                <a:cubicBezTo>
                  <a:pt x="858" y="203"/>
                  <a:pt x="667" y="0"/>
                  <a:pt x="4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5"/>
          <p:cNvSpPr/>
          <p:nvPr/>
        </p:nvSpPr>
        <p:spPr>
          <a:xfrm>
            <a:off x="2791569" y="4531775"/>
            <a:ext cx="83242" cy="83242"/>
          </a:xfrm>
          <a:custGeom>
            <a:avLst/>
            <a:gdLst/>
            <a:ahLst/>
            <a:cxnLst/>
            <a:rect l="l" t="t" r="r" b="b"/>
            <a:pathLst>
              <a:path w="2990" h="2990" extrusionOk="0">
                <a:moveTo>
                  <a:pt x="191" y="1"/>
                </a:moveTo>
                <a:lnTo>
                  <a:pt x="1" y="2989"/>
                </a:lnTo>
                <a:lnTo>
                  <a:pt x="2989" y="2989"/>
                </a:lnTo>
                <a:lnTo>
                  <a:pt x="2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25"/>
          <p:cNvSpPr/>
          <p:nvPr/>
        </p:nvSpPr>
        <p:spPr>
          <a:xfrm>
            <a:off x="2547941" y="4614989"/>
            <a:ext cx="570497" cy="35162"/>
          </a:xfrm>
          <a:custGeom>
            <a:avLst/>
            <a:gdLst/>
            <a:ahLst/>
            <a:cxnLst/>
            <a:rect l="l" t="t" r="r" b="b"/>
            <a:pathLst>
              <a:path w="20492" h="1263" extrusionOk="0">
                <a:moveTo>
                  <a:pt x="1" y="0"/>
                </a:moveTo>
                <a:lnTo>
                  <a:pt x="1" y="1262"/>
                </a:lnTo>
                <a:lnTo>
                  <a:pt x="20491" y="1262"/>
                </a:lnTo>
                <a:lnTo>
                  <a:pt x="2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25"/>
          <p:cNvSpPr/>
          <p:nvPr/>
        </p:nvSpPr>
        <p:spPr>
          <a:xfrm>
            <a:off x="2347075" y="4053206"/>
            <a:ext cx="335778" cy="314202"/>
          </a:xfrm>
          <a:custGeom>
            <a:avLst/>
            <a:gdLst/>
            <a:ahLst/>
            <a:cxnLst/>
            <a:rect l="l" t="t" r="r" b="b"/>
            <a:pathLst>
              <a:path w="12061" h="11286" extrusionOk="0">
                <a:moveTo>
                  <a:pt x="6862" y="1"/>
                </a:moveTo>
                <a:cubicBezTo>
                  <a:pt x="4798" y="1"/>
                  <a:pt x="2757" y="1120"/>
                  <a:pt x="1763" y="3225"/>
                </a:cubicBezTo>
                <a:cubicBezTo>
                  <a:pt x="1" y="6928"/>
                  <a:pt x="2656" y="11214"/>
                  <a:pt x="6751" y="11285"/>
                </a:cubicBezTo>
                <a:cubicBezTo>
                  <a:pt x="7251" y="11285"/>
                  <a:pt x="7251" y="10535"/>
                  <a:pt x="6751" y="10535"/>
                </a:cubicBezTo>
                <a:cubicBezTo>
                  <a:pt x="3191" y="10476"/>
                  <a:pt x="893" y="6761"/>
                  <a:pt x="2406" y="3546"/>
                </a:cubicBezTo>
                <a:cubicBezTo>
                  <a:pt x="3274" y="1715"/>
                  <a:pt x="5054" y="737"/>
                  <a:pt x="6853" y="737"/>
                </a:cubicBezTo>
                <a:cubicBezTo>
                  <a:pt x="8211" y="737"/>
                  <a:pt x="9579" y="1295"/>
                  <a:pt x="10573" y="2463"/>
                </a:cubicBezTo>
                <a:lnTo>
                  <a:pt x="10180" y="2784"/>
                </a:lnTo>
                <a:cubicBezTo>
                  <a:pt x="10085" y="2868"/>
                  <a:pt x="10109" y="3022"/>
                  <a:pt x="10228" y="3070"/>
                </a:cubicBezTo>
                <a:lnTo>
                  <a:pt x="11859" y="3677"/>
                </a:lnTo>
                <a:cubicBezTo>
                  <a:pt x="11872" y="3680"/>
                  <a:pt x="11884" y="3681"/>
                  <a:pt x="11896" y="3681"/>
                </a:cubicBezTo>
                <a:cubicBezTo>
                  <a:pt x="11987" y="3681"/>
                  <a:pt x="12060" y="3607"/>
                  <a:pt x="12050" y="3523"/>
                </a:cubicBezTo>
                <a:lnTo>
                  <a:pt x="11776" y="1808"/>
                </a:lnTo>
                <a:cubicBezTo>
                  <a:pt x="11759" y="1718"/>
                  <a:pt x="11682" y="1668"/>
                  <a:pt x="11604" y="1668"/>
                </a:cubicBezTo>
                <a:cubicBezTo>
                  <a:pt x="11568" y="1668"/>
                  <a:pt x="11532" y="1678"/>
                  <a:pt x="11502" y="1701"/>
                </a:cubicBezTo>
                <a:lnTo>
                  <a:pt x="11157" y="1999"/>
                </a:lnTo>
                <a:cubicBezTo>
                  <a:pt x="10010" y="647"/>
                  <a:pt x="8429" y="1"/>
                  <a:pt x="68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5"/>
          <p:cNvSpPr/>
          <p:nvPr/>
        </p:nvSpPr>
        <p:spPr>
          <a:xfrm>
            <a:off x="2471047" y="4140317"/>
            <a:ext cx="136917" cy="136917"/>
          </a:xfrm>
          <a:custGeom>
            <a:avLst/>
            <a:gdLst/>
            <a:ahLst/>
            <a:cxnLst/>
            <a:rect l="l" t="t" r="r" b="b"/>
            <a:pathLst>
              <a:path w="4918" h="4918" extrusionOk="0">
                <a:moveTo>
                  <a:pt x="2465" y="1"/>
                </a:moveTo>
                <a:cubicBezTo>
                  <a:pt x="1108" y="1"/>
                  <a:pt x="0" y="1108"/>
                  <a:pt x="0" y="2465"/>
                </a:cubicBezTo>
                <a:cubicBezTo>
                  <a:pt x="0" y="3823"/>
                  <a:pt x="1108" y="4918"/>
                  <a:pt x="2465" y="4918"/>
                </a:cubicBezTo>
                <a:cubicBezTo>
                  <a:pt x="3822" y="4918"/>
                  <a:pt x="4918" y="3823"/>
                  <a:pt x="4918" y="2465"/>
                </a:cubicBezTo>
                <a:cubicBezTo>
                  <a:pt x="4918" y="1108"/>
                  <a:pt x="3822" y="1"/>
                  <a:pt x="24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25"/>
          <p:cNvSpPr/>
          <p:nvPr/>
        </p:nvSpPr>
        <p:spPr>
          <a:xfrm>
            <a:off x="2514811" y="4189705"/>
            <a:ext cx="50724" cy="43458"/>
          </a:xfrm>
          <a:custGeom>
            <a:avLst/>
            <a:gdLst/>
            <a:ahLst/>
            <a:cxnLst/>
            <a:rect l="l" t="t" r="r" b="b"/>
            <a:pathLst>
              <a:path w="1822" h="1561" fill="none" extrusionOk="0">
                <a:moveTo>
                  <a:pt x="0" y="941"/>
                </a:moveTo>
                <a:lnTo>
                  <a:pt x="726" y="1560"/>
                </a:lnTo>
                <a:lnTo>
                  <a:pt x="1822" y="1"/>
                </a:lnTo>
              </a:path>
            </a:pathLst>
          </a:custGeom>
          <a:noFill/>
          <a:ln w="77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25"/>
          <p:cNvSpPr/>
          <p:nvPr/>
        </p:nvSpPr>
        <p:spPr>
          <a:xfrm>
            <a:off x="2034472" y="1686070"/>
            <a:ext cx="489928" cy="163449"/>
          </a:xfrm>
          <a:custGeom>
            <a:avLst/>
            <a:gdLst/>
            <a:ahLst/>
            <a:cxnLst/>
            <a:rect l="l" t="t" r="r" b="b"/>
            <a:pathLst>
              <a:path w="17598" h="5871" extrusionOk="0">
                <a:moveTo>
                  <a:pt x="858" y="0"/>
                </a:moveTo>
                <a:cubicBezTo>
                  <a:pt x="382" y="0"/>
                  <a:pt x="1" y="381"/>
                  <a:pt x="1" y="846"/>
                </a:cubicBezTo>
                <a:lnTo>
                  <a:pt x="1" y="1120"/>
                </a:lnTo>
                <a:lnTo>
                  <a:pt x="7871" y="5620"/>
                </a:lnTo>
                <a:cubicBezTo>
                  <a:pt x="8156" y="5787"/>
                  <a:pt x="8478" y="5870"/>
                  <a:pt x="8801" y="5870"/>
                </a:cubicBezTo>
                <a:cubicBezTo>
                  <a:pt x="9124" y="5870"/>
                  <a:pt x="9448" y="5787"/>
                  <a:pt x="9740" y="5620"/>
                </a:cubicBezTo>
                <a:lnTo>
                  <a:pt x="17598" y="1120"/>
                </a:lnTo>
                <a:lnTo>
                  <a:pt x="17598" y="846"/>
                </a:lnTo>
                <a:cubicBezTo>
                  <a:pt x="17598" y="381"/>
                  <a:pt x="17217" y="0"/>
                  <a:pt x="167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25"/>
          <p:cNvSpPr/>
          <p:nvPr/>
        </p:nvSpPr>
        <p:spPr>
          <a:xfrm>
            <a:off x="2034472" y="1717223"/>
            <a:ext cx="489928" cy="249613"/>
          </a:xfrm>
          <a:custGeom>
            <a:avLst/>
            <a:gdLst/>
            <a:ahLst/>
            <a:cxnLst/>
            <a:rect l="l" t="t" r="r" b="b"/>
            <a:pathLst>
              <a:path w="17598" h="8966" extrusionOk="0">
                <a:moveTo>
                  <a:pt x="1" y="1"/>
                </a:moveTo>
                <a:lnTo>
                  <a:pt x="1" y="8109"/>
                </a:lnTo>
                <a:cubicBezTo>
                  <a:pt x="1" y="8585"/>
                  <a:pt x="382" y="8966"/>
                  <a:pt x="858" y="8966"/>
                </a:cubicBezTo>
                <a:lnTo>
                  <a:pt x="16753" y="8966"/>
                </a:lnTo>
                <a:cubicBezTo>
                  <a:pt x="17217" y="8966"/>
                  <a:pt x="17598" y="8585"/>
                  <a:pt x="17598" y="8109"/>
                </a:cubicBezTo>
                <a:lnTo>
                  <a:pt x="17598" y="1"/>
                </a:lnTo>
                <a:lnTo>
                  <a:pt x="9740" y="4501"/>
                </a:lnTo>
                <a:cubicBezTo>
                  <a:pt x="9448" y="4668"/>
                  <a:pt x="9124" y="4751"/>
                  <a:pt x="8801" y="4751"/>
                </a:cubicBezTo>
                <a:cubicBezTo>
                  <a:pt x="8478" y="4751"/>
                  <a:pt x="8156" y="4668"/>
                  <a:pt x="7871" y="450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25"/>
          <p:cNvSpPr/>
          <p:nvPr/>
        </p:nvSpPr>
        <p:spPr>
          <a:xfrm>
            <a:off x="2277431" y="1526296"/>
            <a:ext cx="33185" cy="159802"/>
          </a:xfrm>
          <a:custGeom>
            <a:avLst/>
            <a:gdLst/>
            <a:ahLst/>
            <a:cxnLst/>
            <a:rect l="l" t="t" r="r" b="b"/>
            <a:pathLst>
              <a:path w="1192" h="5740" extrusionOk="0">
                <a:moveTo>
                  <a:pt x="1" y="1"/>
                </a:moveTo>
                <a:lnTo>
                  <a:pt x="1" y="5739"/>
                </a:lnTo>
                <a:lnTo>
                  <a:pt x="1191" y="5739"/>
                </a:lnTo>
                <a:lnTo>
                  <a:pt x="11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5"/>
          <p:cNvSpPr/>
          <p:nvPr/>
        </p:nvSpPr>
        <p:spPr>
          <a:xfrm>
            <a:off x="2004961" y="1716554"/>
            <a:ext cx="292069" cy="301034"/>
          </a:xfrm>
          <a:custGeom>
            <a:avLst/>
            <a:gdLst/>
            <a:ahLst/>
            <a:cxnLst/>
            <a:rect l="l" t="t" r="r" b="b"/>
            <a:pathLst>
              <a:path w="10491" h="10813" extrusionOk="0">
                <a:moveTo>
                  <a:pt x="2263" y="1"/>
                </a:moveTo>
                <a:lnTo>
                  <a:pt x="1" y="5025"/>
                </a:lnTo>
                <a:lnTo>
                  <a:pt x="1132" y="4692"/>
                </a:lnTo>
                <a:cubicBezTo>
                  <a:pt x="1311" y="6204"/>
                  <a:pt x="1858" y="8537"/>
                  <a:pt x="3442" y="9847"/>
                </a:cubicBezTo>
                <a:cubicBezTo>
                  <a:pt x="4191" y="10469"/>
                  <a:pt x="5140" y="10813"/>
                  <a:pt x="6118" y="10813"/>
                </a:cubicBezTo>
                <a:cubicBezTo>
                  <a:pt x="6150" y="10813"/>
                  <a:pt x="6183" y="10812"/>
                  <a:pt x="6216" y="10812"/>
                </a:cubicBezTo>
                <a:cubicBezTo>
                  <a:pt x="6609" y="10812"/>
                  <a:pt x="7014" y="10764"/>
                  <a:pt x="7407" y="10681"/>
                </a:cubicBezTo>
                <a:cubicBezTo>
                  <a:pt x="7466" y="10669"/>
                  <a:pt x="8978" y="10383"/>
                  <a:pt x="10490" y="8990"/>
                </a:cubicBezTo>
                <a:lnTo>
                  <a:pt x="8490" y="8990"/>
                </a:lnTo>
                <a:cubicBezTo>
                  <a:pt x="8085" y="9228"/>
                  <a:pt x="7645" y="9407"/>
                  <a:pt x="7180" y="9526"/>
                </a:cubicBezTo>
                <a:cubicBezTo>
                  <a:pt x="6842" y="9591"/>
                  <a:pt x="6523" y="9624"/>
                  <a:pt x="6222" y="9624"/>
                </a:cubicBezTo>
                <a:cubicBezTo>
                  <a:pt x="5431" y="9624"/>
                  <a:pt x="4764" y="9396"/>
                  <a:pt x="4204" y="8930"/>
                </a:cubicBezTo>
                <a:cubicBezTo>
                  <a:pt x="2739" y="7728"/>
                  <a:pt x="2358" y="5239"/>
                  <a:pt x="2263" y="4025"/>
                </a:cubicBezTo>
                <a:lnTo>
                  <a:pt x="22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5"/>
          <p:cNvSpPr/>
          <p:nvPr/>
        </p:nvSpPr>
        <p:spPr>
          <a:xfrm>
            <a:off x="2279770" y="1162761"/>
            <a:ext cx="28842" cy="264118"/>
          </a:xfrm>
          <a:custGeom>
            <a:avLst/>
            <a:gdLst/>
            <a:ahLst/>
            <a:cxnLst/>
            <a:rect l="l" t="t" r="r" b="b"/>
            <a:pathLst>
              <a:path w="1036" h="9487" extrusionOk="0">
                <a:moveTo>
                  <a:pt x="518" y="0"/>
                </a:moveTo>
                <a:cubicBezTo>
                  <a:pt x="345" y="0"/>
                  <a:pt x="173" y="3"/>
                  <a:pt x="0" y="9"/>
                </a:cubicBezTo>
                <a:lnTo>
                  <a:pt x="0" y="9487"/>
                </a:lnTo>
                <a:lnTo>
                  <a:pt x="1036" y="9487"/>
                </a:lnTo>
                <a:lnTo>
                  <a:pt x="1036" y="9"/>
                </a:lnTo>
                <a:cubicBezTo>
                  <a:pt x="863" y="3"/>
                  <a:pt x="691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25"/>
          <p:cNvSpPr/>
          <p:nvPr/>
        </p:nvSpPr>
        <p:spPr>
          <a:xfrm>
            <a:off x="2213121" y="1406639"/>
            <a:ext cx="141566" cy="121327"/>
          </a:xfrm>
          <a:custGeom>
            <a:avLst/>
            <a:gdLst/>
            <a:ahLst/>
            <a:cxnLst/>
            <a:rect l="l" t="t" r="r" b="b"/>
            <a:pathLst>
              <a:path w="5085" h="4358" extrusionOk="0">
                <a:moveTo>
                  <a:pt x="2900" y="1077"/>
                </a:moveTo>
                <a:cubicBezTo>
                  <a:pt x="3462" y="1077"/>
                  <a:pt x="4001" y="1519"/>
                  <a:pt x="4001" y="2179"/>
                </a:cubicBezTo>
                <a:cubicBezTo>
                  <a:pt x="4001" y="2786"/>
                  <a:pt x="3513" y="3275"/>
                  <a:pt x="2906" y="3275"/>
                </a:cubicBezTo>
                <a:cubicBezTo>
                  <a:pt x="1930" y="3275"/>
                  <a:pt x="1430" y="2096"/>
                  <a:pt x="2132" y="1405"/>
                </a:cubicBezTo>
                <a:cubicBezTo>
                  <a:pt x="2356" y="1178"/>
                  <a:pt x="2630" y="1077"/>
                  <a:pt x="2900" y="1077"/>
                </a:cubicBezTo>
                <a:close/>
                <a:moveTo>
                  <a:pt x="2906" y="0"/>
                </a:moveTo>
                <a:cubicBezTo>
                  <a:pt x="965" y="0"/>
                  <a:pt x="1" y="2346"/>
                  <a:pt x="1370" y="3715"/>
                </a:cubicBezTo>
                <a:cubicBezTo>
                  <a:pt x="1814" y="4159"/>
                  <a:pt x="2360" y="4357"/>
                  <a:pt x="2895" y="4357"/>
                </a:cubicBezTo>
                <a:cubicBezTo>
                  <a:pt x="4013" y="4357"/>
                  <a:pt x="5085" y="3491"/>
                  <a:pt x="5085" y="2179"/>
                </a:cubicBezTo>
                <a:cubicBezTo>
                  <a:pt x="5085" y="977"/>
                  <a:pt x="4109" y="0"/>
                  <a:pt x="29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25"/>
          <p:cNvSpPr/>
          <p:nvPr/>
        </p:nvSpPr>
        <p:spPr>
          <a:xfrm>
            <a:off x="6587166" y="1385091"/>
            <a:ext cx="707052" cy="598671"/>
          </a:xfrm>
          <a:custGeom>
            <a:avLst/>
            <a:gdLst/>
            <a:ahLst/>
            <a:cxnLst/>
            <a:rect l="l" t="t" r="r" b="b"/>
            <a:pathLst>
              <a:path w="25397" h="21504" extrusionOk="0">
                <a:moveTo>
                  <a:pt x="8704" y="1"/>
                </a:moveTo>
                <a:lnTo>
                  <a:pt x="7894" y="1941"/>
                </a:lnTo>
                <a:lnTo>
                  <a:pt x="1727" y="1941"/>
                </a:lnTo>
                <a:cubicBezTo>
                  <a:pt x="1727" y="1941"/>
                  <a:pt x="0" y="17098"/>
                  <a:pt x="12704" y="21503"/>
                </a:cubicBezTo>
                <a:cubicBezTo>
                  <a:pt x="25396" y="17098"/>
                  <a:pt x="23670" y="1941"/>
                  <a:pt x="23670" y="1941"/>
                </a:cubicBezTo>
                <a:lnTo>
                  <a:pt x="17514" y="1941"/>
                </a:lnTo>
                <a:lnTo>
                  <a:pt x="1669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25"/>
          <p:cNvSpPr/>
          <p:nvPr/>
        </p:nvSpPr>
        <p:spPr>
          <a:xfrm>
            <a:off x="6680625" y="1432503"/>
            <a:ext cx="260248" cy="501538"/>
          </a:xfrm>
          <a:custGeom>
            <a:avLst/>
            <a:gdLst/>
            <a:ahLst/>
            <a:cxnLst/>
            <a:rect l="l" t="t" r="r" b="b"/>
            <a:pathLst>
              <a:path w="9348" h="18015" extrusionOk="0">
                <a:moveTo>
                  <a:pt x="7097" y="0"/>
                </a:moveTo>
                <a:cubicBezTo>
                  <a:pt x="6645" y="0"/>
                  <a:pt x="6240" y="274"/>
                  <a:pt x="6061" y="691"/>
                </a:cubicBezTo>
                <a:lnTo>
                  <a:pt x="5561" y="1857"/>
                </a:lnTo>
                <a:lnTo>
                  <a:pt x="1144" y="1857"/>
                </a:lnTo>
                <a:cubicBezTo>
                  <a:pt x="513" y="1857"/>
                  <a:pt x="1" y="2393"/>
                  <a:pt x="13" y="3024"/>
                </a:cubicBezTo>
                <a:cubicBezTo>
                  <a:pt x="60" y="4751"/>
                  <a:pt x="311" y="6477"/>
                  <a:pt x="751" y="8144"/>
                </a:cubicBezTo>
                <a:cubicBezTo>
                  <a:pt x="2085" y="13037"/>
                  <a:pt x="4966" y="16359"/>
                  <a:pt x="9347" y="18014"/>
                </a:cubicBezTo>
                <a:lnTo>
                  <a:pt x="934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25"/>
          <p:cNvSpPr/>
          <p:nvPr/>
        </p:nvSpPr>
        <p:spPr>
          <a:xfrm>
            <a:off x="6940846" y="1432503"/>
            <a:ext cx="259886" cy="501538"/>
          </a:xfrm>
          <a:custGeom>
            <a:avLst/>
            <a:gdLst/>
            <a:ahLst/>
            <a:cxnLst/>
            <a:rect l="l" t="t" r="r" b="b"/>
            <a:pathLst>
              <a:path w="9335" h="18015" extrusionOk="0">
                <a:moveTo>
                  <a:pt x="0" y="0"/>
                </a:moveTo>
                <a:lnTo>
                  <a:pt x="0" y="18014"/>
                </a:lnTo>
                <a:cubicBezTo>
                  <a:pt x="4370" y="16359"/>
                  <a:pt x="7263" y="13049"/>
                  <a:pt x="8585" y="8144"/>
                </a:cubicBezTo>
                <a:cubicBezTo>
                  <a:pt x="9025" y="6477"/>
                  <a:pt x="9275" y="4751"/>
                  <a:pt x="9323" y="3024"/>
                </a:cubicBezTo>
                <a:cubicBezTo>
                  <a:pt x="9335" y="2393"/>
                  <a:pt x="8835" y="1857"/>
                  <a:pt x="8192" y="1857"/>
                </a:cubicBezTo>
                <a:lnTo>
                  <a:pt x="3775" y="1857"/>
                </a:lnTo>
                <a:lnTo>
                  <a:pt x="3286" y="691"/>
                </a:lnTo>
                <a:cubicBezTo>
                  <a:pt x="3108" y="274"/>
                  <a:pt x="2691" y="0"/>
                  <a:pt x="22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25"/>
          <p:cNvSpPr/>
          <p:nvPr/>
        </p:nvSpPr>
        <p:spPr>
          <a:xfrm>
            <a:off x="6858968" y="1630055"/>
            <a:ext cx="163449" cy="146188"/>
          </a:xfrm>
          <a:custGeom>
            <a:avLst/>
            <a:gdLst/>
            <a:ahLst/>
            <a:cxnLst/>
            <a:rect l="l" t="t" r="r" b="b"/>
            <a:pathLst>
              <a:path w="5871" h="5251" extrusionOk="0">
                <a:moveTo>
                  <a:pt x="477" y="0"/>
                </a:moveTo>
                <a:cubicBezTo>
                  <a:pt x="215" y="0"/>
                  <a:pt x="1" y="215"/>
                  <a:pt x="1" y="476"/>
                </a:cubicBezTo>
                <a:lnTo>
                  <a:pt x="1" y="4775"/>
                </a:lnTo>
                <a:cubicBezTo>
                  <a:pt x="1" y="5037"/>
                  <a:pt x="215" y="5251"/>
                  <a:pt x="477" y="5251"/>
                </a:cubicBezTo>
                <a:lnTo>
                  <a:pt x="5394" y="5251"/>
                </a:lnTo>
                <a:cubicBezTo>
                  <a:pt x="5656" y="5251"/>
                  <a:pt x="5870" y="5037"/>
                  <a:pt x="5870" y="4775"/>
                </a:cubicBezTo>
                <a:lnTo>
                  <a:pt x="5870" y="476"/>
                </a:lnTo>
                <a:cubicBezTo>
                  <a:pt x="5870" y="215"/>
                  <a:pt x="5656" y="0"/>
                  <a:pt x="53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25"/>
          <p:cNvSpPr/>
          <p:nvPr/>
        </p:nvSpPr>
        <p:spPr>
          <a:xfrm>
            <a:off x="6894102" y="1513044"/>
            <a:ext cx="95491" cy="117039"/>
          </a:xfrm>
          <a:custGeom>
            <a:avLst/>
            <a:gdLst/>
            <a:ahLst/>
            <a:cxnLst/>
            <a:rect l="l" t="t" r="r" b="b"/>
            <a:pathLst>
              <a:path w="3430" h="4204" fill="none" extrusionOk="0">
                <a:moveTo>
                  <a:pt x="3430" y="4203"/>
                </a:moveTo>
                <a:lnTo>
                  <a:pt x="3430" y="1715"/>
                </a:lnTo>
                <a:cubicBezTo>
                  <a:pt x="3430" y="762"/>
                  <a:pt x="2668" y="0"/>
                  <a:pt x="1715" y="0"/>
                </a:cubicBezTo>
                <a:lnTo>
                  <a:pt x="1715" y="0"/>
                </a:lnTo>
                <a:cubicBezTo>
                  <a:pt x="763" y="0"/>
                  <a:pt x="1" y="762"/>
                  <a:pt x="1" y="1715"/>
                </a:cubicBezTo>
                <a:lnTo>
                  <a:pt x="1" y="4203"/>
                </a:lnTo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25"/>
          <p:cNvSpPr/>
          <p:nvPr/>
        </p:nvSpPr>
        <p:spPr>
          <a:xfrm>
            <a:off x="6920940" y="1668308"/>
            <a:ext cx="35830" cy="69489"/>
          </a:xfrm>
          <a:custGeom>
            <a:avLst/>
            <a:gdLst/>
            <a:ahLst/>
            <a:cxnLst/>
            <a:rect l="l" t="t" r="r" b="b"/>
            <a:pathLst>
              <a:path w="1287" h="2496" extrusionOk="0">
                <a:moveTo>
                  <a:pt x="711" y="1"/>
                </a:moveTo>
                <a:cubicBezTo>
                  <a:pt x="601" y="1"/>
                  <a:pt x="487" y="33"/>
                  <a:pt x="382" y="103"/>
                </a:cubicBezTo>
                <a:cubicBezTo>
                  <a:pt x="1" y="365"/>
                  <a:pt x="72" y="948"/>
                  <a:pt x="501" y="1115"/>
                </a:cubicBezTo>
                <a:lnTo>
                  <a:pt x="132" y="2496"/>
                </a:lnTo>
                <a:lnTo>
                  <a:pt x="1192" y="2496"/>
                </a:lnTo>
                <a:lnTo>
                  <a:pt x="882" y="1127"/>
                </a:lnTo>
                <a:cubicBezTo>
                  <a:pt x="1120" y="1043"/>
                  <a:pt x="1287" y="829"/>
                  <a:pt x="1287" y="579"/>
                </a:cubicBezTo>
                <a:cubicBezTo>
                  <a:pt x="1287" y="239"/>
                  <a:pt x="1012" y="1"/>
                  <a:pt x="7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>
            <a:off x="3002480" y="1043429"/>
            <a:ext cx="3230254" cy="3230254"/>
          </a:xfrm>
          <a:custGeom>
            <a:avLst/>
            <a:gdLst/>
            <a:ahLst/>
            <a:cxnLst/>
            <a:rect l="l" t="t" r="r" b="b"/>
            <a:pathLst>
              <a:path w="83642" h="83642" fill="none" extrusionOk="0">
                <a:moveTo>
                  <a:pt x="83642" y="41815"/>
                </a:moveTo>
                <a:cubicBezTo>
                  <a:pt x="83642" y="64913"/>
                  <a:pt x="64913" y="83642"/>
                  <a:pt x="41815" y="83642"/>
                </a:cubicBezTo>
                <a:cubicBezTo>
                  <a:pt x="18717" y="83642"/>
                  <a:pt x="1" y="64913"/>
                  <a:pt x="1" y="41815"/>
                </a:cubicBezTo>
                <a:cubicBezTo>
                  <a:pt x="1" y="18717"/>
                  <a:pt x="18717" y="0"/>
                  <a:pt x="41815" y="0"/>
                </a:cubicBezTo>
                <a:cubicBezTo>
                  <a:pt x="64913" y="0"/>
                  <a:pt x="83642" y="18717"/>
                  <a:pt x="83642" y="41815"/>
                </a:cubicBezTo>
                <a:close/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25"/>
          <p:cNvSpPr/>
          <p:nvPr/>
        </p:nvSpPr>
        <p:spPr>
          <a:xfrm>
            <a:off x="3940513" y="3790855"/>
            <a:ext cx="1381322" cy="104853"/>
          </a:xfrm>
          <a:custGeom>
            <a:avLst/>
            <a:gdLst/>
            <a:ahLst/>
            <a:cxnLst/>
            <a:rect l="l" t="t" r="r" b="b"/>
            <a:pathLst>
              <a:path w="35767" h="2715" extrusionOk="0">
                <a:moveTo>
                  <a:pt x="0" y="0"/>
                </a:moveTo>
                <a:lnTo>
                  <a:pt x="0" y="2715"/>
                </a:lnTo>
                <a:lnTo>
                  <a:pt x="35767" y="2715"/>
                </a:lnTo>
                <a:lnTo>
                  <a:pt x="357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5"/>
          <p:cNvSpPr/>
          <p:nvPr/>
        </p:nvSpPr>
        <p:spPr>
          <a:xfrm>
            <a:off x="3183645" y="2355272"/>
            <a:ext cx="2887231" cy="1389161"/>
          </a:xfrm>
          <a:custGeom>
            <a:avLst/>
            <a:gdLst/>
            <a:ahLst/>
            <a:cxnLst/>
            <a:rect l="l" t="t" r="r" b="b"/>
            <a:pathLst>
              <a:path w="74760" h="35970" extrusionOk="0">
                <a:moveTo>
                  <a:pt x="25540" y="1"/>
                </a:moveTo>
                <a:cubicBezTo>
                  <a:pt x="21039" y="537"/>
                  <a:pt x="17015" y="3073"/>
                  <a:pt x="14586" y="6894"/>
                </a:cubicBezTo>
                <a:cubicBezTo>
                  <a:pt x="9895" y="14253"/>
                  <a:pt x="2537" y="26171"/>
                  <a:pt x="1513" y="29921"/>
                </a:cubicBezTo>
                <a:cubicBezTo>
                  <a:pt x="1" y="35458"/>
                  <a:pt x="5549" y="35969"/>
                  <a:pt x="5549" y="35969"/>
                </a:cubicBezTo>
                <a:lnTo>
                  <a:pt x="29338" y="35969"/>
                </a:lnTo>
                <a:lnTo>
                  <a:pt x="25980" y="25718"/>
                </a:lnTo>
                <a:lnTo>
                  <a:pt x="14276" y="25718"/>
                </a:lnTo>
                <a:lnTo>
                  <a:pt x="18991" y="17312"/>
                </a:lnTo>
                <a:lnTo>
                  <a:pt x="55770" y="17312"/>
                </a:lnTo>
                <a:lnTo>
                  <a:pt x="60472" y="25718"/>
                </a:lnTo>
                <a:lnTo>
                  <a:pt x="48030" y="25718"/>
                </a:lnTo>
                <a:lnTo>
                  <a:pt x="44673" y="35969"/>
                </a:lnTo>
                <a:lnTo>
                  <a:pt x="69212" y="35969"/>
                </a:lnTo>
                <a:cubicBezTo>
                  <a:pt x="69212" y="35969"/>
                  <a:pt x="74760" y="35458"/>
                  <a:pt x="73248" y="29921"/>
                </a:cubicBezTo>
                <a:cubicBezTo>
                  <a:pt x="72224" y="26171"/>
                  <a:pt x="64854" y="14253"/>
                  <a:pt x="60175" y="6894"/>
                </a:cubicBezTo>
                <a:cubicBezTo>
                  <a:pt x="57734" y="3073"/>
                  <a:pt x="53710" y="537"/>
                  <a:pt x="492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5"/>
          <p:cNvSpPr/>
          <p:nvPr/>
        </p:nvSpPr>
        <p:spPr>
          <a:xfrm>
            <a:off x="4062358" y="2424248"/>
            <a:ext cx="1129828" cy="372490"/>
          </a:xfrm>
          <a:custGeom>
            <a:avLst/>
            <a:gdLst/>
            <a:ahLst/>
            <a:cxnLst/>
            <a:rect l="l" t="t" r="r" b="b"/>
            <a:pathLst>
              <a:path w="29255" h="9645" extrusionOk="0">
                <a:moveTo>
                  <a:pt x="0" y="1"/>
                </a:moveTo>
                <a:lnTo>
                  <a:pt x="0" y="1"/>
                </a:lnTo>
                <a:cubicBezTo>
                  <a:pt x="3358" y="5859"/>
                  <a:pt x="8656" y="9645"/>
                  <a:pt x="14621" y="9645"/>
                </a:cubicBezTo>
                <a:cubicBezTo>
                  <a:pt x="20586" y="9645"/>
                  <a:pt x="25897" y="5859"/>
                  <a:pt x="29254" y="1"/>
                </a:cubicBezTo>
                <a:lnTo>
                  <a:pt x="29254" y="1"/>
                </a:lnTo>
                <a:cubicBezTo>
                  <a:pt x="24849" y="3043"/>
                  <a:pt x="19735" y="4564"/>
                  <a:pt x="14623" y="4564"/>
                </a:cubicBezTo>
                <a:cubicBezTo>
                  <a:pt x="9511" y="4564"/>
                  <a:pt x="4400" y="3043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25"/>
          <p:cNvSpPr/>
          <p:nvPr/>
        </p:nvSpPr>
        <p:spPr>
          <a:xfrm>
            <a:off x="3916607" y="895823"/>
            <a:ext cx="1421332" cy="1697349"/>
          </a:xfrm>
          <a:custGeom>
            <a:avLst/>
            <a:gdLst/>
            <a:ahLst/>
            <a:cxnLst/>
            <a:rect l="l" t="t" r="r" b="b"/>
            <a:pathLst>
              <a:path w="36803" h="43950" extrusionOk="0">
                <a:moveTo>
                  <a:pt x="18395" y="0"/>
                </a:moveTo>
                <a:cubicBezTo>
                  <a:pt x="8239" y="0"/>
                  <a:pt x="0" y="10978"/>
                  <a:pt x="0" y="24515"/>
                </a:cubicBezTo>
                <a:cubicBezTo>
                  <a:pt x="0" y="30111"/>
                  <a:pt x="1405" y="35255"/>
                  <a:pt x="3774" y="39386"/>
                </a:cubicBezTo>
                <a:cubicBezTo>
                  <a:pt x="8174" y="42428"/>
                  <a:pt x="13285" y="43949"/>
                  <a:pt x="18397" y="43949"/>
                </a:cubicBezTo>
                <a:cubicBezTo>
                  <a:pt x="23509" y="43949"/>
                  <a:pt x="28623" y="42428"/>
                  <a:pt x="33028" y="39386"/>
                </a:cubicBezTo>
                <a:cubicBezTo>
                  <a:pt x="35386" y="35255"/>
                  <a:pt x="36791" y="30111"/>
                  <a:pt x="36791" y="24515"/>
                </a:cubicBezTo>
                <a:cubicBezTo>
                  <a:pt x="36802" y="10978"/>
                  <a:pt x="28563" y="0"/>
                  <a:pt x="18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25"/>
          <p:cNvSpPr/>
          <p:nvPr/>
        </p:nvSpPr>
        <p:spPr>
          <a:xfrm>
            <a:off x="4087653" y="1376333"/>
            <a:ext cx="1078772" cy="1045212"/>
          </a:xfrm>
          <a:custGeom>
            <a:avLst/>
            <a:gdLst/>
            <a:ahLst/>
            <a:cxnLst/>
            <a:rect l="l" t="t" r="r" b="b"/>
            <a:pathLst>
              <a:path w="27933" h="27064" extrusionOk="0">
                <a:moveTo>
                  <a:pt x="4679" y="0"/>
                </a:moveTo>
                <a:lnTo>
                  <a:pt x="4679" y="0"/>
                </a:lnTo>
                <a:cubicBezTo>
                  <a:pt x="1810" y="2834"/>
                  <a:pt x="0" y="6966"/>
                  <a:pt x="0" y="11561"/>
                </a:cubicBezTo>
                <a:cubicBezTo>
                  <a:pt x="0" y="20122"/>
                  <a:pt x="6251" y="27063"/>
                  <a:pt x="13966" y="27063"/>
                </a:cubicBezTo>
                <a:cubicBezTo>
                  <a:pt x="21682" y="27063"/>
                  <a:pt x="27932" y="20122"/>
                  <a:pt x="27932" y="11561"/>
                </a:cubicBezTo>
                <a:cubicBezTo>
                  <a:pt x="27932" y="6966"/>
                  <a:pt x="26135" y="2834"/>
                  <a:pt x="23265" y="0"/>
                </a:cubicBezTo>
                <a:lnTo>
                  <a:pt x="23265" y="0"/>
                </a:lnTo>
                <a:cubicBezTo>
                  <a:pt x="25075" y="2286"/>
                  <a:pt x="26051" y="5132"/>
                  <a:pt x="26039" y="8049"/>
                </a:cubicBezTo>
                <a:cubicBezTo>
                  <a:pt x="26039" y="15038"/>
                  <a:pt x="20634" y="20693"/>
                  <a:pt x="13966" y="20693"/>
                </a:cubicBezTo>
                <a:cubicBezTo>
                  <a:pt x="7311" y="20693"/>
                  <a:pt x="1905" y="15038"/>
                  <a:pt x="1905" y="8049"/>
                </a:cubicBezTo>
                <a:cubicBezTo>
                  <a:pt x="1893" y="5132"/>
                  <a:pt x="2870" y="2286"/>
                  <a:pt x="46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25"/>
          <p:cNvSpPr/>
          <p:nvPr/>
        </p:nvSpPr>
        <p:spPr>
          <a:xfrm>
            <a:off x="4163966" y="1313344"/>
            <a:ext cx="909115" cy="862346"/>
          </a:xfrm>
          <a:custGeom>
            <a:avLst/>
            <a:gdLst/>
            <a:ahLst/>
            <a:cxnLst/>
            <a:rect l="l" t="t" r="r" b="b"/>
            <a:pathLst>
              <a:path w="23540" h="22329" extrusionOk="0">
                <a:moveTo>
                  <a:pt x="11967" y="0"/>
                </a:moveTo>
                <a:lnTo>
                  <a:pt x="11967" y="0"/>
                </a:lnTo>
                <a:cubicBezTo>
                  <a:pt x="9466" y="2774"/>
                  <a:pt x="6299" y="4870"/>
                  <a:pt x="2775" y="6084"/>
                </a:cubicBezTo>
                <a:cubicBezTo>
                  <a:pt x="2799" y="5191"/>
                  <a:pt x="2763" y="4298"/>
                  <a:pt x="2668" y="3417"/>
                </a:cubicBezTo>
                <a:cubicBezTo>
                  <a:pt x="2263" y="5489"/>
                  <a:pt x="1656" y="7513"/>
                  <a:pt x="870" y="9478"/>
                </a:cubicBezTo>
                <a:cubicBezTo>
                  <a:pt x="668" y="9978"/>
                  <a:pt x="453" y="10478"/>
                  <a:pt x="84" y="10871"/>
                </a:cubicBezTo>
                <a:cubicBezTo>
                  <a:pt x="60" y="10894"/>
                  <a:pt x="25" y="10918"/>
                  <a:pt x="1" y="10942"/>
                </a:cubicBezTo>
                <a:cubicBezTo>
                  <a:pt x="417" y="15347"/>
                  <a:pt x="2989" y="19098"/>
                  <a:pt x="6597" y="20991"/>
                </a:cubicBezTo>
                <a:cubicBezTo>
                  <a:pt x="8285" y="21882"/>
                  <a:pt x="10144" y="22329"/>
                  <a:pt x="12002" y="22329"/>
                </a:cubicBezTo>
                <a:cubicBezTo>
                  <a:pt x="13891" y="22329"/>
                  <a:pt x="15780" y="21868"/>
                  <a:pt x="17491" y="20943"/>
                </a:cubicBezTo>
                <a:cubicBezTo>
                  <a:pt x="20444" y="19324"/>
                  <a:pt x="22635" y="16586"/>
                  <a:pt x="23539" y="13335"/>
                </a:cubicBezTo>
                <a:cubicBezTo>
                  <a:pt x="23170" y="12799"/>
                  <a:pt x="22944" y="12085"/>
                  <a:pt x="22813" y="11430"/>
                </a:cubicBezTo>
                <a:cubicBezTo>
                  <a:pt x="22396" y="9382"/>
                  <a:pt x="22230" y="7275"/>
                  <a:pt x="22349" y="5191"/>
                </a:cubicBezTo>
                <a:lnTo>
                  <a:pt x="22349" y="5191"/>
                </a:lnTo>
                <a:cubicBezTo>
                  <a:pt x="21670" y="5668"/>
                  <a:pt x="20884" y="5941"/>
                  <a:pt x="20063" y="5989"/>
                </a:cubicBezTo>
                <a:cubicBezTo>
                  <a:pt x="20372" y="5013"/>
                  <a:pt x="20587" y="4025"/>
                  <a:pt x="20706" y="3013"/>
                </a:cubicBezTo>
                <a:lnTo>
                  <a:pt x="20706" y="3013"/>
                </a:lnTo>
                <a:cubicBezTo>
                  <a:pt x="19241" y="3798"/>
                  <a:pt x="17634" y="4287"/>
                  <a:pt x="15979" y="4429"/>
                </a:cubicBezTo>
                <a:lnTo>
                  <a:pt x="16681" y="1679"/>
                </a:lnTo>
                <a:lnTo>
                  <a:pt x="16681" y="1679"/>
                </a:lnTo>
                <a:cubicBezTo>
                  <a:pt x="15038" y="3155"/>
                  <a:pt x="13098" y="4251"/>
                  <a:pt x="10990" y="4882"/>
                </a:cubicBezTo>
                <a:cubicBezTo>
                  <a:pt x="11633" y="3334"/>
                  <a:pt x="11955" y="1679"/>
                  <a:pt x="119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25"/>
          <p:cNvSpPr/>
          <p:nvPr/>
        </p:nvSpPr>
        <p:spPr>
          <a:xfrm>
            <a:off x="4160760" y="1224132"/>
            <a:ext cx="933021" cy="604712"/>
          </a:xfrm>
          <a:custGeom>
            <a:avLst/>
            <a:gdLst/>
            <a:ahLst/>
            <a:cxnLst/>
            <a:rect l="l" t="t" r="r" b="b"/>
            <a:pathLst>
              <a:path w="24159" h="15658" extrusionOk="0">
                <a:moveTo>
                  <a:pt x="12073" y="0"/>
                </a:moveTo>
                <a:cubicBezTo>
                  <a:pt x="8501" y="0"/>
                  <a:pt x="5251" y="1489"/>
                  <a:pt x="2786" y="3941"/>
                </a:cubicBezTo>
                <a:cubicBezTo>
                  <a:pt x="977" y="6227"/>
                  <a:pt x="0" y="9073"/>
                  <a:pt x="12" y="11990"/>
                </a:cubicBezTo>
                <a:cubicBezTo>
                  <a:pt x="12" y="12419"/>
                  <a:pt x="36" y="12835"/>
                  <a:pt x="84" y="13252"/>
                </a:cubicBezTo>
                <a:cubicBezTo>
                  <a:pt x="108" y="13228"/>
                  <a:pt x="143" y="13204"/>
                  <a:pt x="167" y="13181"/>
                </a:cubicBezTo>
                <a:cubicBezTo>
                  <a:pt x="536" y="12788"/>
                  <a:pt x="762" y="12288"/>
                  <a:pt x="953" y="11788"/>
                </a:cubicBezTo>
                <a:cubicBezTo>
                  <a:pt x="1739" y="9823"/>
                  <a:pt x="2346" y="7787"/>
                  <a:pt x="2751" y="5727"/>
                </a:cubicBezTo>
                <a:cubicBezTo>
                  <a:pt x="2846" y="6608"/>
                  <a:pt x="2882" y="7501"/>
                  <a:pt x="2846" y="8394"/>
                </a:cubicBezTo>
                <a:cubicBezTo>
                  <a:pt x="6382" y="7180"/>
                  <a:pt x="9549" y="5084"/>
                  <a:pt x="12050" y="2310"/>
                </a:cubicBezTo>
                <a:lnTo>
                  <a:pt x="12050" y="2310"/>
                </a:lnTo>
                <a:cubicBezTo>
                  <a:pt x="12038" y="3989"/>
                  <a:pt x="11716" y="5644"/>
                  <a:pt x="11073" y="7192"/>
                </a:cubicBezTo>
                <a:cubicBezTo>
                  <a:pt x="13181" y="6561"/>
                  <a:pt x="15121" y="5465"/>
                  <a:pt x="16764" y="3989"/>
                </a:cubicBezTo>
                <a:lnTo>
                  <a:pt x="16764" y="3989"/>
                </a:lnTo>
                <a:lnTo>
                  <a:pt x="16062" y="6739"/>
                </a:lnTo>
                <a:cubicBezTo>
                  <a:pt x="17717" y="6597"/>
                  <a:pt x="19324" y="6108"/>
                  <a:pt x="20789" y="5323"/>
                </a:cubicBezTo>
                <a:lnTo>
                  <a:pt x="20789" y="5323"/>
                </a:lnTo>
                <a:cubicBezTo>
                  <a:pt x="20682" y="6335"/>
                  <a:pt x="20455" y="7335"/>
                  <a:pt x="20146" y="8299"/>
                </a:cubicBezTo>
                <a:cubicBezTo>
                  <a:pt x="20967" y="8251"/>
                  <a:pt x="21753" y="7978"/>
                  <a:pt x="22432" y="7501"/>
                </a:cubicBezTo>
                <a:lnTo>
                  <a:pt x="22432" y="7501"/>
                </a:lnTo>
                <a:cubicBezTo>
                  <a:pt x="22325" y="9597"/>
                  <a:pt x="22479" y="11692"/>
                  <a:pt x="22896" y="13740"/>
                </a:cubicBezTo>
                <a:cubicBezTo>
                  <a:pt x="23027" y="14407"/>
                  <a:pt x="23241" y="15109"/>
                  <a:pt x="23622" y="15657"/>
                </a:cubicBezTo>
                <a:cubicBezTo>
                  <a:pt x="23968" y="14467"/>
                  <a:pt x="24146" y="13228"/>
                  <a:pt x="24146" y="12002"/>
                </a:cubicBezTo>
                <a:cubicBezTo>
                  <a:pt x="24158" y="9073"/>
                  <a:pt x="23182" y="6239"/>
                  <a:pt x="21372" y="3941"/>
                </a:cubicBezTo>
                <a:cubicBezTo>
                  <a:pt x="18908" y="1489"/>
                  <a:pt x="15645" y="0"/>
                  <a:pt x="12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25"/>
          <p:cNvSpPr/>
          <p:nvPr/>
        </p:nvSpPr>
        <p:spPr>
          <a:xfrm>
            <a:off x="4176595" y="1560434"/>
            <a:ext cx="890770" cy="265242"/>
          </a:xfrm>
          <a:custGeom>
            <a:avLst/>
            <a:gdLst/>
            <a:ahLst/>
            <a:cxnLst/>
            <a:rect l="l" t="t" r="r" b="b"/>
            <a:pathLst>
              <a:path w="23065" h="6868" extrusionOk="0">
                <a:moveTo>
                  <a:pt x="20793" y="0"/>
                </a:moveTo>
                <a:cubicBezTo>
                  <a:pt x="20671" y="0"/>
                  <a:pt x="20548" y="14"/>
                  <a:pt x="20426" y="44"/>
                </a:cubicBezTo>
                <a:cubicBezTo>
                  <a:pt x="17819" y="686"/>
                  <a:pt x="15152" y="1044"/>
                  <a:pt x="12473" y="1091"/>
                </a:cubicBezTo>
                <a:cubicBezTo>
                  <a:pt x="12294" y="1091"/>
                  <a:pt x="12128" y="1175"/>
                  <a:pt x="12009" y="1306"/>
                </a:cubicBezTo>
                <a:cubicBezTo>
                  <a:pt x="11884" y="1454"/>
                  <a:pt x="11708" y="1529"/>
                  <a:pt x="11532" y="1529"/>
                </a:cubicBezTo>
                <a:cubicBezTo>
                  <a:pt x="11357" y="1529"/>
                  <a:pt x="11181" y="1454"/>
                  <a:pt x="11056" y="1306"/>
                </a:cubicBezTo>
                <a:cubicBezTo>
                  <a:pt x="10937" y="1175"/>
                  <a:pt x="10770" y="1091"/>
                  <a:pt x="10580" y="1091"/>
                </a:cubicBezTo>
                <a:cubicBezTo>
                  <a:pt x="7901" y="1044"/>
                  <a:pt x="5234" y="686"/>
                  <a:pt x="2638" y="44"/>
                </a:cubicBezTo>
                <a:cubicBezTo>
                  <a:pt x="2517" y="14"/>
                  <a:pt x="2395" y="0"/>
                  <a:pt x="2274" y="0"/>
                </a:cubicBezTo>
                <a:cubicBezTo>
                  <a:pt x="1108" y="0"/>
                  <a:pt x="0" y="1289"/>
                  <a:pt x="162" y="2734"/>
                </a:cubicBezTo>
                <a:cubicBezTo>
                  <a:pt x="329" y="4342"/>
                  <a:pt x="1364" y="6211"/>
                  <a:pt x="4472" y="6711"/>
                </a:cubicBezTo>
                <a:cubicBezTo>
                  <a:pt x="5152" y="6820"/>
                  <a:pt x="5761" y="6868"/>
                  <a:pt x="6306" y="6868"/>
                </a:cubicBezTo>
                <a:cubicBezTo>
                  <a:pt x="9530" y="6868"/>
                  <a:pt x="10518" y="5182"/>
                  <a:pt x="10782" y="4306"/>
                </a:cubicBezTo>
                <a:cubicBezTo>
                  <a:pt x="10866" y="3961"/>
                  <a:pt x="11163" y="3699"/>
                  <a:pt x="11520" y="3687"/>
                </a:cubicBezTo>
                <a:lnTo>
                  <a:pt x="11532" y="3687"/>
                </a:lnTo>
                <a:cubicBezTo>
                  <a:pt x="11890" y="3699"/>
                  <a:pt x="12199" y="3949"/>
                  <a:pt x="12282" y="4306"/>
                </a:cubicBezTo>
                <a:cubicBezTo>
                  <a:pt x="12537" y="5182"/>
                  <a:pt x="13523" y="6868"/>
                  <a:pt x="16747" y="6868"/>
                </a:cubicBezTo>
                <a:cubicBezTo>
                  <a:pt x="17292" y="6868"/>
                  <a:pt x="17901" y="6820"/>
                  <a:pt x="18581" y="6711"/>
                </a:cubicBezTo>
                <a:cubicBezTo>
                  <a:pt x="21688" y="6211"/>
                  <a:pt x="22724" y="4354"/>
                  <a:pt x="22903" y="2734"/>
                </a:cubicBezTo>
                <a:cubicBezTo>
                  <a:pt x="23065" y="1279"/>
                  <a:pt x="21958" y="0"/>
                  <a:pt x="20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25"/>
          <p:cNvSpPr/>
          <p:nvPr/>
        </p:nvSpPr>
        <p:spPr>
          <a:xfrm>
            <a:off x="4263836" y="1620025"/>
            <a:ext cx="285981" cy="138221"/>
          </a:xfrm>
          <a:custGeom>
            <a:avLst/>
            <a:gdLst/>
            <a:ahLst/>
            <a:cxnLst/>
            <a:rect l="l" t="t" r="r" b="b"/>
            <a:pathLst>
              <a:path w="7405" h="3579" extrusionOk="0">
                <a:moveTo>
                  <a:pt x="965" y="0"/>
                </a:moveTo>
                <a:cubicBezTo>
                  <a:pt x="444" y="0"/>
                  <a:pt x="1" y="434"/>
                  <a:pt x="22" y="977"/>
                </a:cubicBezTo>
                <a:cubicBezTo>
                  <a:pt x="58" y="1894"/>
                  <a:pt x="606" y="3108"/>
                  <a:pt x="3070" y="3489"/>
                </a:cubicBezTo>
                <a:cubicBezTo>
                  <a:pt x="3471" y="3551"/>
                  <a:pt x="3836" y="3579"/>
                  <a:pt x="4169" y="3579"/>
                </a:cubicBezTo>
                <a:cubicBezTo>
                  <a:pt x="5637" y="3579"/>
                  <a:pt x="6476" y="3038"/>
                  <a:pt x="6952" y="2465"/>
                </a:cubicBezTo>
                <a:cubicBezTo>
                  <a:pt x="7404" y="1918"/>
                  <a:pt x="7106" y="1072"/>
                  <a:pt x="6404" y="941"/>
                </a:cubicBezTo>
                <a:lnTo>
                  <a:pt x="1118" y="13"/>
                </a:lnTo>
                <a:cubicBezTo>
                  <a:pt x="1066" y="4"/>
                  <a:pt x="1015" y="0"/>
                  <a:pt x="9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25"/>
          <p:cNvSpPr/>
          <p:nvPr/>
        </p:nvSpPr>
        <p:spPr>
          <a:xfrm>
            <a:off x="4689541" y="1620025"/>
            <a:ext cx="286445" cy="138221"/>
          </a:xfrm>
          <a:custGeom>
            <a:avLst/>
            <a:gdLst/>
            <a:ahLst/>
            <a:cxnLst/>
            <a:rect l="l" t="t" r="r" b="b"/>
            <a:pathLst>
              <a:path w="7417" h="3579" extrusionOk="0">
                <a:moveTo>
                  <a:pt x="6443" y="0"/>
                </a:moveTo>
                <a:cubicBezTo>
                  <a:pt x="6392" y="0"/>
                  <a:pt x="6340" y="4"/>
                  <a:pt x="6287" y="13"/>
                </a:cubicBezTo>
                <a:lnTo>
                  <a:pt x="1025" y="941"/>
                </a:lnTo>
                <a:cubicBezTo>
                  <a:pt x="310" y="1072"/>
                  <a:pt x="1" y="1918"/>
                  <a:pt x="465" y="2465"/>
                </a:cubicBezTo>
                <a:cubicBezTo>
                  <a:pt x="940" y="3038"/>
                  <a:pt x="1780" y="3579"/>
                  <a:pt x="3247" y="3579"/>
                </a:cubicBezTo>
                <a:cubicBezTo>
                  <a:pt x="3580" y="3579"/>
                  <a:pt x="3946" y="3551"/>
                  <a:pt x="4346" y="3489"/>
                </a:cubicBezTo>
                <a:cubicBezTo>
                  <a:pt x="6811" y="3108"/>
                  <a:pt x="7359" y="1894"/>
                  <a:pt x="7394" y="977"/>
                </a:cubicBezTo>
                <a:cubicBezTo>
                  <a:pt x="7416" y="434"/>
                  <a:pt x="6972" y="0"/>
                  <a:pt x="6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5"/>
          <p:cNvSpPr/>
          <p:nvPr/>
        </p:nvSpPr>
        <p:spPr>
          <a:xfrm>
            <a:off x="4418701" y="2121699"/>
            <a:ext cx="420804" cy="124009"/>
          </a:xfrm>
          <a:custGeom>
            <a:avLst/>
            <a:gdLst/>
            <a:ahLst/>
            <a:cxnLst/>
            <a:rect l="l" t="t" r="r" b="b"/>
            <a:pathLst>
              <a:path w="10896" h="3211" extrusionOk="0">
                <a:moveTo>
                  <a:pt x="10895" y="0"/>
                </a:moveTo>
                <a:cubicBezTo>
                  <a:pt x="9182" y="932"/>
                  <a:pt x="7289" y="1397"/>
                  <a:pt x="5397" y="1397"/>
                </a:cubicBezTo>
                <a:cubicBezTo>
                  <a:pt x="3542" y="1397"/>
                  <a:pt x="1687" y="950"/>
                  <a:pt x="1" y="60"/>
                </a:cubicBezTo>
                <a:lnTo>
                  <a:pt x="1" y="1917"/>
                </a:lnTo>
                <a:cubicBezTo>
                  <a:pt x="1239" y="2569"/>
                  <a:pt x="3008" y="3210"/>
                  <a:pt x="5160" y="3210"/>
                </a:cubicBezTo>
                <a:cubicBezTo>
                  <a:pt x="6858" y="3210"/>
                  <a:pt x="8794" y="2811"/>
                  <a:pt x="10895" y="1703"/>
                </a:cubicBezTo>
                <a:lnTo>
                  <a:pt x="108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5"/>
          <p:cNvSpPr/>
          <p:nvPr/>
        </p:nvSpPr>
        <p:spPr>
          <a:xfrm>
            <a:off x="4418701" y="2187430"/>
            <a:ext cx="420804" cy="233999"/>
          </a:xfrm>
          <a:custGeom>
            <a:avLst/>
            <a:gdLst/>
            <a:ahLst/>
            <a:cxnLst/>
            <a:rect l="l" t="t" r="r" b="b"/>
            <a:pathLst>
              <a:path w="10896" h="6059" extrusionOk="0">
                <a:moveTo>
                  <a:pt x="10895" y="1"/>
                </a:moveTo>
                <a:cubicBezTo>
                  <a:pt x="8794" y="1109"/>
                  <a:pt x="6858" y="1508"/>
                  <a:pt x="5160" y="1508"/>
                </a:cubicBezTo>
                <a:cubicBezTo>
                  <a:pt x="3008" y="1508"/>
                  <a:pt x="1239" y="867"/>
                  <a:pt x="1" y="215"/>
                </a:cubicBezTo>
                <a:lnTo>
                  <a:pt x="1" y="4859"/>
                </a:lnTo>
                <a:cubicBezTo>
                  <a:pt x="1708" y="5659"/>
                  <a:pt x="3550" y="6058"/>
                  <a:pt x="5391" y="6058"/>
                </a:cubicBezTo>
                <a:cubicBezTo>
                  <a:pt x="7273" y="6058"/>
                  <a:pt x="9156" y="5642"/>
                  <a:pt x="10895" y="4811"/>
                </a:cubicBezTo>
                <a:lnTo>
                  <a:pt x="108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5"/>
          <p:cNvSpPr/>
          <p:nvPr/>
        </p:nvSpPr>
        <p:spPr>
          <a:xfrm>
            <a:off x="3695432" y="2979256"/>
            <a:ext cx="1840668" cy="83728"/>
          </a:xfrm>
          <a:custGeom>
            <a:avLst/>
            <a:gdLst/>
            <a:ahLst/>
            <a:cxnLst/>
            <a:rect l="l" t="t" r="r" b="b"/>
            <a:pathLst>
              <a:path w="47661" h="2168" extrusionOk="0">
                <a:moveTo>
                  <a:pt x="1548" y="1"/>
                </a:moveTo>
                <a:lnTo>
                  <a:pt x="0" y="2108"/>
                </a:lnTo>
                <a:lnTo>
                  <a:pt x="47661" y="2167"/>
                </a:lnTo>
                <a:lnTo>
                  <a:pt x="46054" y="108"/>
                </a:lnTo>
                <a:lnTo>
                  <a:pt x="1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25"/>
          <p:cNvSpPr/>
          <p:nvPr/>
        </p:nvSpPr>
        <p:spPr>
          <a:xfrm>
            <a:off x="3695432" y="3060628"/>
            <a:ext cx="1840668" cy="730690"/>
          </a:xfrm>
          <a:custGeom>
            <a:avLst/>
            <a:gdLst/>
            <a:ahLst/>
            <a:cxnLst/>
            <a:rect l="l" t="t" r="r" b="b"/>
            <a:pathLst>
              <a:path w="47661" h="18920" extrusionOk="0">
                <a:moveTo>
                  <a:pt x="0" y="1"/>
                </a:moveTo>
                <a:lnTo>
                  <a:pt x="6299" y="18920"/>
                </a:lnTo>
                <a:lnTo>
                  <a:pt x="42113" y="18920"/>
                </a:lnTo>
                <a:lnTo>
                  <a:pt x="47661" y="6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25"/>
          <p:cNvSpPr/>
          <p:nvPr/>
        </p:nvSpPr>
        <p:spPr>
          <a:xfrm>
            <a:off x="4429283" y="3291923"/>
            <a:ext cx="398249" cy="268139"/>
          </a:xfrm>
          <a:custGeom>
            <a:avLst/>
            <a:gdLst/>
            <a:ahLst/>
            <a:cxnLst/>
            <a:rect l="l" t="t" r="r" b="b"/>
            <a:pathLst>
              <a:path w="10312" h="6943" extrusionOk="0">
                <a:moveTo>
                  <a:pt x="5156" y="1"/>
                </a:moveTo>
                <a:cubicBezTo>
                  <a:pt x="2310" y="1"/>
                  <a:pt x="1" y="1549"/>
                  <a:pt x="1" y="3465"/>
                </a:cubicBezTo>
                <a:cubicBezTo>
                  <a:pt x="1" y="5382"/>
                  <a:pt x="2310" y="6942"/>
                  <a:pt x="5156" y="6942"/>
                </a:cubicBezTo>
                <a:cubicBezTo>
                  <a:pt x="8002" y="6942"/>
                  <a:pt x="10311" y="5382"/>
                  <a:pt x="10311" y="3465"/>
                </a:cubicBezTo>
                <a:cubicBezTo>
                  <a:pt x="10311" y="1549"/>
                  <a:pt x="8002" y="1"/>
                  <a:pt x="5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25"/>
          <p:cNvSpPr/>
          <p:nvPr/>
        </p:nvSpPr>
        <p:spPr>
          <a:xfrm>
            <a:off x="4472498" y="1974093"/>
            <a:ext cx="295713" cy="16259"/>
          </a:xfrm>
          <a:custGeom>
            <a:avLst/>
            <a:gdLst/>
            <a:ahLst/>
            <a:cxnLst/>
            <a:rect l="l" t="t" r="r" b="b"/>
            <a:pathLst>
              <a:path w="7657" h="421" extrusionOk="0">
                <a:moveTo>
                  <a:pt x="2906" y="1"/>
                </a:moveTo>
                <a:cubicBezTo>
                  <a:pt x="2596" y="1"/>
                  <a:pt x="2287" y="24"/>
                  <a:pt x="1977" y="24"/>
                </a:cubicBezTo>
                <a:cubicBezTo>
                  <a:pt x="1358" y="36"/>
                  <a:pt x="739" y="72"/>
                  <a:pt x="120" y="120"/>
                </a:cubicBezTo>
                <a:cubicBezTo>
                  <a:pt x="1" y="120"/>
                  <a:pt x="1" y="298"/>
                  <a:pt x="120" y="298"/>
                </a:cubicBezTo>
                <a:cubicBezTo>
                  <a:pt x="739" y="358"/>
                  <a:pt x="1358" y="382"/>
                  <a:pt x="1977" y="405"/>
                </a:cubicBezTo>
                <a:cubicBezTo>
                  <a:pt x="2225" y="405"/>
                  <a:pt x="2473" y="421"/>
                  <a:pt x="2720" y="421"/>
                </a:cubicBezTo>
                <a:cubicBezTo>
                  <a:pt x="2782" y="421"/>
                  <a:pt x="2844" y="420"/>
                  <a:pt x="2906" y="417"/>
                </a:cubicBezTo>
                <a:cubicBezTo>
                  <a:pt x="3216" y="405"/>
                  <a:pt x="3525" y="370"/>
                  <a:pt x="3835" y="358"/>
                </a:cubicBezTo>
                <a:lnTo>
                  <a:pt x="4299" y="358"/>
                </a:lnTo>
                <a:lnTo>
                  <a:pt x="4751" y="405"/>
                </a:lnTo>
                <a:cubicBezTo>
                  <a:pt x="4803" y="409"/>
                  <a:pt x="4856" y="411"/>
                  <a:pt x="4909" y="411"/>
                </a:cubicBezTo>
                <a:cubicBezTo>
                  <a:pt x="5015" y="411"/>
                  <a:pt x="5121" y="405"/>
                  <a:pt x="5216" y="405"/>
                </a:cubicBezTo>
                <a:lnTo>
                  <a:pt x="5680" y="393"/>
                </a:lnTo>
                <a:cubicBezTo>
                  <a:pt x="6299" y="370"/>
                  <a:pt x="6918" y="346"/>
                  <a:pt x="7538" y="298"/>
                </a:cubicBezTo>
                <a:cubicBezTo>
                  <a:pt x="7657" y="298"/>
                  <a:pt x="7657" y="120"/>
                  <a:pt x="7538" y="120"/>
                </a:cubicBezTo>
                <a:cubicBezTo>
                  <a:pt x="6918" y="72"/>
                  <a:pt x="6299" y="48"/>
                  <a:pt x="5680" y="24"/>
                </a:cubicBezTo>
                <a:lnTo>
                  <a:pt x="5216" y="12"/>
                </a:lnTo>
                <a:lnTo>
                  <a:pt x="4751" y="12"/>
                </a:lnTo>
                <a:lnTo>
                  <a:pt x="4299" y="60"/>
                </a:lnTo>
                <a:lnTo>
                  <a:pt x="3835" y="60"/>
                </a:lnTo>
                <a:cubicBezTo>
                  <a:pt x="3525" y="48"/>
                  <a:pt x="3216" y="12"/>
                  <a:pt x="29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5"/>
          <p:cNvSpPr/>
          <p:nvPr/>
        </p:nvSpPr>
        <p:spPr>
          <a:xfrm>
            <a:off x="4543752" y="2027466"/>
            <a:ext cx="154943" cy="27575"/>
          </a:xfrm>
          <a:custGeom>
            <a:avLst/>
            <a:gdLst/>
            <a:ahLst/>
            <a:cxnLst/>
            <a:rect l="l" t="t" r="r" b="b"/>
            <a:pathLst>
              <a:path w="4012" h="714" extrusionOk="0">
                <a:moveTo>
                  <a:pt x="121" y="0"/>
                </a:moveTo>
                <a:cubicBezTo>
                  <a:pt x="55" y="0"/>
                  <a:pt x="0" y="78"/>
                  <a:pt x="37" y="143"/>
                </a:cubicBezTo>
                <a:cubicBezTo>
                  <a:pt x="156" y="285"/>
                  <a:pt x="311" y="404"/>
                  <a:pt x="489" y="464"/>
                </a:cubicBezTo>
                <a:cubicBezTo>
                  <a:pt x="656" y="535"/>
                  <a:pt x="823" y="583"/>
                  <a:pt x="990" y="619"/>
                </a:cubicBezTo>
                <a:cubicBezTo>
                  <a:pt x="1323" y="690"/>
                  <a:pt x="1668" y="714"/>
                  <a:pt x="2013" y="714"/>
                </a:cubicBezTo>
                <a:cubicBezTo>
                  <a:pt x="2347" y="714"/>
                  <a:pt x="2692" y="666"/>
                  <a:pt x="3026" y="607"/>
                </a:cubicBezTo>
                <a:cubicBezTo>
                  <a:pt x="3192" y="559"/>
                  <a:pt x="3359" y="512"/>
                  <a:pt x="3526" y="452"/>
                </a:cubicBezTo>
                <a:cubicBezTo>
                  <a:pt x="3692" y="393"/>
                  <a:pt x="3847" y="285"/>
                  <a:pt x="3966" y="143"/>
                </a:cubicBezTo>
                <a:cubicBezTo>
                  <a:pt x="4012" y="78"/>
                  <a:pt x="3959" y="0"/>
                  <a:pt x="3900" y="0"/>
                </a:cubicBezTo>
                <a:cubicBezTo>
                  <a:pt x="3882" y="0"/>
                  <a:pt x="3863" y="7"/>
                  <a:pt x="3847" y="23"/>
                </a:cubicBezTo>
                <a:cubicBezTo>
                  <a:pt x="3728" y="119"/>
                  <a:pt x="3585" y="178"/>
                  <a:pt x="3442" y="214"/>
                </a:cubicBezTo>
                <a:cubicBezTo>
                  <a:pt x="3287" y="262"/>
                  <a:pt x="3133" y="297"/>
                  <a:pt x="2978" y="321"/>
                </a:cubicBezTo>
                <a:cubicBezTo>
                  <a:pt x="2656" y="369"/>
                  <a:pt x="2335" y="393"/>
                  <a:pt x="2013" y="393"/>
                </a:cubicBezTo>
                <a:cubicBezTo>
                  <a:pt x="1692" y="393"/>
                  <a:pt x="1359" y="369"/>
                  <a:pt x="1049" y="333"/>
                </a:cubicBezTo>
                <a:cubicBezTo>
                  <a:pt x="882" y="309"/>
                  <a:pt x="728" y="273"/>
                  <a:pt x="585" y="226"/>
                </a:cubicBezTo>
                <a:cubicBezTo>
                  <a:pt x="442" y="190"/>
                  <a:pt x="299" y="119"/>
                  <a:pt x="192" y="23"/>
                </a:cubicBezTo>
                <a:lnTo>
                  <a:pt x="180" y="23"/>
                </a:lnTo>
                <a:cubicBezTo>
                  <a:pt x="161" y="7"/>
                  <a:pt x="140" y="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5"/>
          <p:cNvSpPr/>
          <p:nvPr/>
        </p:nvSpPr>
        <p:spPr>
          <a:xfrm>
            <a:off x="4527686" y="1837996"/>
            <a:ext cx="180742" cy="50592"/>
          </a:xfrm>
          <a:custGeom>
            <a:avLst/>
            <a:gdLst/>
            <a:ahLst/>
            <a:cxnLst/>
            <a:rect l="l" t="t" r="r" b="b"/>
            <a:pathLst>
              <a:path w="4680" h="1310" extrusionOk="0">
                <a:moveTo>
                  <a:pt x="715" y="0"/>
                </a:moveTo>
                <a:cubicBezTo>
                  <a:pt x="620" y="12"/>
                  <a:pt x="524" y="12"/>
                  <a:pt x="429" y="12"/>
                </a:cubicBezTo>
                <a:lnTo>
                  <a:pt x="286" y="12"/>
                </a:lnTo>
                <a:cubicBezTo>
                  <a:pt x="191" y="12"/>
                  <a:pt x="120" y="48"/>
                  <a:pt x="60" y="107"/>
                </a:cubicBezTo>
                <a:cubicBezTo>
                  <a:pt x="36" y="143"/>
                  <a:pt x="24" y="167"/>
                  <a:pt x="13" y="203"/>
                </a:cubicBezTo>
                <a:cubicBezTo>
                  <a:pt x="1" y="238"/>
                  <a:pt x="1" y="274"/>
                  <a:pt x="13" y="310"/>
                </a:cubicBezTo>
                <a:cubicBezTo>
                  <a:pt x="24" y="381"/>
                  <a:pt x="60" y="453"/>
                  <a:pt x="120" y="500"/>
                </a:cubicBezTo>
                <a:cubicBezTo>
                  <a:pt x="370" y="774"/>
                  <a:pt x="691" y="977"/>
                  <a:pt x="1048" y="1096"/>
                </a:cubicBezTo>
                <a:cubicBezTo>
                  <a:pt x="1453" y="1239"/>
                  <a:pt x="1882" y="1310"/>
                  <a:pt x="2310" y="1310"/>
                </a:cubicBezTo>
                <a:cubicBezTo>
                  <a:pt x="2739" y="1310"/>
                  <a:pt x="3156" y="1239"/>
                  <a:pt x="3561" y="1096"/>
                </a:cubicBezTo>
                <a:cubicBezTo>
                  <a:pt x="3763" y="1012"/>
                  <a:pt x="3953" y="917"/>
                  <a:pt x="4132" y="810"/>
                </a:cubicBezTo>
                <a:cubicBezTo>
                  <a:pt x="4227" y="750"/>
                  <a:pt x="4311" y="703"/>
                  <a:pt x="4394" y="631"/>
                </a:cubicBezTo>
                <a:cubicBezTo>
                  <a:pt x="4537" y="524"/>
                  <a:pt x="4680" y="405"/>
                  <a:pt x="4656" y="215"/>
                </a:cubicBezTo>
                <a:cubicBezTo>
                  <a:pt x="4641" y="34"/>
                  <a:pt x="4417" y="1"/>
                  <a:pt x="4209" y="1"/>
                </a:cubicBezTo>
                <a:cubicBezTo>
                  <a:pt x="4088" y="1"/>
                  <a:pt x="3972" y="12"/>
                  <a:pt x="3906" y="12"/>
                </a:cubicBezTo>
                <a:lnTo>
                  <a:pt x="2310" y="12"/>
                </a:lnTo>
                <a:lnTo>
                  <a:pt x="12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5"/>
          <p:cNvSpPr/>
          <p:nvPr/>
        </p:nvSpPr>
        <p:spPr>
          <a:xfrm>
            <a:off x="5027501" y="1753380"/>
            <a:ext cx="138453" cy="273043"/>
          </a:xfrm>
          <a:custGeom>
            <a:avLst/>
            <a:gdLst/>
            <a:ahLst/>
            <a:cxnLst/>
            <a:rect l="l" t="t" r="r" b="b"/>
            <a:pathLst>
              <a:path w="3585" h="7070" extrusionOk="0">
                <a:moveTo>
                  <a:pt x="3501" y="1"/>
                </a:moveTo>
                <a:cubicBezTo>
                  <a:pt x="2727" y="227"/>
                  <a:pt x="1882" y="882"/>
                  <a:pt x="1215" y="1822"/>
                </a:cubicBezTo>
                <a:cubicBezTo>
                  <a:pt x="953" y="2763"/>
                  <a:pt x="584" y="3668"/>
                  <a:pt x="120" y="4537"/>
                </a:cubicBezTo>
                <a:cubicBezTo>
                  <a:pt x="1" y="5596"/>
                  <a:pt x="275" y="6489"/>
                  <a:pt x="929" y="6870"/>
                </a:cubicBezTo>
                <a:cubicBezTo>
                  <a:pt x="1160" y="7006"/>
                  <a:pt x="1415" y="7069"/>
                  <a:pt x="1686" y="7069"/>
                </a:cubicBezTo>
                <a:cubicBezTo>
                  <a:pt x="2060" y="7069"/>
                  <a:pt x="2463" y="6948"/>
                  <a:pt x="2870" y="6728"/>
                </a:cubicBezTo>
                <a:cubicBezTo>
                  <a:pt x="3001" y="6275"/>
                  <a:pt x="3120" y="5823"/>
                  <a:pt x="3215" y="5358"/>
                </a:cubicBezTo>
                <a:lnTo>
                  <a:pt x="3215" y="5358"/>
                </a:lnTo>
                <a:cubicBezTo>
                  <a:pt x="2939" y="5543"/>
                  <a:pt x="2638" y="5643"/>
                  <a:pt x="2354" y="5643"/>
                </a:cubicBezTo>
                <a:cubicBezTo>
                  <a:pt x="2197" y="5643"/>
                  <a:pt x="2045" y="5612"/>
                  <a:pt x="1906" y="5549"/>
                </a:cubicBezTo>
                <a:cubicBezTo>
                  <a:pt x="1144" y="5192"/>
                  <a:pt x="953" y="4001"/>
                  <a:pt x="1477" y="2894"/>
                </a:cubicBezTo>
                <a:cubicBezTo>
                  <a:pt x="1897" y="2002"/>
                  <a:pt x="2650" y="1434"/>
                  <a:pt x="3319" y="1434"/>
                </a:cubicBezTo>
                <a:cubicBezTo>
                  <a:pt x="3410" y="1434"/>
                  <a:pt x="3498" y="1444"/>
                  <a:pt x="3584" y="1465"/>
                </a:cubicBezTo>
                <a:cubicBezTo>
                  <a:pt x="3584" y="977"/>
                  <a:pt x="3549" y="489"/>
                  <a:pt x="3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5"/>
          <p:cNvSpPr/>
          <p:nvPr/>
        </p:nvSpPr>
        <p:spPr>
          <a:xfrm>
            <a:off x="5064306" y="1808722"/>
            <a:ext cx="102111" cy="162590"/>
          </a:xfrm>
          <a:custGeom>
            <a:avLst/>
            <a:gdLst/>
            <a:ahLst/>
            <a:cxnLst/>
            <a:rect l="l" t="t" r="r" b="b"/>
            <a:pathLst>
              <a:path w="2644" h="4210" extrusionOk="0">
                <a:moveTo>
                  <a:pt x="2375" y="1"/>
                </a:moveTo>
                <a:cubicBezTo>
                  <a:pt x="1697" y="1"/>
                  <a:pt x="944" y="569"/>
                  <a:pt x="524" y="1461"/>
                </a:cubicBezTo>
                <a:cubicBezTo>
                  <a:pt x="0" y="2568"/>
                  <a:pt x="191" y="3759"/>
                  <a:pt x="953" y="4116"/>
                </a:cubicBezTo>
                <a:cubicBezTo>
                  <a:pt x="1092" y="4179"/>
                  <a:pt x="1244" y="4210"/>
                  <a:pt x="1401" y="4210"/>
                </a:cubicBezTo>
                <a:cubicBezTo>
                  <a:pt x="1686" y="4210"/>
                  <a:pt x="1990" y="4110"/>
                  <a:pt x="2274" y="3925"/>
                </a:cubicBezTo>
                <a:cubicBezTo>
                  <a:pt x="2524" y="2759"/>
                  <a:pt x="2643" y="1556"/>
                  <a:pt x="2643" y="365"/>
                </a:cubicBezTo>
                <a:cubicBezTo>
                  <a:pt x="2643" y="258"/>
                  <a:pt x="2643" y="139"/>
                  <a:pt x="2643" y="32"/>
                </a:cubicBezTo>
                <a:cubicBezTo>
                  <a:pt x="2556" y="11"/>
                  <a:pt x="2466" y="1"/>
                  <a:pt x="23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5"/>
          <p:cNvSpPr/>
          <p:nvPr/>
        </p:nvSpPr>
        <p:spPr>
          <a:xfrm>
            <a:off x="4088117" y="1751526"/>
            <a:ext cx="144400" cy="274974"/>
          </a:xfrm>
          <a:custGeom>
            <a:avLst/>
            <a:gdLst/>
            <a:ahLst/>
            <a:cxnLst/>
            <a:rect l="l" t="t" r="r" b="b"/>
            <a:pathLst>
              <a:path w="3739" h="7120" extrusionOk="0">
                <a:moveTo>
                  <a:pt x="95" y="1"/>
                </a:moveTo>
                <a:cubicBezTo>
                  <a:pt x="36" y="501"/>
                  <a:pt x="12" y="1013"/>
                  <a:pt x="0" y="1525"/>
                </a:cubicBezTo>
                <a:cubicBezTo>
                  <a:pt x="97" y="1498"/>
                  <a:pt x="196" y="1486"/>
                  <a:pt x="298" y="1486"/>
                </a:cubicBezTo>
                <a:cubicBezTo>
                  <a:pt x="971" y="1486"/>
                  <a:pt x="1718" y="2052"/>
                  <a:pt x="2131" y="2942"/>
                </a:cubicBezTo>
                <a:cubicBezTo>
                  <a:pt x="2655" y="4049"/>
                  <a:pt x="2465" y="5240"/>
                  <a:pt x="1715" y="5597"/>
                </a:cubicBezTo>
                <a:cubicBezTo>
                  <a:pt x="1568" y="5664"/>
                  <a:pt x="1415" y="5695"/>
                  <a:pt x="1257" y="5695"/>
                </a:cubicBezTo>
                <a:cubicBezTo>
                  <a:pt x="966" y="5695"/>
                  <a:pt x="663" y="5587"/>
                  <a:pt x="369" y="5394"/>
                </a:cubicBezTo>
                <a:lnTo>
                  <a:pt x="369" y="5394"/>
                </a:lnTo>
                <a:cubicBezTo>
                  <a:pt x="465" y="5811"/>
                  <a:pt x="560" y="6216"/>
                  <a:pt x="679" y="6621"/>
                </a:cubicBezTo>
                <a:cubicBezTo>
                  <a:pt x="1174" y="6943"/>
                  <a:pt x="1678" y="7119"/>
                  <a:pt x="2135" y="7119"/>
                </a:cubicBezTo>
                <a:cubicBezTo>
                  <a:pt x="2404" y="7119"/>
                  <a:pt x="2657" y="7058"/>
                  <a:pt x="2882" y="6930"/>
                </a:cubicBezTo>
                <a:cubicBezTo>
                  <a:pt x="3453" y="6597"/>
                  <a:pt x="3739" y="5883"/>
                  <a:pt x="3727" y="5013"/>
                </a:cubicBezTo>
                <a:cubicBezTo>
                  <a:pt x="3060" y="3906"/>
                  <a:pt x="2560" y="2704"/>
                  <a:pt x="2262" y="1442"/>
                </a:cubicBezTo>
                <a:cubicBezTo>
                  <a:pt x="1596" y="656"/>
                  <a:pt x="810" y="144"/>
                  <a:pt x="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5"/>
          <p:cNvSpPr/>
          <p:nvPr/>
        </p:nvSpPr>
        <p:spPr>
          <a:xfrm>
            <a:off x="4087653" y="1808568"/>
            <a:ext cx="103038" cy="162938"/>
          </a:xfrm>
          <a:custGeom>
            <a:avLst/>
            <a:gdLst/>
            <a:ahLst/>
            <a:cxnLst/>
            <a:rect l="l" t="t" r="r" b="b"/>
            <a:pathLst>
              <a:path w="2668" h="4219" extrusionOk="0">
                <a:moveTo>
                  <a:pt x="296" y="1"/>
                </a:moveTo>
                <a:cubicBezTo>
                  <a:pt x="199" y="1"/>
                  <a:pt x="104" y="12"/>
                  <a:pt x="12" y="36"/>
                </a:cubicBezTo>
                <a:cubicBezTo>
                  <a:pt x="12" y="155"/>
                  <a:pt x="12" y="262"/>
                  <a:pt x="12" y="369"/>
                </a:cubicBezTo>
                <a:cubicBezTo>
                  <a:pt x="0" y="1560"/>
                  <a:pt x="131" y="2751"/>
                  <a:pt x="381" y="3917"/>
                </a:cubicBezTo>
                <a:cubicBezTo>
                  <a:pt x="667" y="4110"/>
                  <a:pt x="973" y="4218"/>
                  <a:pt x="1266" y="4218"/>
                </a:cubicBezTo>
                <a:cubicBezTo>
                  <a:pt x="1425" y="4218"/>
                  <a:pt x="1580" y="4187"/>
                  <a:pt x="1727" y="4120"/>
                </a:cubicBezTo>
                <a:cubicBezTo>
                  <a:pt x="2477" y="3763"/>
                  <a:pt x="2667" y="2572"/>
                  <a:pt x="2143" y="1465"/>
                </a:cubicBezTo>
                <a:cubicBezTo>
                  <a:pt x="1727" y="569"/>
                  <a:pt x="972" y="1"/>
                  <a:pt x="2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5"/>
          <p:cNvSpPr/>
          <p:nvPr/>
        </p:nvSpPr>
        <p:spPr>
          <a:xfrm>
            <a:off x="4837145" y="2423784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63" y="1"/>
                </a:moveTo>
                <a:cubicBezTo>
                  <a:pt x="346" y="1"/>
                  <a:pt x="1" y="346"/>
                  <a:pt x="1" y="775"/>
                </a:cubicBezTo>
                <a:cubicBezTo>
                  <a:pt x="1" y="1203"/>
                  <a:pt x="346" y="1537"/>
                  <a:pt x="763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63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5"/>
          <p:cNvSpPr/>
          <p:nvPr/>
        </p:nvSpPr>
        <p:spPr>
          <a:xfrm>
            <a:off x="4372744" y="2423784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74" y="1"/>
                </a:moveTo>
                <a:cubicBezTo>
                  <a:pt x="345" y="1"/>
                  <a:pt x="0" y="346"/>
                  <a:pt x="0" y="775"/>
                </a:cubicBezTo>
                <a:cubicBezTo>
                  <a:pt x="0" y="1203"/>
                  <a:pt x="345" y="1537"/>
                  <a:pt x="774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74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25"/>
          <p:cNvSpPr/>
          <p:nvPr/>
        </p:nvSpPr>
        <p:spPr>
          <a:xfrm>
            <a:off x="4866573" y="2453676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25"/>
          <p:cNvSpPr/>
          <p:nvPr/>
        </p:nvSpPr>
        <p:spPr>
          <a:xfrm>
            <a:off x="4866573" y="2453676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25"/>
          <p:cNvSpPr/>
          <p:nvPr/>
        </p:nvSpPr>
        <p:spPr>
          <a:xfrm>
            <a:off x="4402635" y="2453676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25"/>
          <p:cNvSpPr/>
          <p:nvPr/>
        </p:nvSpPr>
        <p:spPr>
          <a:xfrm>
            <a:off x="4402635" y="2453676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25"/>
          <p:cNvSpPr/>
          <p:nvPr/>
        </p:nvSpPr>
        <p:spPr>
          <a:xfrm>
            <a:off x="4840350" y="2826591"/>
            <a:ext cx="52948" cy="80059"/>
          </a:xfrm>
          <a:custGeom>
            <a:avLst/>
            <a:gdLst/>
            <a:ahLst/>
            <a:cxnLst/>
            <a:rect l="l" t="t" r="r" b="b"/>
            <a:pathLst>
              <a:path w="1371" h="2073" extrusionOk="0">
                <a:moveTo>
                  <a:pt x="144" y="1"/>
                </a:moveTo>
                <a:lnTo>
                  <a:pt x="25" y="1358"/>
                </a:lnTo>
                <a:cubicBezTo>
                  <a:pt x="1" y="1739"/>
                  <a:pt x="299" y="2072"/>
                  <a:pt x="680" y="2072"/>
                </a:cubicBezTo>
                <a:cubicBezTo>
                  <a:pt x="1061" y="2072"/>
                  <a:pt x="1370" y="1739"/>
                  <a:pt x="1334" y="1358"/>
                </a:cubicBezTo>
                <a:lnTo>
                  <a:pt x="1215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25"/>
          <p:cNvSpPr/>
          <p:nvPr/>
        </p:nvSpPr>
        <p:spPr>
          <a:xfrm>
            <a:off x="4375949" y="2826591"/>
            <a:ext cx="52909" cy="80059"/>
          </a:xfrm>
          <a:custGeom>
            <a:avLst/>
            <a:gdLst/>
            <a:ahLst/>
            <a:cxnLst/>
            <a:rect l="l" t="t" r="r" b="b"/>
            <a:pathLst>
              <a:path w="1370" h="2073" extrusionOk="0">
                <a:moveTo>
                  <a:pt x="155" y="1"/>
                </a:moveTo>
                <a:lnTo>
                  <a:pt x="36" y="1358"/>
                </a:lnTo>
                <a:cubicBezTo>
                  <a:pt x="1" y="1739"/>
                  <a:pt x="310" y="2072"/>
                  <a:pt x="691" y="2072"/>
                </a:cubicBezTo>
                <a:cubicBezTo>
                  <a:pt x="1072" y="2072"/>
                  <a:pt x="1370" y="1739"/>
                  <a:pt x="1346" y="1358"/>
                </a:cubicBezTo>
                <a:lnTo>
                  <a:pt x="1227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25"/>
          <p:cNvSpPr/>
          <p:nvPr/>
        </p:nvSpPr>
        <p:spPr>
          <a:xfrm>
            <a:off x="3447571" y="1544639"/>
            <a:ext cx="2283060" cy="2283021"/>
          </a:xfrm>
          <a:custGeom>
            <a:avLst/>
            <a:gdLst/>
            <a:ahLst/>
            <a:cxnLst/>
            <a:rect l="l" t="t" r="r" b="b"/>
            <a:pathLst>
              <a:path w="59116" h="59115" fill="none" extrusionOk="0">
                <a:moveTo>
                  <a:pt x="1" y="0"/>
                </a:moveTo>
                <a:lnTo>
                  <a:pt x="59115" y="59115"/>
                </a:lnTo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25"/>
          <p:cNvSpPr txBox="1"/>
          <p:nvPr/>
        </p:nvSpPr>
        <p:spPr>
          <a:xfrm>
            <a:off x="466100" y="1551126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ru-RU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Человеческий</a:t>
            </a: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4" name="Google Shape;1284;p25"/>
          <p:cNvSpPr txBox="1"/>
          <p:nvPr/>
        </p:nvSpPr>
        <p:spPr>
          <a:xfrm>
            <a:off x="7458468" y="1568108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r"/>
            <a:r>
              <a:rPr lang="ru-RU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Аппаратный</a:t>
            </a:r>
            <a:endParaRPr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7" name="Google Shape;1287;p25"/>
          <p:cNvSpPr txBox="1"/>
          <p:nvPr/>
        </p:nvSpPr>
        <p:spPr>
          <a:xfrm>
            <a:off x="999464" y="4331375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ru-RU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Программный</a:t>
            </a:r>
            <a:endParaRPr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3"/>
          <p:cNvSpPr txBox="1">
            <a:spLocks noGrp="1"/>
          </p:cNvSpPr>
          <p:nvPr>
            <p:ph type="title"/>
          </p:nvPr>
        </p:nvSpPr>
        <p:spPr>
          <a:xfrm>
            <a:off x="457200" y="15378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При оценивании рисков учитывается:</a:t>
            </a:r>
            <a:endParaRPr lang="ru-BY" dirty="0"/>
          </a:p>
        </p:txBody>
      </p:sp>
      <p:sp>
        <p:nvSpPr>
          <p:cNvPr id="882" name="Google Shape;882;p23"/>
          <p:cNvSpPr/>
          <p:nvPr/>
        </p:nvSpPr>
        <p:spPr>
          <a:xfrm>
            <a:off x="6021962" y="1733265"/>
            <a:ext cx="1656657" cy="1924496"/>
          </a:xfrm>
          <a:custGeom>
            <a:avLst/>
            <a:gdLst/>
            <a:ahLst/>
            <a:cxnLst/>
            <a:rect l="l" t="t" r="r" b="b"/>
            <a:pathLst>
              <a:path w="42077" h="48019" extrusionOk="0">
                <a:moveTo>
                  <a:pt x="1393" y="0"/>
                </a:moveTo>
                <a:cubicBezTo>
                  <a:pt x="619" y="0"/>
                  <a:pt x="0" y="620"/>
                  <a:pt x="0" y="1382"/>
                </a:cubicBezTo>
                <a:lnTo>
                  <a:pt x="0" y="46637"/>
                </a:lnTo>
                <a:cubicBezTo>
                  <a:pt x="0" y="47399"/>
                  <a:pt x="619" y="48018"/>
                  <a:pt x="1393" y="48018"/>
                </a:cubicBezTo>
                <a:lnTo>
                  <a:pt x="40696" y="48018"/>
                </a:lnTo>
                <a:cubicBezTo>
                  <a:pt x="41458" y="48018"/>
                  <a:pt x="42077" y="47399"/>
                  <a:pt x="42077" y="46637"/>
                </a:cubicBezTo>
                <a:lnTo>
                  <a:pt x="42077" y="1382"/>
                </a:lnTo>
                <a:cubicBezTo>
                  <a:pt x="42077" y="620"/>
                  <a:pt x="41458" y="0"/>
                  <a:pt x="406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3"/>
          <p:cNvSpPr/>
          <p:nvPr/>
        </p:nvSpPr>
        <p:spPr>
          <a:xfrm>
            <a:off x="6524226" y="1235839"/>
            <a:ext cx="622117" cy="650048"/>
          </a:xfrm>
          <a:custGeom>
            <a:avLst/>
            <a:gdLst/>
            <a:ahLst/>
            <a:cxnLst/>
            <a:rect l="l" t="t" r="r" b="b"/>
            <a:pathLst>
              <a:path w="15801" h="15801" extrusionOk="0">
                <a:moveTo>
                  <a:pt x="7894" y="1"/>
                </a:moveTo>
                <a:cubicBezTo>
                  <a:pt x="3537" y="1"/>
                  <a:pt x="1" y="3537"/>
                  <a:pt x="1" y="7895"/>
                </a:cubicBezTo>
                <a:cubicBezTo>
                  <a:pt x="1" y="12252"/>
                  <a:pt x="3537" y="15800"/>
                  <a:pt x="7894" y="15800"/>
                </a:cubicBezTo>
                <a:cubicBezTo>
                  <a:pt x="12264" y="15800"/>
                  <a:pt x="15800" y="12252"/>
                  <a:pt x="15800" y="7895"/>
                </a:cubicBezTo>
                <a:cubicBezTo>
                  <a:pt x="15800" y="3537"/>
                  <a:pt x="12264" y="1"/>
                  <a:pt x="78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3"/>
          <p:cNvSpPr/>
          <p:nvPr/>
        </p:nvSpPr>
        <p:spPr>
          <a:xfrm>
            <a:off x="6547317" y="1276104"/>
            <a:ext cx="547074" cy="550490"/>
          </a:xfrm>
          <a:custGeom>
            <a:avLst/>
            <a:gdLst/>
            <a:ahLst/>
            <a:cxnLst/>
            <a:rect l="l" t="t" r="r" b="b"/>
            <a:pathLst>
              <a:path w="13895" h="13381" extrusionOk="0">
                <a:moveTo>
                  <a:pt x="7215" y="0"/>
                </a:moveTo>
                <a:cubicBezTo>
                  <a:pt x="5472" y="0"/>
                  <a:pt x="3759" y="681"/>
                  <a:pt x="2477" y="1963"/>
                </a:cubicBezTo>
                <a:cubicBezTo>
                  <a:pt x="572" y="3868"/>
                  <a:pt x="0" y="6749"/>
                  <a:pt x="1024" y="9249"/>
                </a:cubicBezTo>
                <a:cubicBezTo>
                  <a:pt x="2060" y="11750"/>
                  <a:pt x="4501" y="13381"/>
                  <a:pt x="7203" y="13381"/>
                </a:cubicBezTo>
                <a:cubicBezTo>
                  <a:pt x="10894" y="13369"/>
                  <a:pt x="13895" y="10380"/>
                  <a:pt x="13895" y="6690"/>
                </a:cubicBezTo>
                <a:cubicBezTo>
                  <a:pt x="13895" y="3987"/>
                  <a:pt x="12264" y="1546"/>
                  <a:pt x="9775" y="510"/>
                </a:cubicBezTo>
                <a:cubicBezTo>
                  <a:pt x="8947" y="167"/>
                  <a:pt x="8077" y="0"/>
                  <a:pt x="7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"/>
                <a:ea typeface="Fira Sans"/>
                <a:cs typeface="Fira Sans"/>
                <a:sym typeface="Fira Sans"/>
              </a:rPr>
              <a:t>0</a:t>
            </a:r>
            <a:r>
              <a:rPr lang="ru-RU" sz="1800" b="1" dirty="0"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18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5" name="Google Shape;885;p23"/>
          <p:cNvSpPr/>
          <p:nvPr/>
        </p:nvSpPr>
        <p:spPr>
          <a:xfrm>
            <a:off x="1492077" y="1733265"/>
            <a:ext cx="1656696" cy="1924496"/>
          </a:xfrm>
          <a:custGeom>
            <a:avLst/>
            <a:gdLst/>
            <a:ahLst/>
            <a:cxnLst/>
            <a:rect l="l" t="t" r="r" b="b"/>
            <a:pathLst>
              <a:path w="42078" h="48019" extrusionOk="0">
                <a:moveTo>
                  <a:pt x="1263" y="0"/>
                </a:moveTo>
                <a:cubicBezTo>
                  <a:pt x="560" y="0"/>
                  <a:pt x="1" y="560"/>
                  <a:pt x="1" y="1262"/>
                </a:cubicBezTo>
                <a:lnTo>
                  <a:pt x="1" y="46756"/>
                </a:lnTo>
                <a:cubicBezTo>
                  <a:pt x="1" y="47459"/>
                  <a:pt x="560" y="48018"/>
                  <a:pt x="1263" y="48018"/>
                </a:cubicBezTo>
                <a:lnTo>
                  <a:pt x="40803" y="48018"/>
                </a:lnTo>
                <a:cubicBezTo>
                  <a:pt x="41506" y="48018"/>
                  <a:pt x="42077" y="47459"/>
                  <a:pt x="42077" y="46756"/>
                </a:cubicBezTo>
                <a:lnTo>
                  <a:pt x="42077" y="1262"/>
                </a:lnTo>
                <a:cubicBezTo>
                  <a:pt x="42077" y="560"/>
                  <a:pt x="41506" y="0"/>
                  <a:pt x="408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3"/>
          <p:cNvSpPr/>
          <p:nvPr/>
        </p:nvSpPr>
        <p:spPr>
          <a:xfrm>
            <a:off x="1997657" y="1235880"/>
            <a:ext cx="622078" cy="650007"/>
          </a:xfrm>
          <a:custGeom>
            <a:avLst/>
            <a:gdLst/>
            <a:ahLst/>
            <a:cxnLst/>
            <a:rect l="l" t="t" r="r" b="b"/>
            <a:pathLst>
              <a:path w="15800" h="15800" extrusionOk="0">
                <a:moveTo>
                  <a:pt x="7906" y="0"/>
                </a:moveTo>
                <a:cubicBezTo>
                  <a:pt x="3536" y="0"/>
                  <a:pt x="0" y="3536"/>
                  <a:pt x="0" y="7906"/>
                </a:cubicBezTo>
                <a:cubicBezTo>
                  <a:pt x="0" y="12264"/>
                  <a:pt x="3536" y="15800"/>
                  <a:pt x="7906" y="15800"/>
                </a:cubicBezTo>
                <a:cubicBezTo>
                  <a:pt x="12264" y="15800"/>
                  <a:pt x="15800" y="12264"/>
                  <a:pt x="15800" y="7906"/>
                </a:cubicBezTo>
                <a:cubicBezTo>
                  <a:pt x="15800" y="3536"/>
                  <a:pt x="12264" y="0"/>
                  <a:pt x="79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3"/>
          <p:cNvSpPr/>
          <p:nvPr/>
        </p:nvSpPr>
        <p:spPr>
          <a:xfrm>
            <a:off x="2020714" y="1276513"/>
            <a:ext cx="547586" cy="550038"/>
          </a:xfrm>
          <a:custGeom>
            <a:avLst/>
            <a:gdLst/>
            <a:ahLst/>
            <a:cxnLst/>
            <a:rect l="l" t="t" r="r" b="b"/>
            <a:pathLst>
              <a:path w="13908" h="13370" extrusionOk="0">
                <a:moveTo>
                  <a:pt x="7212" y="0"/>
                </a:moveTo>
                <a:cubicBezTo>
                  <a:pt x="5472" y="0"/>
                  <a:pt x="3763" y="678"/>
                  <a:pt x="2489" y="1951"/>
                </a:cubicBezTo>
                <a:cubicBezTo>
                  <a:pt x="572" y="3868"/>
                  <a:pt x="1" y="6749"/>
                  <a:pt x="1037" y="9250"/>
                </a:cubicBezTo>
                <a:cubicBezTo>
                  <a:pt x="2073" y="11738"/>
                  <a:pt x="4513" y="13369"/>
                  <a:pt x="7216" y="13369"/>
                </a:cubicBezTo>
                <a:cubicBezTo>
                  <a:pt x="10907" y="13369"/>
                  <a:pt x="13895" y="10381"/>
                  <a:pt x="13907" y="6690"/>
                </a:cubicBezTo>
                <a:cubicBezTo>
                  <a:pt x="13907" y="3975"/>
                  <a:pt x="12276" y="1546"/>
                  <a:pt x="9776" y="511"/>
                </a:cubicBezTo>
                <a:cubicBezTo>
                  <a:pt x="8947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</a:t>
            </a:r>
            <a:r>
              <a:rPr lang="ru-RU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dirty="0"/>
          </a:p>
        </p:txBody>
      </p:sp>
      <p:sp>
        <p:nvSpPr>
          <p:cNvPr id="936" name="Google Shape;936;p23"/>
          <p:cNvSpPr/>
          <p:nvPr/>
        </p:nvSpPr>
        <p:spPr>
          <a:xfrm>
            <a:off x="3747383" y="1727438"/>
            <a:ext cx="1656696" cy="1931670"/>
          </a:xfrm>
          <a:custGeom>
            <a:avLst/>
            <a:gdLst/>
            <a:ahLst/>
            <a:cxnLst/>
            <a:rect l="l" t="t" r="r" b="b"/>
            <a:pathLst>
              <a:path w="42078" h="48198" extrusionOk="0">
                <a:moveTo>
                  <a:pt x="1382" y="1"/>
                </a:moveTo>
                <a:cubicBezTo>
                  <a:pt x="608" y="1"/>
                  <a:pt x="0" y="620"/>
                  <a:pt x="0" y="1382"/>
                </a:cubicBezTo>
                <a:lnTo>
                  <a:pt x="0" y="46828"/>
                </a:lnTo>
                <a:cubicBezTo>
                  <a:pt x="0" y="47590"/>
                  <a:pt x="608" y="48197"/>
                  <a:pt x="1382" y="48197"/>
                </a:cubicBezTo>
                <a:lnTo>
                  <a:pt x="40696" y="48197"/>
                </a:lnTo>
                <a:cubicBezTo>
                  <a:pt x="41458" y="48197"/>
                  <a:pt x="42077" y="47590"/>
                  <a:pt x="42077" y="46828"/>
                </a:cubicBezTo>
                <a:lnTo>
                  <a:pt x="42077" y="1382"/>
                </a:lnTo>
                <a:cubicBezTo>
                  <a:pt x="42077" y="620"/>
                  <a:pt x="41458" y="1"/>
                  <a:pt x="406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3"/>
          <p:cNvSpPr/>
          <p:nvPr/>
        </p:nvSpPr>
        <p:spPr>
          <a:xfrm>
            <a:off x="4253330" y="1210748"/>
            <a:ext cx="622117" cy="650007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895" y="0"/>
                </a:moveTo>
                <a:cubicBezTo>
                  <a:pt x="3537" y="0"/>
                  <a:pt x="1" y="3536"/>
                  <a:pt x="1" y="7906"/>
                </a:cubicBezTo>
                <a:cubicBezTo>
                  <a:pt x="1" y="12264"/>
                  <a:pt x="3537" y="15800"/>
                  <a:pt x="7895" y="15800"/>
                </a:cubicBezTo>
                <a:cubicBezTo>
                  <a:pt x="12264" y="15800"/>
                  <a:pt x="15801" y="12264"/>
                  <a:pt x="15801" y="7906"/>
                </a:cubicBezTo>
                <a:cubicBezTo>
                  <a:pt x="15801" y="3536"/>
                  <a:pt x="12264" y="0"/>
                  <a:pt x="7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3"/>
          <p:cNvSpPr/>
          <p:nvPr/>
        </p:nvSpPr>
        <p:spPr>
          <a:xfrm>
            <a:off x="4276421" y="1251381"/>
            <a:ext cx="547114" cy="550038"/>
          </a:xfrm>
          <a:custGeom>
            <a:avLst/>
            <a:gdLst/>
            <a:ahLst/>
            <a:cxnLst/>
            <a:rect l="l" t="t" r="r" b="b"/>
            <a:pathLst>
              <a:path w="13896" h="13370" extrusionOk="0">
                <a:moveTo>
                  <a:pt x="7212" y="0"/>
                </a:moveTo>
                <a:cubicBezTo>
                  <a:pt x="5470" y="0"/>
                  <a:pt x="3758" y="678"/>
                  <a:pt x="2477" y="1951"/>
                </a:cubicBezTo>
                <a:cubicBezTo>
                  <a:pt x="572" y="3868"/>
                  <a:pt x="1" y="6749"/>
                  <a:pt x="1036" y="9250"/>
                </a:cubicBezTo>
                <a:cubicBezTo>
                  <a:pt x="2072" y="11738"/>
                  <a:pt x="4501" y="13369"/>
                  <a:pt x="7204" y="13369"/>
                </a:cubicBezTo>
                <a:cubicBezTo>
                  <a:pt x="10907" y="13369"/>
                  <a:pt x="13895" y="10381"/>
                  <a:pt x="13895" y="6690"/>
                </a:cubicBezTo>
                <a:cubicBezTo>
                  <a:pt x="13895" y="3975"/>
                  <a:pt x="12276" y="1546"/>
                  <a:pt x="9776" y="511"/>
                </a:cubicBezTo>
                <a:cubicBezTo>
                  <a:pt x="8946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</a:t>
            </a:r>
            <a:r>
              <a:rPr lang="ru-RU" sz="18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dirty="0"/>
          </a:p>
        </p:txBody>
      </p:sp>
      <p:sp>
        <p:nvSpPr>
          <p:cNvPr id="992" name="Google Shape;992;p23"/>
          <p:cNvSpPr txBox="1"/>
          <p:nvPr/>
        </p:nvSpPr>
        <p:spPr>
          <a:xfrm>
            <a:off x="1499525" y="1941450"/>
            <a:ext cx="1589964" cy="45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b="1" dirty="0">
                <a:latin typeface="Fira Sans"/>
                <a:ea typeface="Fira Sans"/>
                <a:cs typeface="Fira Sans"/>
                <a:sym typeface="Fira Sans"/>
              </a:rPr>
              <a:t>Ценность ресурсов</a:t>
            </a:r>
            <a:endParaRPr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5" name="Google Shape;995;p23"/>
          <p:cNvSpPr txBox="1"/>
          <p:nvPr/>
        </p:nvSpPr>
        <p:spPr>
          <a:xfrm>
            <a:off x="3754996" y="2049401"/>
            <a:ext cx="1589964" cy="45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b="1" dirty="0">
                <a:latin typeface="Fira Sans"/>
                <a:ea typeface="Fira Sans"/>
                <a:cs typeface="Fira Sans"/>
                <a:sym typeface="Fira Sans"/>
              </a:rPr>
              <a:t>Оценка значимости угроз</a:t>
            </a:r>
            <a:endParaRPr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8" name="Google Shape;998;p23"/>
          <p:cNvSpPr txBox="1"/>
          <p:nvPr/>
        </p:nvSpPr>
        <p:spPr>
          <a:xfrm>
            <a:off x="6029874" y="2139556"/>
            <a:ext cx="1610819" cy="45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b="1" dirty="0">
                <a:latin typeface="Fira Sans"/>
                <a:ea typeface="Fira Sans"/>
                <a:cs typeface="Fira Sans"/>
                <a:sym typeface="Fira Sans"/>
              </a:rPr>
              <a:t> Эффективность существующих и планируемых средств защиты</a:t>
            </a:r>
            <a:endParaRPr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p40"/>
          <p:cNvSpPr/>
          <p:nvPr/>
        </p:nvSpPr>
        <p:spPr>
          <a:xfrm>
            <a:off x="1824753" y="691004"/>
            <a:ext cx="7784831" cy="4639643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5" name="Google Shape;3655;p40"/>
          <p:cNvSpPr txBox="1">
            <a:spLocks noGrp="1"/>
          </p:cNvSpPr>
          <p:nvPr>
            <p:ph type="title"/>
          </p:nvPr>
        </p:nvSpPr>
        <p:spPr>
          <a:xfrm>
            <a:off x="520344" y="11504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Условная численная шкала для оценки ущерба универа от НСД</a:t>
            </a:r>
            <a:endParaRPr dirty="0"/>
          </a:p>
        </p:txBody>
      </p:sp>
      <p:grpSp>
        <p:nvGrpSpPr>
          <p:cNvPr id="3657" name="Google Shape;3657;p40"/>
          <p:cNvGrpSpPr/>
          <p:nvPr/>
        </p:nvGrpSpPr>
        <p:grpSpPr>
          <a:xfrm>
            <a:off x="-180436" y="1513507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/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/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/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/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/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/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/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/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/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/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/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/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/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/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/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/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/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/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/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/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/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/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/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/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/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/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/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/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/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/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/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/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/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/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/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/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/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/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/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/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/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/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/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/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/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/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/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/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/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/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/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/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/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/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/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/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/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/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/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/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/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/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/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/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883B9BD-96F0-4C23-AC74-D38F8C559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34823"/>
              </p:ext>
            </p:extLst>
          </p:nvPr>
        </p:nvGraphicFramePr>
        <p:xfrm>
          <a:off x="2618388" y="1139745"/>
          <a:ext cx="5844540" cy="3627120"/>
        </p:xfrm>
        <a:graphic>
          <a:graphicData uri="http://schemas.openxmlformats.org/drawingml/2006/table">
            <a:tbl>
              <a:tblPr firstRow="1" firstCol="1" bandRow="1">
                <a:tableStyleId>{659CF057-C2A1-4A62-93B4-AF16D5DF284A}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4051661785"/>
                    </a:ext>
                  </a:extLst>
                </a:gridCol>
                <a:gridCol w="4947285">
                  <a:extLst>
                    <a:ext uri="{9D8B030D-6E8A-4147-A177-3AD203B41FA5}">
                      <a16:colId xmlns:a16="http://schemas.microsoft.com/office/drawing/2014/main" val="20791432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Величина</a:t>
                      </a:r>
                      <a:br>
                        <a:rPr lang="ru-RU" sz="1400">
                          <a:effectLst/>
                        </a:rPr>
                      </a:br>
                      <a:r>
                        <a:rPr lang="ru-RU" sz="1400">
                          <a:effectLst/>
                        </a:rPr>
                        <a:t>ущерба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97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Раскрытие некоторой информации принесет ничтожно малый моральный и экономический ущерб универу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2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Ущерб от атаки есть, но положение и рейтинг универа не затронут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812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Ущерб от атаки значителен, но не создаёт угрозы для универа, а количество студентов и рабочих изменяется минимально.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26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Значительные финансовые, интеллектуальные и потери, раскрытие личной информации и потери доверия со стороны студентов, ощутимая часть которых уйдет.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92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Потери очень значительные. Для восстановления положения потребуются крупные финансовые затраты, есть угроза закрытия универа 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031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BY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Универ прекращает существование</a:t>
                      </a:r>
                      <a:endParaRPr lang="ru-B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49437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p40"/>
          <p:cNvSpPr/>
          <p:nvPr/>
        </p:nvSpPr>
        <p:spPr>
          <a:xfrm>
            <a:off x="1824753" y="691004"/>
            <a:ext cx="7784831" cy="4639643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1038;p43">
            <a:extLst>
              <a:ext uri="{FF2B5EF4-FFF2-40B4-BE49-F238E27FC236}">
                <a16:creationId xmlns:a16="http://schemas.microsoft.com/office/drawing/2014/main" id="{00DACB85-A34B-4B67-A6DB-77E0B5141C7F}"/>
              </a:ext>
            </a:extLst>
          </p:cNvPr>
          <p:cNvGrpSpPr/>
          <p:nvPr/>
        </p:nvGrpSpPr>
        <p:grpSpPr>
          <a:xfrm>
            <a:off x="-1188081" y="783907"/>
            <a:ext cx="4843883" cy="4244549"/>
            <a:chOff x="4003762" y="323840"/>
            <a:chExt cx="4843883" cy="4244549"/>
          </a:xfrm>
        </p:grpSpPr>
        <p:grpSp>
          <p:nvGrpSpPr>
            <p:cNvPr id="82" name="Google Shape;1039;p43">
              <a:extLst>
                <a:ext uri="{FF2B5EF4-FFF2-40B4-BE49-F238E27FC236}">
                  <a16:creationId xmlns:a16="http://schemas.microsoft.com/office/drawing/2014/main" id="{190FBBF9-6845-4A16-862F-89896384EC3C}"/>
                </a:ext>
              </a:extLst>
            </p:cNvPr>
            <p:cNvGrpSpPr/>
            <p:nvPr/>
          </p:nvGrpSpPr>
          <p:grpSpPr>
            <a:xfrm>
              <a:off x="6257411" y="1134757"/>
              <a:ext cx="1703506" cy="1703505"/>
              <a:chOff x="367385" y="2587838"/>
              <a:chExt cx="2501109" cy="2501110"/>
            </a:xfrm>
          </p:grpSpPr>
          <p:sp>
            <p:nvSpPr>
              <p:cNvPr id="169" name="Google Shape;1040;p43">
                <a:extLst>
                  <a:ext uri="{FF2B5EF4-FFF2-40B4-BE49-F238E27FC236}">
                    <a16:creationId xmlns:a16="http://schemas.microsoft.com/office/drawing/2014/main" id="{34348753-6F3C-4920-AC3B-8ADC888667EF}"/>
                  </a:ext>
                </a:extLst>
              </p:cNvPr>
              <p:cNvSpPr/>
              <p:nvPr/>
            </p:nvSpPr>
            <p:spPr>
              <a:xfrm>
                <a:off x="616521" y="2910318"/>
                <a:ext cx="1930097" cy="1856521"/>
              </a:xfrm>
              <a:custGeom>
                <a:avLst/>
                <a:gdLst/>
                <a:ahLst/>
                <a:cxnLst/>
                <a:rect l="l" t="t" r="r" b="b"/>
                <a:pathLst>
                  <a:path w="41579" h="39994" extrusionOk="0">
                    <a:moveTo>
                      <a:pt x="21576" y="8911"/>
                    </a:moveTo>
                    <a:cubicBezTo>
                      <a:pt x="23002" y="8911"/>
                      <a:pt x="24441" y="9186"/>
                      <a:pt x="25812" y="9751"/>
                    </a:cubicBezTo>
                    <a:cubicBezTo>
                      <a:pt x="29954" y="11472"/>
                      <a:pt x="32656" y="15513"/>
                      <a:pt x="32656" y="19999"/>
                    </a:cubicBezTo>
                    <a:cubicBezTo>
                      <a:pt x="32656" y="26118"/>
                      <a:pt x="27698" y="31076"/>
                      <a:pt x="21580" y="31076"/>
                    </a:cubicBezTo>
                    <a:cubicBezTo>
                      <a:pt x="17093" y="31076"/>
                      <a:pt x="13052" y="28386"/>
                      <a:pt x="11332" y="24244"/>
                    </a:cubicBezTo>
                    <a:cubicBezTo>
                      <a:pt x="9611" y="20101"/>
                      <a:pt x="10567" y="15334"/>
                      <a:pt x="13728" y="12160"/>
                    </a:cubicBezTo>
                    <a:cubicBezTo>
                      <a:pt x="15852" y="10036"/>
                      <a:pt x="18689" y="8911"/>
                      <a:pt x="21576" y="8911"/>
                    </a:cubicBezTo>
                    <a:close/>
                    <a:moveTo>
                      <a:pt x="21603" y="0"/>
                    </a:moveTo>
                    <a:cubicBezTo>
                      <a:pt x="21595" y="0"/>
                      <a:pt x="21588" y="0"/>
                      <a:pt x="21580" y="0"/>
                    </a:cubicBezTo>
                    <a:cubicBezTo>
                      <a:pt x="13486" y="0"/>
                      <a:pt x="6195" y="4869"/>
                      <a:pt x="3098" y="12339"/>
                    </a:cubicBezTo>
                    <a:cubicBezTo>
                      <a:pt x="0" y="19821"/>
                      <a:pt x="1721" y="28425"/>
                      <a:pt x="7431" y="34135"/>
                    </a:cubicBezTo>
                    <a:cubicBezTo>
                      <a:pt x="11258" y="37962"/>
                      <a:pt x="16373" y="39994"/>
                      <a:pt x="21576" y="39994"/>
                    </a:cubicBezTo>
                    <a:cubicBezTo>
                      <a:pt x="24154" y="39994"/>
                      <a:pt x="26753" y="39495"/>
                      <a:pt x="29228" y="38469"/>
                    </a:cubicBezTo>
                    <a:cubicBezTo>
                      <a:pt x="36710" y="35384"/>
                      <a:pt x="41579" y="28081"/>
                      <a:pt x="41579" y="19999"/>
                    </a:cubicBezTo>
                    <a:cubicBezTo>
                      <a:pt x="41579" y="8956"/>
                      <a:pt x="32631" y="0"/>
                      <a:pt x="21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041;p43">
                <a:extLst>
                  <a:ext uri="{FF2B5EF4-FFF2-40B4-BE49-F238E27FC236}">
                    <a16:creationId xmlns:a16="http://schemas.microsoft.com/office/drawing/2014/main" id="{C369011B-E03B-4684-8092-45790459A2C4}"/>
                  </a:ext>
                </a:extLst>
              </p:cNvPr>
              <p:cNvSpPr/>
              <p:nvPr/>
            </p:nvSpPr>
            <p:spPr>
              <a:xfrm>
                <a:off x="1418241" y="2587838"/>
                <a:ext cx="399444" cy="388210"/>
              </a:xfrm>
              <a:custGeom>
                <a:avLst/>
                <a:gdLst/>
                <a:ahLst/>
                <a:cxnLst/>
                <a:rect l="l" t="t" r="r" b="b"/>
                <a:pathLst>
                  <a:path w="8605" h="8363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8"/>
                    </a:cubicBezTo>
                    <a:lnTo>
                      <a:pt x="0" y="7954"/>
                    </a:lnTo>
                    <a:cubicBezTo>
                      <a:pt x="0" y="8184"/>
                      <a:pt x="179" y="8362"/>
                      <a:pt x="408" y="8362"/>
                    </a:cubicBezTo>
                    <a:lnTo>
                      <a:pt x="8196" y="8362"/>
                    </a:lnTo>
                    <a:cubicBezTo>
                      <a:pt x="8426" y="8362"/>
                      <a:pt x="8604" y="8184"/>
                      <a:pt x="8604" y="7954"/>
                    </a:cubicBezTo>
                    <a:lnTo>
                      <a:pt x="8604" y="408"/>
                    </a:lnTo>
                    <a:cubicBezTo>
                      <a:pt x="8604" y="192"/>
                      <a:pt x="8426" y="1"/>
                      <a:pt x="81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042;p43">
                <a:extLst>
                  <a:ext uri="{FF2B5EF4-FFF2-40B4-BE49-F238E27FC236}">
                    <a16:creationId xmlns:a16="http://schemas.microsoft.com/office/drawing/2014/main" id="{22E81ED7-E05E-448F-8672-E4616AF63B42}"/>
                  </a:ext>
                </a:extLst>
              </p:cNvPr>
              <p:cNvSpPr/>
              <p:nvPr/>
            </p:nvSpPr>
            <p:spPr>
              <a:xfrm>
                <a:off x="598185" y="2820541"/>
                <a:ext cx="544971" cy="541721"/>
              </a:xfrm>
              <a:custGeom>
                <a:avLst/>
                <a:gdLst/>
                <a:ahLst/>
                <a:cxnLst/>
                <a:rect l="l" t="t" r="r" b="b"/>
                <a:pathLst>
                  <a:path w="11740" h="11670" extrusionOk="0">
                    <a:moveTo>
                      <a:pt x="5964" y="0"/>
                    </a:moveTo>
                    <a:cubicBezTo>
                      <a:pt x="5860" y="0"/>
                      <a:pt x="5755" y="42"/>
                      <a:pt x="5672" y="124"/>
                    </a:cubicBezTo>
                    <a:lnTo>
                      <a:pt x="166" y="5644"/>
                    </a:lnTo>
                    <a:cubicBezTo>
                      <a:pt x="0" y="5796"/>
                      <a:pt x="0" y="6051"/>
                      <a:pt x="166" y="6217"/>
                    </a:cubicBezTo>
                    <a:lnTo>
                      <a:pt x="5494" y="11545"/>
                    </a:lnTo>
                    <a:cubicBezTo>
                      <a:pt x="5577" y="11628"/>
                      <a:pt x="5682" y="11669"/>
                      <a:pt x="5785" y="11669"/>
                    </a:cubicBezTo>
                    <a:cubicBezTo>
                      <a:pt x="5889" y="11669"/>
                      <a:pt x="5991" y="11628"/>
                      <a:pt x="6067" y="11545"/>
                    </a:cubicBezTo>
                    <a:lnTo>
                      <a:pt x="11586" y="6039"/>
                    </a:lnTo>
                    <a:cubicBezTo>
                      <a:pt x="11739" y="5873"/>
                      <a:pt x="11739" y="5618"/>
                      <a:pt x="11586" y="5452"/>
                    </a:cubicBezTo>
                    <a:lnTo>
                      <a:pt x="6246" y="124"/>
                    </a:lnTo>
                    <a:cubicBezTo>
                      <a:pt x="6169" y="42"/>
                      <a:pt x="6067" y="0"/>
                      <a:pt x="59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043;p43">
                <a:extLst>
                  <a:ext uri="{FF2B5EF4-FFF2-40B4-BE49-F238E27FC236}">
                    <a16:creationId xmlns:a16="http://schemas.microsoft.com/office/drawing/2014/main" id="{6C66277A-0910-4C6A-9A26-7EFD9EEBD3F3}"/>
                  </a:ext>
                </a:extLst>
              </p:cNvPr>
              <p:cNvSpPr/>
              <p:nvPr/>
            </p:nvSpPr>
            <p:spPr>
              <a:xfrm>
                <a:off x="367385" y="3638694"/>
                <a:ext cx="388210" cy="400001"/>
              </a:xfrm>
              <a:custGeom>
                <a:avLst/>
                <a:gdLst/>
                <a:ahLst/>
                <a:cxnLst/>
                <a:rect l="l" t="t" r="r" b="b"/>
                <a:pathLst>
                  <a:path w="8363" h="8617" extrusionOk="0">
                    <a:moveTo>
                      <a:pt x="409" y="0"/>
                    </a:moveTo>
                    <a:cubicBezTo>
                      <a:pt x="179" y="0"/>
                      <a:pt x="1" y="179"/>
                      <a:pt x="1" y="408"/>
                    </a:cubicBezTo>
                    <a:lnTo>
                      <a:pt x="1" y="8209"/>
                    </a:lnTo>
                    <a:cubicBezTo>
                      <a:pt x="1" y="8425"/>
                      <a:pt x="179" y="8617"/>
                      <a:pt x="409" y="8617"/>
                    </a:cubicBezTo>
                    <a:lnTo>
                      <a:pt x="7955" y="8617"/>
                    </a:lnTo>
                    <a:cubicBezTo>
                      <a:pt x="8171" y="8617"/>
                      <a:pt x="8363" y="8425"/>
                      <a:pt x="8363" y="8209"/>
                    </a:cubicBezTo>
                    <a:lnTo>
                      <a:pt x="8363" y="408"/>
                    </a:lnTo>
                    <a:cubicBezTo>
                      <a:pt x="8363" y="179"/>
                      <a:pt x="8171" y="0"/>
                      <a:pt x="79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044;p43">
                <a:extLst>
                  <a:ext uri="{FF2B5EF4-FFF2-40B4-BE49-F238E27FC236}">
                    <a16:creationId xmlns:a16="http://schemas.microsoft.com/office/drawing/2014/main" id="{9FC8A9EA-4AE1-4E85-A22A-D696C44531FB}"/>
                  </a:ext>
                </a:extLst>
              </p:cNvPr>
              <p:cNvSpPr/>
              <p:nvPr/>
            </p:nvSpPr>
            <p:spPr>
              <a:xfrm>
                <a:off x="598185" y="4314987"/>
                <a:ext cx="544971" cy="541443"/>
              </a:xfrm>
              <a:custGeom>
                <a:avLst/>
                <a:gdLst/>
                <a:ahLst/>
                <a:cxnLst/>
                <a:rect l="l" t="t" r="r" b="b"/>
                <a:pathLst>
                  <a:path w="11740" h="11664" extrusionOk="0">
                    <a:moveTo>
                      <a:pt x="5785" y="0"/>
                    </a:moveTo>
                    <a:cubicBezTo>
                      <a:pt x="5682" y="0"/>
                      <a:pt x="5577" y="38"/>
                      <a:pt x="5494" y="115"/>
                    </a:cubicBezTo>
                    <a:lnTo>
                      <a:pt x="166" y="5456"/>
                    </a:lnTo>
                    <a:cubicBezTo>
                      <a:pt x="0" y="5609"/>
                      <a:pt x="0" y="5876"/>
                      <a:pt x="166" y="6029"/>
                    </a:cubicBezTo>
                    <a:lnTo>
                      <a:pt x="5672" y="11548"/>
                    </a:lnTo>
                    <a:cubicBezTo>
                      <a:pt x="5755" y="11625"/>
                      <a:pt x="5860" y="11663"/>
                      <a:pt x="5965" y="11663"/>
                    </a:cubicBezTo>
                    <a:cubicBezTo>
                      <a:pt x="6070" y="11663"/>
                      <a:pt x="6176" y="11625"/>
                      <a:pt x="6258" y="11548"/>
                    </a:cubicBezTo>
                    <a:lnTo>
                      <a:pt x="11586" y="6208"/>
                    </a:lnTo>
                    <a:cubicBezTo>
                      <a:pt x="11739" y="6055"/>
                      <a:pt x="11739" y="5787"/>
                      <a:pt x="11586" y="5634"/>
                    </a:cubicBezTo>
                    <a:lnTo>
                      <a:pt x="6067" y="115"/>
                    </a:lnTo>
                    <a:cubicBezTo>
                      <a:pt x="5991" y="38"/>
                      <a:pt x="5889" y="0"/>
                      <a:pt x="57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045;p43">
                <a:extLst>
                  <a:ext uri="{FF2B5EF4-FFF2-40B4-BE49-F238E27FC236}">
                    <a16:creationId xmlns:a16="http://schemas.microsoft.com/office/drawing/2014/main" id="{0572D7AD-28AC-46EA-932B-82FEA507A8C8}"/>
                  </a:ext>
                </a:extLst>
              </p:cNvPr>
              <p:cNvSpPr/>
              <p:nvPr/>
            </p:nvSpPr>
            <p:spPr>
              <a:xfrm>
                <a:off x="1418241" y="4701341"/>
                <a:ext cx="399444" cy="387607"/>
              </a:xfrm>
              <a:custGeom>
                <a:avLst/>
                <a:gdLst/>
                <a:ahLst/>
                <a:cxnLst/>
                <a:rect l="l" t="t" r="r" b="b"/>
                <a:pathLst>
                  <a:path w="8605" h="8350" extrusionOk="0">
                    <a:moveTo>
                      <a:pt x="408" y="1"/>
                    </a:moveTo>
                    <a:cubicBezTo>
                      <a:pt x="179" y="1"/>
                      <a:pt x="0" y="179"/>
                      <a:pt x="0" y="408"/>
                    </a:cubicBezTo>
                    <a:lnTo>
                      <a:pt x="0" y="7942"/>
                    </a:lnTo>
                    <a:cubicBezTo>
                      <a:pt x="0" y="8171"/>
                      <a:pt x="179" y="8349"/>
                      <a:pt x="408" y="8349"/>
                    </a:cubicBezTo>
                    <a:lnTo>
                      <a:pt x="8196" y="8349"/>
                    </a:lnTo>
                    <a:cubicBezTo>
                      <a:pt x="8426" y="8349"/>
                      <a:pt x="8604" y="8171"/>
                      <a:pt x="8604" y="7942"/>
                    </a:cubicBezTo>
                    <a:lnTo>
                      <a:pt x="8604" y="408"/>
                    </a:lnTo>
                    <a:cubicBezTo>
                      <a:pt x="8604" y="179"/>
                      <a:pt x="8426" y="1"/>
                      <a:pt x="81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046;p43">
                <a:extLst>
                  <a:ext uri="{FF2B5EF4-FFF2-40B4-BE49-F238E27FC236}">
                    <a16:creationId xmlns:a16="http://schemas.microsoft.com/office/drawing/2014/main" id="{ECFDBCB3-EC59-47AD-A3FD-D46ABB102453}"/>
                  </a:ext>
                </a:extLst>
              </p:cNvPr>
              <p:cNvSpPr/>
              <p:nvPr/>
            </p:nvSpPr>
            <p:spPr>
              <a:xfrm>
                <a:off x="2092166" y="4314987"/>
                <a:ext cx="545574" cy="541443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664" extrusionOk="0">
                    <a:moveTo>
                      <a:pt x="5967" y="0"/>
                    </a:moveTo>
                    <a:cubicBezTo>
                      <a:pt x="5864" y="0"/>
                      <a:pt x="5762" y="38"/>
                      <a:pt x="5685" y="115"/>
                    </a:cubicBezTo>
                    <a:lnTo>
                      <a:pt x="166" y="5634"/>
                    </a:lnTo>
                    <a:cubicBezTo>
                      <a:pt x="1" y="5787"/>
                      <a:pt x="1" y="6055"/>
                      <a:pt x="166" y="6208"/>
                    </a:cubicBezTo>
                    <a:lnTo>
                      <a:pt x="5494" y="11548"/>
                    </a:lnTo>
                    <a:cubicBezTo>
                      <a:pt x="5577" y="11625"/>
                      <a:pt x="5682" y="11663"/>
                      <a:pt x="5787" y="11663"/>
                    </a:cubicBezTo>
                    <a:cubicBezTo>
                      <a:pt x="5893" y="11663"/>
                      <a:pt x="5998" y="11625"/>
                      <a:pt x="6081" y="11548"/>
                    </a:cubicBezTo>
                    <a:lnTo>
                      <a:pt x="11587" y="6029"/>
                    </a:lnTo>
                    <a:cubicBezTo>
                      <a:pt x="11753" y="5876"/>
                      <a:pt x="11753" y="5609"/>
                      <a:pt x="11587" y="5456"/>
                    </a:cubicBezTo>
                    <a:lnTo>
                      <a:pt x="6259" y="115"/>
                    </a:lnTo>
                    <a:cubicBezTo>
                      <a:pt x="6176" y="38"/>
                      <a:pt x="6071" y="0"/>
                      <a:pt x="59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047;p43">
                <a:extLst>
                  <a:ext uri="{FF2B5EF4-FFF2-40B4-BE49-F238E27FC236}">
                    <a16:creationId xmlns:a16="http://schemas.microsoft.com/office/drawing/2014/main" id="{264C9173-3B54-4426-B817-E56F55DFD01E}"/>
                  </a:ext>
                </a:extLst>
              </p:cNvPr>
              <p:cNvSpPr/>
              <p:nvPr/>
            </p:nvSpPr>
            <p:spPr>
              <a:xfrm>
                <a:off x="2480330" y="3638694"/>
                <a:ext cx="388164" cy="400001"/>
              </a:xfrm>
              <a:custGeom>
                <a:avLst/>
                <a:gdLst/>
                <a:ahLst/>
                <a:cxnLst/>
                <a:rect l="l" t="t" r="r" b="b"/>
                <a:pathLst>
                  <a:path w="8362" h="8617" extrusionOk="0">
                    <a:moveTo>
                      <a:pt x="408" y="0"/>
                    </a:moveTo>
                    <a:cubicBezTo>
                      <a:pt x="191" y="0"/>
                      <a:pt x="0" y="179"/>
                      <a:pt x="0" y="408"/>
                    </a:cubicBezTo>
                    <a:lnTo>
                      <a:pt x="0" y="8209"/>
                    </a:lnTo>
                    <a:cubicBezTo>
                      <a:pt x="0" y="8425"/>
                      <a:pt x="191" y="8617"/>
                      <a:pt x="408" y="8617"/>
                    </a:cubicBezTo>
                    <a:lnTo>
                      <a:pt x="7954" y="8617"/>
                    </a:lnTo>
                    <a:cubicBezTo>
                      <a:pt x="8183" y="8617"/>
                      <a:pt x="8362" y="8425"/>
                      <a:pt x="8362" y="8209"/>
                    </a:cubicBezTo>
                    <a:lnTo>
                      <a:pt x="8362" y="408"/>
                    </a:lnTo>
                    <a:cubicBezTo>
                      <a:pt x="8362" y="179"/>
                      <a:pt x="8183" y="0"/>
                      <a:pt x="79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048;p43">
                <a:extLst>
                  <a:ext uri="{FF2B5EF4-FFF2-40B4-BE49-F238E27FC236}">
                    <a16:creationId xmlns:a16="http://schemas.microsoft.com/office/drawing/2014/main" id="{4CEED9A9-DBAF-442C-9452-507774F08D07}"/>
                  </a:ext>
                </a:extLst>
              </p:cNvPr>
              <p:cNvSpPr/>
              <p:nvPr/>
            </p:nvSpPr>
            <p:spPr>
              <a:xfrm>
                <a:off x="2092166" y="2820959"/>
                <a:ext cx="545574" cy="541304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661" extrusionOk="0">
                    <a:moveTo>
                      <a:pt x="5787" y="1"/>
                    </a:moveTo>
                    <a:cubicBezTo>
                      <a:pt x="5682" y="1"/>
                      <a:pt x="5577" y="39"/>
                      <a:pt x="5494" y="115"/>
                    </a:cubicBezTo>
                    <a:lnTo>
                      <a:pt x="166" y="5443"/>
                    </a:lnTo>
                    <a:cubicBezTo>
                      <a:pt x="1" y="5609"/>
                      <a:pt x="1" y="5864"/>
                      <a:pt x="166" y="6030"/>
                    </a:cubicBezTo>
                    <a:lnTo>
                      <a:pt x="5685" y="11536"/>
                    </a:lnTo>
                    <a:cubicBezTo>
                      <a:pt x="5762" y="11619"/>
                      <a:pt x="5864" y="11660"/>
                      <a:pt x="5967" y="11660"/>
                    </a:cubicBezTo>
                    <a:cubicBezTo>
                      <a:pt x="6071" y="11660"/>
                      <a:pt x="6176" y="11619"/>
                      <a:pt x="6259" y="11536"/>
                    </a:cubicBezTo>
                    <a:lnTo>
                      <a:pt x="11587" y="6208"/>
                    </a:lnTo>
                    <a:cubicBezTo>
                      <a:pt x="11753" y="6042"/>
                      <a:pt x="11753" y="5787"/>
                      <a:pt x="11587" y="5635"/>
                    </a:cubicBezTo>
                    <a:lnTo>
                      <a:pt x="6081" y="115"/>
                    </a:lnTo>
                    <a:cubicBezTo>
                      <a:pt x="5998" y="39"/>
                      <a:pt x="5893" y="1"/>
                      <a:pt x="5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1049;p43">
              <a:extLst>
                <a:ext uri="{FF2B5EF4-FFF2-40B4-BE49-F238E27FC236}">
                  <a16:creationId xmlns:a16="http://schemas.microsoft.com/office/drawing/2014/main" id="{A3450CD6-9F20-4ECE-BA46-E64B4366AA05}"/>
                </a:ext>
              </a:extLst>
            </p:cNvPr>
            <p:cNvGrpSpPr/>
            <p:nvPr/>
          </p:nvGrpSpPr>
          <p:grpSpPr>
            <a:xfrm flipH="1">
              <a:off x="4003762" y="1676084"/>
              <a:ext cx="4547995" cy="2892305"/>
              <a:chOff x="9695550" y="1110775"/>
              <a:chExt cx="4856375" cy="3088750"/>
            </a:xfrm>
          </p:grpSpPr>
          <p:sp>
            <p:nvSpPr>
              <p:cNvPr id="104" name="Google Shape;1050;p43">
                <a:extLst>
                  <a:ext uri="{FF2B5EF4-FFF2-40B4-BE49-F238E27FC236}">
                    <a16:creationId xmlns:a16="http://schemas.microsoft.com/office/drawing/2014/main" id="{C3E9B25F-7812-420E-87F7-798EAF7825A1}"/>
                  </a:ext>
                </a:extLst>
              </p:cNvPr>
              <p:cNvSpPr/>
              <p:nvPr/>
            </p:nvSpPr>
            <p:spPr>
              <a:xfrm>
                <a:off x="9799750" y="3970075"/>
                <a:ext cx="4752175" cy="229450"/>
              </a:xfrm>
              <a:custGeom>
                <a:avLst/>
                <a:gdLst/>
                <a:ahLst/>
                <a:cxnLst/>
                <a:rect l="l" t="t" r="r" b="b"/>
                <a:pathLst>
                  <a:path w="190087" h="9178" extrusionOk="0">
                    <a:moveTo>
                      <a:pt x="4589" y="1"/>
                    </a:moveTo>
                    <a:cubicBezTo>
                      <a:pt x="2065" y="1"/>
                      <a:pt x="0" y="2053"/>
                      <a:pt x="0" y="4589"/>
                    </a:cubicBezTo>
                    <a:cubicBezTo>
                      <a:pt x="0" y="7126"/>
                      <a:pt x="2052" y="9178"/>
                      <a:pt x="4589" y="9178"/>
                    </a:cubicBezTo>
                    <a:lnTo>
                      <a:pt x="185498" y="9178"/>
                    </a:lnTo>
                    <a:cubicBezTo>
                      <a:pt x="188034" y="9178"/>
                      <a:pt x="190086" y="7126"/>
                      <a:pt x="190086" y="4589"/>
                    </a:cubicBezTo>
                    <a:cubicBezTo>
                      <a:pt x="190086" y="2053"/>
                      <a:pt x="188034" y="1"/>
                      <a:pt x="1854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1;p43">
                <a:extLst>
                  <a:ext uri="{FF2B5EF4-FFF2-40B4-BE49-F238E27FC236}">
                    <a16:creationId xmlns:a16="http://schemas.microsoft.com/office/drawing/2014/main" id="{CB60098C-A82A-44B4-BA48-A2AB8B99354F}"/>
                  </a:ext>
                </a:extLst>
              </p:cNvPr>
              <p:cNvSpPr/>
              <p:nvPr/>
            </p:nvSpPr>
            <p:spPr>
              <a:xfrm>
                <a:off x="9991900" y="2140325"/>
                <a:ext cx="479925" cy="1786750"/>
              </a:xfrm>
              <a:custGeom>
                <a:avLst/>
                <a:gdLst/>
                <a:ahLst/>
                <a:cxnLst/>
                <a:rect l="l" t="t" r="r" b="b"/>
                <a:pathLst>
                  <a:path w="19197" h="71470" extrusionOk="0">
                    <a:moveTo>
                      <a:pt x="3289" y="1"/>
                    </a:moveTo>
                    <a:cubicBezTo>
                      <a:pt x="1441" y="1"/>
                      <a:pt x="0" y="1633"/>
                      <a:pt x="217" y="3468"/>
                    </a:cubicBezTo>
                    <a:lnTo>
                      <a:pt x="8069" y="68742"/>
                    </a:lnTo>
                    <a:cubicBezTo>
                      <a:pt x="8260" y="70297"/>
                      <a:pt x="9573" y="71470"/>
                      <a:pt x="11140" y="71470"/>
                    </a:cubicBezTo>
                    <a:lnTo>
                      <a:pt x="15844" y="71470"/>
                    </a:lnTo>
                    <a:cubicBezTo>
                      <a:pt x="17743" y="71470"/>
                      <a:pt x="19196" y="69775"/>
                      <a:pt x="18916" y="67901"/>
                    </a:cubicBezTo>
                    <a:lnTo>
                      <a:pt x="8961" y="2639"/>
                    </a:lnTo>
                    <a:cubicBezTo>
                      <a:pt x="8731" y="1123"/>
                      <a:pt x="7431" y="1"/>
                      <a:pt x="5902" y="1"/>
                    </a:cubicBezTo>
                    <a:close/>
                  </a:path>
                </a:pathLst>
              </a:custGeom>
              <a:solidFill>
                <a:srgbClr val="87A1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52;p43">
                <a:extLst>
                  <a:ext uri="{FF2B5EF4-FFF2-40B4-BE49-F238E27FC236}">
                    <a16:creationId xmlns:a16="http://schemas.microsoft.com/office/drawing/2014/main" id="{1978D46C-312D-48EA-8F6E-3342717C55B5}"/>
                  </a:ext>
                </a:extLst>
              </p:cNvPr>
              <p:cNvSpPr/>
              <p:nvPr/>
            </p:nvSpPr>
            <p:spPr>
              <a:xfrm>
                <a:off x="9991900" y="2140325"/>
                <a:ext cx="479925" cy="1786750"/>
              </a:xfrm>
              <a:custGeom>
                <a:avLst/>
                <a:gdLst/>
                <a:ahLst/>
                <a:cxnLst/>
                <a:rect l="l" t="t" r="r" b="b"/>
                <a:pathLst>
                  <a:path w="19197" h="71470" extrusionOk="0">
                    <a:moveTo>
                      <a:pt x="3289" y="1"/>
                    </a:moveTo>
                    <a:cubicBezTo>
                      <a:pt x="1441" y="1"/>
                      <a:pt x="0" y="1633"/>
                      <a:pt x="217" y="3468"/>
                    </a:cubicBezTo>
                    <a:lnTo>
                      <a:pt x="8069" y="68742"/>
                    </a:lnTo>
                    <a:cubicBezTo>
                      <a:pt x="8260" y="70297"/>
                      <a:pt x="9573" y="71470"/>
                      <a:pt x="11140" y="71470"/>
                    </a:cubicBezTo>
                    <a:lnTo>
                      <a:pt x="15844" y="71470"/>
                    </a:lnTo>
                    <a:cubicBezTo>
                      <a:pt x="17743" y="71470"/>
                      <a:pt x="19196" y="69775"/>
                      <a:pt x="18916" y="67901"/>
                    </a:cubicBezTo>
                    <a:lnTo>
                      <a:pt x="8961" y="2639"/>
                    </a:lnTo>
                    <a:cubicBezTo>
                      <a:pt x="8731" y="1123"/>
                      <a:pt x="7431" y="1"/>
                      <a:pt x="59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53;p43">
                <a:extLst>
                  <a:ext uri="{FF2B5EF4-FFF2-40B4-BE49-F238E27FC236}">
                    <a16:creationId xmlns:a16="http://schemas.microsoft.com/office/drawing/2014/main" id="{3BDDBAE3-A57C-44C7-B81D-96649635D0EB}"/>
                  </a:ext>
                </a:extLst>
              </p:cNvPr>
              <p:cNvSpPr/>
              <p:nvPr/>
            </p:nvSpPr>
            <p:spPr>
              <a:xfrm>
                <a:off x="10078250" y="2140325"/>
                <a:ext cx="2601550" cy="1786450"/>
              </a:xfrm>
              <a:custGeom>
                <a:avLst/>
                <a:gdLst/>
                <a:ahLst/>
                <a:cxnLst/>
                <a:rect l="l" t="t" r="r" b="b"/>
                <a:pathLst>
                  <a:path w="104062" h="71458" extrusionOk="0">
                    <a:moveTo>
                      <a:pt x="2983" y="1"/>
                    </a:moveTo>
                    <a:cubicBezTo>
                      <a:pt x="1301" y="1"/>
                      <a:pt x="0" y="1454"/>
                      <a:pt x="192" y="3124"/>
                    </a:cubicBezTo>
                    <a:lnTo>
                      <a:pt x="7801" y="68806"/>
                    </a:lnTo>
                    <a:cubicBezTo>
                      <a:pt x="7980" y="70323"/>
                      <a:pt x="9267" y="71457"/>
                      <a:pt x="10784" y="71457"/>
                    </a:cubicBezTo>
                    <a:lnTo>
                      <a:pt x="100021" y="71457"/>
                    </a:lnTo>
                    <a:cubicBezTo>
                      <a:pt x="102290" y="71457"/>
                      <a:pt x="104062" y="69481"/>
                      <a:pt x="103794" y="67225"/>
                    </a:cubicBezTo>
                    <a:lnTo>
                      <a:pt x="96452" y="2920"/>
                    </a:lnTo>
                    <a:cubicBezTo>
                      <a:pt x="96261" y="1314"/>
                      <a:pt x="94910" y="116"/>
                      <a:pt x="93304" y="103"/>
                    </a:cubicBezTo>
                    <a:lnTo>
                      <a:pt x="29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54;p43">
                <a:extLst>
                  <a:ext uri="{FF2B5EF4-FFF2-40B4-BE49-F238E27FC236}">
                    <a16:creationId xmlns:a16="http://schemas.microsoft.com/office/drawing/2014/main" id="{85226880-A8A8-4BCC-842F-9C7A18312677}"/>
                  </a:ext>
                </a:extLst>
              </p:cNvPr>
              <p:cNvSpPr/>
              <p:nvPr/>
            </p:nvSpPr>
            <p:spPr>
              <a:xfrm>
                <a:off x="10214325" y="3927050"/>
                <a:ext cx="3617425" cy="101050"/>
              </a:xfrm>
              <a:custGeom>
                <a:avLst/>
                <a:gdLst/>
                <a:ahLst/>
                <a:cxnLst/>
                <a:rect l="l" t="t" r="r" b="b"/>
                <a:pathLst>
                  <a:path w="144697" h="4042" extrusionOk="0">
                    <a:moveTo>
                      <a:pt x="2027" y="1"/>
                    </a:moveTo>
                    <a:cubicBezTo>
                      <a:pt x="905" y="1"/>
                      <a:pt x="0" y="906"/>
                      <a:pt x="0" y="2015"/>
                    </a:cubicBezTo>
                    <a:cubicBezTo>
                      <a:pt x="0" y="3136"/>
                      <a:pt x="905" y="4041"/>
                      <a:pt x="2027" y="4041"/>
                    </a:cubicBezTo>
                    <a:lnTo>
                      <a:pt x="142670" y="4041"/>
                    </a:lnTo>
                    <a:cubicBezTo>
                      <a:pt x="143792" y="4041"/>
                      <a:pt x="144697" y="3136"/>
                      <a:pt x="144697" y="2015"/>
                    </a:cubicBezTo>
                    <a:cubicBezTo>
                      <a:pt x="144697" y="906"/>
                      <a:pt x="143792" y="1"/>
                      <a:pt x="1426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55;p43">
                <a:extLst>
                  <a:ext uri="{FF2B5EF4-FFF2-40B4-BE49-F238E27FC236}">
                    <a16:creationId xmlns:a16="http://schemas.microsoft.com/office/drawing/2014/main" id="{38835835-D571-4D72-A036-614DAF7648C2}"/>
                  </a:ext>
                </a:extLst>
              </p:cNvPr>
              <p:cNvSpPr/>
              <p:nvPr/>
            </p:nvSpPr>
            <p:spPr>
              <a:xfrm>
                <a:off x="10214325" y="3927050"/>
                <a:ext cx="1553800" cy="101050"/>
              </a:xfrm>
              <a:custGeom>
                <a:avLst/>
                <a:gdLst/>
                <a:ahLst/>
                <a:cxnLst/>
                <a:rect l="l" t="t" r="r" b="b"/>
                <a:pathLst>
                  <a:path w="62152" h="4042" extrusionOk="0">
                    <a:moveTo>
                      <a:pt x="344" y="1"/>
                    </a:moveTo>
                    <a:cubicBezTo>
                      <a:pt x="153" y="1"/>
                      <a:pt x="0" y="141"/>
                      <a:pt x="0" y="332"/>
                    </a:cubicBezTo>
                    <a:lnTo>
                      <a:pt x="0" y="3710"/>
                    </a:lnTo>
                    <a:cubicBezTo>
                      <a:pt x="0" y="3888"/>
                      <a:pt x="153" y="4041"/>
                      <a:pt x="344" y="4041"/>
                    </a:cubicBezTo>
                    <a:lnTo>
                      <a:pt x="61807" y="4041"/>
                    </a:lnTo>
                    <a:cubicBezTo>
                      <a:pt x="61998" y="4041"/>
                      <a:pt x="62151" y="3888"/>
                      <a:pt x="62151" y="3710"/>
                    </a:cubicBezTo>
                    <a:lnTo>
                      <a:pt x="62151" y="332"/>
                    </a:lnTo>
                    <a:cubicBezTo>
                      <a:pt x="62151" y="141"/>
                      <a:pt x="61998" y="1"/>
                      <a:pt x="61807" y="1"/>
                    </a:cubicBezTo>
                    <a:close/>
                  </a:path>
                </a:pathLst>
              </a:custGeom>
              <a:solidFill>
                <a:srgbClr val="0B2140">
                  <a:alpha val="2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056;p43">
                <a:extLst>
                  <a:ext uri="{FF2B5EF4-FFF2-40B4-BE49-F238E27FC236}">
                    <a16:creationId xmlns:a16="http://schemas.microsoft.com/office/drawing/2014/main" id="{7FBDDAF3-E467-4EBD-BEB1-CBC3E03A0327}"/>
                  </a:ext>
                </a:extLst>
              </p:cNvPr>
              <p:cNvSpPr/>
              <p:nvPr/>
            </p:nvSpPr>
            <p:spPr>
              <a:xfrm>
                <a:off x="10133050" y="2210450"/>
                <a:ext cx="2492575" cy="1640800"/>
              </a:xfrm>
              <a:custGeom>
                <a:avLst/>
                <a:gdLst/>
                <a:ahLst/>
                <a:cxnLst/>
                <a:rect l="l" t="t" r="r" b="b"/>
                <a:pathLst>
                  <a:path w="99703" h="65632" extrusionOk="0">
                    <a:moveTo>
                      <a:pt x="1" y="0"/>
                    </a:moveTo>
                    <a:lnTo>
                      <a:pt x="7636" y="65631"/>
                    </a:lnTo>
                    <a:lnTo>
                      <a:pt x="99703" y="65631"/>
                    </a:lnTo>
                    <a:lnTo>
                      <a:pt x="922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057;p43">
                <a:extLst>
                  <a:ext uri="{FF2B5EF4-FFF2-40B4-BE49-F238E27FC236}">
                    <a16:creationId xmlns:a16="http://schemas.microsoft.com/office/drawing/2014/main" id="{79E6AC55-D87B-4778-BC71-633B3CE78BAF}"/>
                  </a:ext>
                </a:extLst>
              </p:cNvPr>
              <p:cNvSpPr/>
              <p:nvPr/>
            </p:nvSpPr>
            <p:spPr>
              <a:xfrm>
                <a:off x="10127325" y="2205300"/>
                <a:ext cx="1878825" cy="1651050"/>
              </a:xfrm>
              <a:custGeom>
                <a:avLst/>
                <a:gdLst/>
                <a:ahLst/>
                <a:cxnLst/>
                <a:rect l="l" t="t" r="r" b="b"/>
                <a:pathLst>
                  <a:path w="75153" h="66042" extrusionOk="0">
                    <a:moveTo>
                      <a:pt x="229" y="1"/>
                    </a:moveTo>
                    <a:cubicBezTo>
                      <a:pt x="221" y="1"/>
                      <a:pt x="213" y="1"/>
                      <a:pt x="204" y="2"/>
                    </a:cubicBezTo>
                    <a:cubicBezTo>
                      <a:pt x="90" y="15"/>
                      <a:pt x="0" y="117"/>
                      <a:pt x="26" y="232"/>
                    </a:cubicBezTo>
                    <a:lnTo>
                      <a:pt x="7661" y="65863"/>
                    </a:lnTo>
                    <a:lnTo>
                      <a:pt x="7686" y="66041"/>
                    </a:lnTo>
                    <a:lnTo>
                      <a:pt x="74898" y="66041"/>
                    </a:lnTo>
                    <a:cubicBezTo>
                      <a:pt x="75153" y="66016"/>
                      <a:pt x="75153" y="65646"/>
                      <a:pt x="74898" y="65620"/>
                    </a:cubicBezTo>
                    <a:lnTo>
                      <a:pt x="8056" y="65620"/>
                    </a:lnTo>
                    <a:lnTo>
                      <a:pt x="434" y="181"/>
                    </a:lnTo>
                    <a:cubicBezTo>
                      <a:pt x="422" y="74"/>
                      <a:pt x="333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058;p43">
                <a:extLst>
                  <a:ext uri="{FF2B5EF4-FFF2-40B4-BE49-F238E27FC236}">
                    <a16:creationId xmlns:a16="http://schemas.microsoft.com/office/drawing/2014/main" id="{04EB86A1-FC92-4490-8348-D667697C30DA}"/>
                  </a:ext>
                </a:extLst>
              </p:cNvPr>
              <p:cNvSpPr/>
              <p:nvPr/>
            </p:nvSpPr>
            <p:spPr>
              <a:xfrm>
                <a:off x="10900725" y="3365250"/>
                <a:ext cx="1109900" cy="305950"/>
              </a:xfrm>
              <a:custGeom>
                <a:avLst/>
                <a:gdLst/>
                <a:ahLst/>
                <a:cxnLst/>
                <a:rect l="l" t="t" r="r" b="b"/>
                <a:pathLst>
                  <a:path w="44396" h="12238" extrusionOk="0">
                    <a:moveTo>
                      <a:pt x="4375" y="1"/>
                    </a:moveTo>
                    <a:cubicBezTo>
                      <a:pt x="1925" y="1"/>
                      <a:pt x="0" y="2086"/>
                      <a:pt x="191" y="4526"/>
                    </a:cubicBezTo>
                    <a:lnTo>
                      <a:pt x="369" y="7075"/>
                    </a:lnTo>
                    <a:cubicBezTo>
                      <a:pt x="586" y="9981"/>
                      <a:pt x="3008" y="12237"/>
                      <a:pt x="5927" y="12237"/>
                    </a:cubicBezTo>
                    <a:lnTo>
                      <a:pt x="39807" y="12237"/>
                    </a:lnTo>
                    <a:cubicBezTo>
                      <a:pt x="42432" y="12237"/>
                      <a:pt x="44395" y="9828"/>
                      <a:pt x="43873" y="7254"/>
                    </a:cubicBezTo>
                    <a:lnTo>
                      <a:pt x="43299" y="4449"/>
                    </a:lnTo>
                    <a:cubicBezTo>
                      <a:pt x="42764" y="1862"/>
                      <a:pt x="40482" y="1"/>
                      <a:pt x="37844" y="1"/>
                    </a:cubicBezTo>
                    <a:lnTo>
                      <a:pt x="4397" y="1"/>
                    </a:lnTo>
                    <a:cubicBezTo>
                      <a:pt x="4390" y="1"/>
                      <a:pt x="4382" y="1"/>
                      <a:pt x="43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059;p43">
                <a:extLst>
                  <a:ext uri="{FF2B5EF4-FFF2-40B4-BE49-F238E27FC236}">
                    <a16:creationId xmlns:a16="http://schemas.microsoft.com/office/drawing/2014/main" id="{9E3038AB-E071-4312-A017-BBCFCBE03F1C}"/>
                  </a:ext>
                </a:extLst>
              </p:cNvPr>
              <p:cNvSpPr/>
              <p:nvPr/>
            </p:nvSpPr>
            <p:spPr>
              <a:xfrm flipH="1">
                <a:off x="11326825" y="3421125"/>
                <a:ext cx="304500" cy="170725"/>
              </a:xfrm>
              <a:custGeom>
                <a:avLst/>
                <a:gdLst/>
                <a:ahLst/>
                <a:cxnLst/>
                <a:rect l="l" t="t" r="r" b="b"/>
                <a:pathLst>
                  <a:path w="12180" h="6829" extrusionOk="0">
                    <a:moveTo>
                      <a:pt x="11576" y="0"/>
                    </a:moveTo>
                    <a:cubicBezTo>
                      <a:pt x="11476" y="0"/>
                      <a:pt x="11371" y="41"/>
                      <a:pt x="11278" y="137"/>
                    </a:cubicBezTo>
                    <a:lnTo>
                      <a:pt x="5581" y="5873"/>
                    </a:lnTo>
                    <a:lnTo>
                      <a:pt x="839" y="2584"/>
                    </a:lnTo>
                    <a:cubicBezTo>
                      <a:pt x="758" y="2530"/>
                      <a:pt x="676" y="2506"/>
                      <a:pt x="600" y="2506"/>
                    </a:cubicBezTo>
                    <a:cubicBezTo>
                      <a:pt x="246" y="2506"/>
                      <a:pt x="0" y="3010"/>
                      <a:pt x="367" y="3272"/>
                    </a:cubicBezTo>
                    <a:lnTo>
                      <a:pt x="5389" y="6752"/>
                    </a:lnTo>
                    <a:cubicBezTo>
                      <a:pt x="5453" y="6803"/>
                      <a:pt x="5542" y="6829"/>
                      <a:pt x="5619" y="6829"/>
                    </a:cubicBezTo>
                    <a:cubicBezTo>
                      <a:pt x="5734" y="6829"/>
                      <a:pt x="5835" y="6790"/>
                      <a:pt x="5925" y="6714"/>
                    </a:cubicBezTo>
                    <a:lnTo>
                      <a:pt x="11877" y="723"/>
                    </a:lnTo>
                    <a:cubicBezTo>
                      <a:pt x="12179" y="421"/>
                      <a:pt x="11901" y="0"/>
                      <a:pt x="11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060;p43">
                <a:extLst>
                  <a:ext uri="{FF2B5EF4-FFF2-40B4-BE49-F238E27FC236}">
                    <a16:creationId xmlns:a16="http://schemas.microsoft.com/office/drawing/2014/main" id="{E65CAD73-6AD7-4C54-A480-19F32DE3756D}"/>
                  </a:ext>
                </a:extLst>
              </p:cNvPr>
              <p:cNvSpPr/>
              <p:nvPr/>
            </p:nvSpPr>
            <p:spPr>
              <a:xfrm>
                <a:off x="10584275" y="1663300"/>
                <a:ext cx="940700" cy="1565925"/>
              </a:xfrm>
              <a:custGeom>
                <a:avLst/>
                <a:gdLst/>
                <a:ahLst/>
                <a:cxnLst/>
                <a:rect l="l" t="t" r="r" b="b"/>
                <a:pathLst>
                  <a:path w="37628" h="62637" extrusionOk="0">
                    <a:moveTo>
                      <a:pt x="33813" y="1"/>
                    </a:moveTo>
                    <a:cubicBezTo>
                      <a:pt x="27353" y="1"/>
                      <a:pt x="13629" y="1277"/>
                      <a:pt x="1" y="10657"/>
                    </a:cubicBezTo>
                    <a:cubicBezTo>
                      <a:pt x="1" y="10657"/>
                      <a:pt x="867" y="58226"/>
                      <a:pt x="35792" y="62636"/>
                    </a:cubicBezTo>
                    <a:lnTo>
                      <a:pt x="37628" y="179"/>
                    </a:lnTo>
                    <a:cubicBezTo>
                      <a:pt x="37628" y="179"/>
                      <a:pt x="36228" y="1"/>
                      <a:pt x="33813" y="1"/>
                    </a:cubicBezTo>
                    <a:close/>
                  </a:path>
                </a:pathLst>
              </a:custGeom>
              <a:solidFill>
                <a:srgbClr val="339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061;p43">
                <a:extLst>
                  <a:ext uri="{FF2B5EF4-FFF2-40B4-BE49-F238E27FC236}">
                    <a16:creationId xmlns:a16="http://schemas.microsoft.com/office/drawing/2014/main" id="{9ECDEF7B-57B8-42BE-957B-11D59FEB4E3F}"/>
                  </a:ext>
                </a:extLst>
              </p:cNvPr>
              <p:cNvSpPr/>
              <p:nvPr/>
            </p:nvSpPr>
            <p:spPr>
              <a:xfrm>
                <a:off x="10584275" y="1663300"/>
                <a:ext cx="940700" cy="1565925"/>
              </a:xfrm>
              <a:custGeom>
                <a:avLst/>
                <a:gdLst/>
                <a:ahLst/>
                <a:cxnLst/>
                <a:rect l="l" t="t" r="r" b="b"/>
                <a:pathLst>
                  <a:path w="37628" h="62637" extrusionOk="0">
                    <a:moveTo>
                      <a:pt x="33813" y="1"/>
                    </a:moveTo>
                    <a:cubicBezTo>
                      <a:pt x="27353" y="1"/>
                      <a:pt x="13629" y="1277"/>
                      <a:pt x="1" y="10657"/>
                    </a:cubicBezTo>
                    <a:cubicBezTo>
                      <a:pt x="1" y="10657"/>
                      <a:pt x="867" y="58226"/>
                      <a:pt x="35792" y="62636"/>
                    </a:cubicBezTo>
                    <a:lnTo>
                      <a:pt x="37628" y="179"/>
                    </a:lnTo>
                    <a:cubicBezTo>
                      <a:pt x="37628" y="179"/>
                      <a:pt x="36228" y="1"/>
                      <a:pt x="33813" y="1"/>
                    </a:cubicBezTo>
                    <a:close/>
                  </a:path>
                </a:pathLst>
              </a:custGeom>
              <a:solidFill>
                <a:srgbClr val="0B2140">
                  <a:alpha val="18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062;p43">
                <a:extLst>
                  <a:ext uri="{FF2B5EF4-FFF2-40B4-BE49-F238E27FC236}">
                    <a16:creationId xmlns:a16="http://schemas.microsoft.com/office/drawing/2014/main" id="{BD8E93DD-71CC-478F-9864-3E2C2BFCD10C}"/>
                  </a:ext>
                </a:extLst>
              </p:cNvPr>
              <p:cNvSpPr/>
              <p:nvPr/>
            </p:nvSpPr>
            <p:spPr>
              <a:xfrm>
                <a:off x="10691975" y="1667175"/>
                <a:ext cx="1574200" cy="1562050"/>
              </a:xfrm>
              <a:custGeom>
                <a:avLst/>
                <a:gdLst/>
                <a:ahLst/>
                <a:cxnLst/>
                <a:rect l="l" t="t" r="r" b="b"/>
                <a:pathLst>
                  <a:path w="62968" h="62482" extrusionOk="0">
                    <a:moveTo>
                      <a:pt x="30872" y="1"/>
                    </a:moveTo>
                    <a:cubicBezTo>
                      <a:pt x="27885" y="1"/>
                      <a:pt x="14440" y="586"/>
                      <a:pt x="1084" y="10502"/>
                    </a:cubicBezTo>
                    <a:cubicBezTo>
                      <a:pt x="1084" y="10502"/>
                      <a:pt x="1" y="53801"/>
                      <a:pt x="31484" y="62481"/>
                    </a:cubicBezTo>
                    <a:cubicBezTo>
                      <a:pt x="62968" y="53801"/>
                      <a:pt x="61884" y="10502"/>
                      <a:pt x="61884" y="10502"/>
                    </a:cubicBezTo>
                    <a:cubicBezTo>
                      <a:pt x="48529" y="586"/>
                      <a:pt x="35084" y="1"/>
                      <a:pt x="32096" y="1"/>
                    </a:cubicBezTo>
                    <a:cubicBezTo>
                      <a:pt x="31697" y="1"/>
                      <a:pt x="31484" y="11"/>
                      <a:pt x="31484" y="11"/>
                    </a:cubicBezTo>
                    <a:cubicBezTo>
                      <a:pt x="31484" y="11"/>
                      <a:pt x="31272" y="1"/>
                      <a:pt x="308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063;p43">
                <a:extLst>
                  <a:ext uri="{FF2B5EF4-FFF2-40B4-BE49-F238E27FC236}">
                    <a16:creationId xmlns:a16="http://schemas.microsoft.com/office/drawing/2014/main" id="{055918F5-EAE2-4517-8EA2-77F00558DB56}"/>
                  </a:ext>
                </a:extLst>
              </p:cNvPr>
              <p:cNvSpPr/>
              <p:nvPr/>
            </p:nvSpPr>
            <p:spPr>
              <a:xfrm>
                <a:off x="11253775" y="1877450"/>
                <a:ext cx="421925" cy="297650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906" extrusionOk="0">
                    <a:moveTo>
                      <a:pt x="3353" y="0"/>
                    </a:moveTo>
                    <a:cubicBezTo>
                      <a:pt x="1505" y="0"/>
                      <a:pt x="1" y="1492"/>
                      <a:pt x="1" y="3340"/>
                    </a:cubicBezTo>
                    <a:lnTo>
                      <a:pt x="1" y="11905"/>
                    </a:lnTo>
                    <a:lnTo>
                      <a:pt x="3621" y="11905"/>
                    </a:lnTo>
                    <a:lnTo>
                      <a:pt x="3621" y="5277"/>
                    </a:lnTo>
                    <a:cubicBezTo>
                      <a:pt x="3621" y="3722"/>
                      <a:pt x="4883" y="2473"/>
                      <a:pt x="6438" y="2473"/>
                    </a:cubicBezTo>
                    <a:lnTo>
                      <a:pt x="11460" y="2473"/>
                    </a:lnTo>
                    <a:cubicBezTo>
                      <a:pt x="13129" y="2473"/>
                      <a:pt x="14481" y="3824"/>
                      <a:pt x="14481" y="5494"/>
                    </a:cubicBezTo>
                    <a:lnTo>
                      <a:pt x="14481" y="11905"/>
                    </a:lnTo>
                    <a:lnTo>
                      <a:pt x="16877" y="11905"/>
                    </a:lnTo>
                    <a:lnTo>
                      <a:pt x="16877" y="2320"/>
                    </a:lnTo>
                    <a:cubicBezTo>
                      <a:pt x="16877" y="1033"/>
                      <a:pt x="15832" y="0"/>
                      <a:pt x="145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064;p43">
                <a:extLst>
                  <a:ext uri="{FF2B5EF4-FFF2-40B4-BE49-F238E27FC236}">
                    <a16:creationId xmlns:a16="http://schemas.microsoft.com/office/drawing/2014/main" id="{A0168731-6A8E-4507-A23A-100A5EDB004A}"/>
                  </a:ext>
                </a:extLst>
              </p:cNvPr>
              <p:cNvSpPr/>
              <p:nvPr/>
            </p:nvSpPr>
            <p:spPr>
              <a:xfrm>
                <a:off x="11337275" y="1877125"/>
                <a:ext cx="393575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15743" h="11919" extrusionOk="0">
                    <a:moveTo>
                      <a:pt x="3544" y="1"/>
                    </a:moveTo>
                    <a:cubicBezTo>
                      <a:pt x="1581" y="1"/>
                      <a:pt x="0" y="1581"/>
                      <a:pt x="0" y="3544"/>
                    </a:cubicBezTo>
                    <a:lnTo>
                      <a:pt x="0" y="11918"/>
                    </a:lnTo>
                    <a:lnTo>
                      <a:pt x="2473" y="11918"/>
                    </a:lnTo>
                    <a:lnTo>
                      <a:pt x="2473" y="4615"/>
                    </a:lnTo>
                    <a:cubicBezTo>
                      <a:pt x="2473" y="3429"/>
                      <a:pt x="3429" y="2473"/>
                      <a:pt x="4602" y="2473"/>
                    </a:cubicBezTo>
                    <a:lnTo>
                      <a:pt x="11243" y="2473"/>
                    </a:lnTo>
                    <a:cubicBezTo>
                      <a:pt x="12402" y="2473"/>
                      <a:pt x="13346" y="3417"/>
                      <a:pt x="13346" y="4589"/>
                    </a:cubicBezTo>
                    <a:lnTo>
                      <a:pt x="13346" y="11918"/>
                    </a:lnTo>
                    <a:lnTo>
                      <a:pt x="15742" y="11918"/>
                    </a:lnTo>
                    <a:lnTo>
                      <a:pt x="15742" y="3442"/>
                    </a:lnTo>
                    <a:cubicBezTo>
                      <a:pt x="15742" y="1543"/>
                      <a:pt x="14200" y="1"/>
                      <a:pt x="122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065;p43">
                <a:extLst>
                  <a:ext uri="{FF2B5EF4-FFF2-40B4-BE49-F238E27FC236}">
                    <a16:creationId xmlns:a16="http://schemas.microsoft.com/office/drawing/2014/main" id="{6B82ABDD-5D96-457A-88E4-8BD149A96FB5}"/>
                  </a:ext>
                </a:extLst>
              </p:cNvPr>
              <p:cNvSpPr/>
              <p:nvPr/>
            </p:nvSpPr>
            <p:spPr>
              <a:xfrm>
                <a:off x="11140650" y="2161700"/>
                <a:ext cx="567250" cy="436575"/>
              </a:xfrm>
              <a:custGeom>
                <a:avLst/>
                <a:gdLst/>
                <a:ahLst/>
                <a:cxnLst/>
                <a:rect l="l" t="t" r="r" b="b"/>
                <a:pathLst>
                  <a:path w="22690" h="17463" extrusionOk="0">
                    <a:moveTo>
                      <a:pt x="727" y="0"/>
                    </a:moveTo>
                    <a:cubicBezTo>
                      <a:pt x="319" y="0"/>
                      <a:pt x="1" y="331"/>
                      <a:pt x="1" y="727"/>
                    </a:cubicBezTo>
                    <a:lnTo>
                      <a:pt x="1" y="16736"/>
                    </a:lnTo>
                    <a:cubicBezTo>
                      <a:pt x="1" y="17131"/>
                      <a:pt x="319" y="17463"/>
                      <a:pt x="727" y="17463"/>
                    </a:cubicBezTo>
                    <a:lnTo>
                      <a:pt x="21963" y="17463"/>
                    </a:lnTo>
                    <a:cubicBezTo>
                      <a:pt x="22371" y="17463"/>
                      <a:pt x="22689" y="17131"/>
                      <a:pt x="22689" y="16736"/>
                    </a:cubicBezTo>
                    <a:lnTo>
                      <a:pt x="22689" y="727"/>
                    </a:lnTo>
                    <a:cubicBezTo>
                      <a:pt x="22689" y="331"/>
                      <a:pt x="22371" y="0"/>
                      <a:pt x="21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066;p43">
                <a:extLst>
                  <a:ext uri="{FF2B5EF4-FFF2-40B4-BE49-F238E27FC236}">
                    <a16:creationId xmlns:a16="http://schemas.microsoft.com/office/drawing/2014/main" id="{1C93DDDB-CF16-46FE-BA12-946FE7256285}"/>
                  </a:ext>
                </a:extLst>
              </p:cNvPr>
              <p:cNvSpPr/>
              <p:nvPr/>
            </p:nvSpPr>
            <p:spPr>
              <a:xfrm>
                <a:off x="11234350" y="2161700"/>
                <a:ext cx="567225" cy="436575"/>
              </a:xfrm>
              <a:custGeom>
                <a:avLst/>
                <a:gdLst/>
                <a:ahLst/>
                <a:cxnLst/>
                <a:rect l="l" t="t" r="r" b="b"/>
                <a:pathLst>
                  <a:path w="22689" h="17463" extrusionOk="0">
                    <a:moveTo>
                      <a:pt x="727" y="0"/>
                    </a:moveTo>
                    <a:cubicBezTo>
                      <a:pt x="319" y="0"/>
                      <a:pt x="0" y="331"/>
                      <a:pt x="0" y="727"/>
                    </a:cubicBezTo>
                    <a:lnTo>
                      <a:pt x="0" y="16736"/>
                    </a:lnTo>
                    <a:cubicBezTo>
                      <a:pt x="0" y="17131"/>
                      <a:pt x="319" y="17463"/>
                      <a:pt x="727" y="17463"/>
                    </a:cubicBezTo>
                    <a:lnTo>
                      <a:pt x="21962" y="17463"/>
                    </a:lnTo>
                    <a:cubicBezTo>
                      <a:pt x="22370" y="17463"/>
                      <a:pt x="22689" y="17131"/>
                      <a:pt x="22689" y="16736"/>
                    </a:cubicBezTo>
                    <a:lnTo>
                      <a:pt x="22689" y="727"/>
                    </a:lnTo>
                    <a:cubicBezTo>
                      <a:pt x="22689" y="331"/>
                      <a:pt x="22370" y="0"/>
                      <a:pt x="219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067;p43">
                <a:extLst>
                  <a:ext uri="{FF2B5EF4-FFF2-40B4-BE49-F238E27FC236}">
                    <a16:creationId xmlns:a16="http://schemas.microsoft.com/office/drawing/2014/main" id="{A53BFB71-5311-42F5-AA68-7F7B907EDAA1}"/>
                  </a:ext>
                </a:extLst>
              </p:cNvPr>
              <p:cNvSpPr/>
              <p:nvPr/>
            </p:nvSpPr>
            <p:spPr>
              <a:xfrm>
                <a:off x="11450700" y="2269075"/>
                <a:ext cx="152300" cy="206525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8261" extrusionOk="0">
                    <a:moveTo>
                      <a:pt x="3325" y="1"/>
                    </a:moveTo>
                    <a:cubicBezTo>
                      <a:pt x="2955" y="1"/>
                      <a:pt x="2576" y="77"/>
                      <a:pt x="2206" y="243"/>
                    </a:cubicBezTo>
                    <a:cubicBezTo>
                      <a:pt x="383" y="1046"/>
                      <a:pt x="1" y="3480"/>
                      <a:pt x="1492" y="4806"/>
                    </a:cubicBezTo>
                    <a:lnTo>
                      <a:pt x="1492" y="8260"/>
                    </a:lnTo>
                    <a:lnTo>
                      <a:pt x="5049" y="8260"/>
                    </a:lnTo>
                    <a:lnTo>
                      <a:pt x="5049" y="4908"/>
                    </a:lnTo>
                    <a:cubicBezTo>
                      <a:pt x="5699" y="4385"/>
                      <a:pt x="6081" y="3595"/>
                      <a:pt x="6081" y="2766"/>
                    </a:cubicBezTo>
                    <a:cubicBezTo>
                      <a:pt x="6091" y="1181"/>
                      <a:pt x="4781" y="1"/>
                      <a:pt x="3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068;p43">
                <a:extLst>
                  <a:ext uri="{FF2B5EF4-FFF2-40B4-BE49-F238E27FC236}">
                    <a16:creationId xmlns:a16="http://schemas.microsoft.com/office/drawing/2014/main" id="{FEFB257D-265C-4BDC-B7EB-E09428A0D540}"/>
                  </a:ext>
                </a:extLst>
              </p:cNvPr>
              <p:cNvSpPr/>
              <p:nvPr/>
            </p:nvSpPr>
            <p:spPr>
              <a:xfrm>
                <a:off x="11502975" y="2269400"/>
                <a:ext cx="124825" cy="206200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8248" extrusionOk="0">
                    <a:moveTo>
                      <a:pt x="1252" y="0"/>
                    </a:moveTo>
                    <a:cubicBezTo>
                      <a:pt x="1247" y="0"/>
                      <a:pt x="1242" y="0"/>
                      <a:pt x="1237" y="0"/>
                    </a:cubicBezTo>
                    <a:cubicBezTo>
                      <a:pt x="803" y="13"/>
                      <a:pt x="383" y="115"/>
                      <a:pt x="0" y="306"/>
                    </a:cubicBezTo>
                    <a:cubicBezTo>
                      <a:pt x="1785" y="1198"/>
                      <a:pt x="2053" y="3646"/>
                      <a:pt x="485" y="4895"/>
                    </a:cubicBezTo>
                    <a:lnTo>
                      <a:pt x="485" y="8247"/>
                    </a:lnTo>
                    <a:lnTo>
                      <a:pt x="2958" y="8247"/>
                    </a:lnTo>
                    <a:lnTo>
                      <a:pt x="2958" y="4895"/>
                    </a:lnTo>
                    <a:cubicBezTo>
                      <a:pt x="4993" y="3266"/>
                      <a:pt x="3842" y="0"/>
                      <a:pt x="1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069;p43">
                <a:extLst>
                  <a:ext uri="{FF2B5EF4-FFF2-40B4-BE49-F238E27FC236}">
                    <a16:creationId xmlns:a16="http://schemas.microsoft.com/office/drawing/2014/main" id="{C0044E18-806C-474B-B94A-DD91F4214296}"/>
                  </a:ext>
                </a:extLst>
              </p:cNvPr>
              <p:cNvSpPr/>
              <p:nvPr/>
            </p:nvSpPr>
            <p:spPr>
              <a:xfrm>
                <a:off x="12578775" y="3519500"/>
                <a:ext cx="759375" cy="410125"/>
              </a:xfrm>
              <a:custGeom>
                <a:avLst/>
                <a:gdLst/>
                <a:ahLst/>
                <a:cxnLst/>
                <a:rect l="l" t="t" r="r" b="b"/>
                <a:pathLst>
                  <a:path w="30375" h="16405" extrusionOk="0">
                    <a:moveTo>
                      <a:pt x="28093" y="0"/>
                    </a:moveTo>
                    <a:lnTo>
                      <a:pt x="2575" y="1555"/>
                    </a:lnTo>
                    <a:lnTo>
                      <a:pt x="3773" y="12058"/>
                    </a:lnTo>
                    <a:cubicBezTo>
                      <a:pt x="4041" y="14314"/>
                      <a:pt x="2269" y="16303"/>
                      <a:pt x="0" y="16303"/>
                    </a:cubicBezTo>
                    <a:lnTo>
                      <a:pt x="30375" y="16405"/>
                    </a:lnTo>
                    <a:lnTo>
                      <a:pt x="280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070;p43">
                <a:extLst>
                  <a:ext uri="{FF2B5EF4-FFF2-40B4-BE49-F238E27FC236}">
                    <a16:creationId xmlns:a16="http://schemas.microsoft.com/office/drawing/2014/main" id="{4F3FB817-471B-45DA-AE87-3B29DB41C18B}"/>
                  </a:ext>
                </a:extLst>
              </p:cNvPr>
              <p:cNvSpPr/>
              <p:nvPr/>
            </p:nvSpPr>
            <p:spPr>
              <a:xfrm>
                <a:off x="11919775" y="1584450"/>
                <a:ext cx="1779425" cy="2111800"/>
              </a:xfrm>
              <a:custGeom>
                <a:avLst/>
                <a:gdLst/>
                <a:ahLst/>
                <a:cxnLst/>
                <a:rect l="l" t="t" r="r" b="b"/>
                <a:pathLst>
                  <a:path w="71177" h="84472" extrusionOk="0">
                    <a:moveTo>
                      <a:pt x="14934" y="1"/>
                    </a:moveTo>
                    <a:cubicBezTo>
                      <a:pt x="13251" y="1"/>
                      <a:pt x="11557" y="117"/>
                      <a:pt x="10261" y="465"/>
                    </a:cubicBezTo>
                    <a:cubicBezTo>
                      <a:pt x="7011" y="1345"/>
                      <a:pt x="1696" y="5424"/>
                      <a:pt x="1" y="6775"/>
                    </a:cubicBezTo>
                    <a:cubicBezTo>
                      <a:pt x="4551" y="8534"/>
                      <a:pt x="8847" y="10892"/>
                      <a:pt x="12760" y="13811"/>
                    </a:cubicBezTo>
                    <a:cubicBezTo>
                      <a:pt x="12760" y="13811"/>
                      <a:pt x="12849" y="17227"/>
                      <a:pt x="12275" y="22338"/>
                    </a:cubicBezTo>
                    <a:lnTo>
                      <a:pt x="19630" y="22338"/>
                    </a:lnTo>
                    <a:cubicBezTo>
                      <a:pt x="21249" y="22338"/>
                      <a:pt x="22600" y="23549"/>
                      <a:pt x="22791" y="25155"/>
                    </a:cubicBezTo>
                    <a:lnTo>
                      <a:pt x="27724" y="68314"/>
                    </a:lnTo>
                    <a:lnTo>
                      <a:pt x="26233" y="73591"/>
                    </a:lnTo>
                    <a:lnTo>
                      <a:pt x="28387" y="74101"/>
                    </a:lnTo>
                    <a:lnTo>
                      <a:pt x="29470" y="83635"/>
                    </a:lnTo>
                    <a:cubicBezTo>
                      <a:pt x="30790" y="83917"/>
                      <a:pt x="33874" y="84471"/>
                      <a:pt x="37784" y="84471"/>
                    </a:cubicBezTo>
                    <a:cubicBezTo>
                      <a:pt x="42708" y="84471"/>
                      <a:pt x="48942" y="83592"/>
                      <a:pt x="54606" y="80181"/>
                    </a:cubicBezTo>
                    <a:lnTo>
                      <a:pt x="63745" y="80321"/>
                    </a:lnTo>
                    <a:cubicBezTo>
                      <a:pt x="63745" y="80321"/>
                      <a:pt x="69073" y="78231"/>
                      <a:pt x="70118" y="71399"/>
                    </a:cubicBezTo>
                    <a:cubicBezTo>
                      <a:pt x="71176" y="64579"/>
                      <a:pt x="69889" y="49424"/>
                      <a:pt x="66741" y="36168"/>
                    </a:cubicBezTo>
                    <a:cubicBezTo>
                      <a:pt x="63592" y="22912"/>
                      <a:pt x="59182" y="18756"/>
                      <a:pt x="57041" y="16245"/>
                    </a:cubicBezTo>
                    <a:cubicBezTo>
                      <a:pt x="54912" y="13734"/>
                      <a:pt x="52248" y="11784"/>
                      <a:pt x="52248" y="11784"/>
                    </a:cubicBezTo>
                    <a:lnTo>
                      <a:pt x="21618" y="465"/>
                    </a:lnTo>
                    <a:cubicBezTo>
                      <a:pt x="21618" y="465"/>
                      <a:pt x="18299" y="1"/>
                      <a:pt x="149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071;p43">
                <a:extLst>
                  <a:ext uri="{FF2B5EF4-FFF2-40B4-BE49-F238E27FC236}">
                    <a16:creationId xmlns:a16="http://schemas.microsoft.com/office/drawing/2014/main" id="{D32FFFFD-7FBA-44A3-897E-7287C7BB3E9B}"/>
                  </a:ext>
                </a:extLst>
              </p:cNvPr>
              <p:cNvSpPr/>
              <p:nvPr/>
            </p:nvSpPr>
            <p:spPr>
              <a:xfrm>
                <a:off x="13238400" y="1890750"/>
                <a:ext cx="672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2375" extrusionOk="0">
                    <a:moveTo>
                      <a:pt x="115" y="0"/>
                    </a:moveTo>
                    <a:cubicBezTo>
                      <a:pt x="86" y="0"/>
                      <a:pt x="57" y="10"/>
                      <a:pt x="38" y="29"/>
                    </a:cubicBezTo>
                    <a:cubicBezTo>
                      <a:pt x="0" y="67"/>
                      <a:pt x="0" y="144"/>
                      <a:pt x="38" y="182"/>
                    </a:cubicBezTo>
                    <a:lnTo>
                      <a:pt x="2473" y="2336"/>
                    </a:lnTo>
                    <a:cubicBezTo>
                      <a:pt x="2498" y="2362"/>
                      <a:pt x="2511" y="2362"/>
                      <a:pt x="2549" y="2362"/>
                    </a:cubicBezTo>
                    <a:lnTo>
                      <a:pt x="2549" y="2374"/>
                    </a:lnTo>
                    <a:cubicBezTo>
                      <a:pt x="2639" y="2374"/>
                      <a:pt x="2689" y="2260"/>
                      <a:pt x="2613" y="2196"/>
                    </a:cubicBezTo>
                    <a:lnTo>
                      <a:pt x="191" y="29"/>
                    </a:lnTo>
                    <a:cubicBezTo>
                      <a:pt x="172" y="10"/>
                      <a:pt x="143" y="0"/>
                      <a:pt x="115" y="0"/>
                    </a:cubicBezTo>
                    <a:close/>
                  </a:path>
                </a:pathLst>
              </a:custGeom>
              <a:solidFill>
                <a:srgbClr val="DD9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072;p43">
                <a:extLst>
                  <a:ext uri="{FF2B5EF4-FFF2-40B4-BE49-F238E27FC236}">
                    <a16:creationId xmlns:a16="http://schemas.microsoft.com/office/drawing/2014/main" id="{7F5DD197-7FAC-47E6-A411-5BA3DF8F80F8}"/>
                  </a:ext>
                </a:extLst>
              </p:cNvPr>
              <p:cNvSpPr/>
              <p:nvPr/>
            </p:nvSpPr>
            <p:spPr>
              <a:xfrm>
                <a:off x="12600750" y="3431225"/>
                <a:ext cx="757150" cy="248250"/>
              </a:xfrm>
              <a:custGeom>
                <a:avLst/>
                <a:gdLst/>
                <a:ahLst/>
                <a:cxnLst/>
                <a:rect l="l" t="t" r="r" b="b"/>
                <a:pathLst>
                  <a:path w="30286" h="9930" extrusionOk="0">
                    <a:moveTo>
                      <a:pt x="1" y="0"/>
                    </a:moveTo>
                    <a:cubicBezTo>
                      <a:pt x="1" y="1"/>
                      <a:pt x="10682" y="7011"/>
                      <a:pt x="17692" y="9930"/>
                    </a:cubicBezTo>
                    <a:cubicBezTo>
                      <a:pt x="20879" y="9318"/>
                      <a:pt x="24206" y="8209"/>
                      <a:pt x="27367" y="6310"/>
                    </a:cubicBezTo>
                    <a:lnTo>
                      <a:pt x="30286" y="6361"/>
                    </a:lnTo>
                    <a:cubicBezTo>
                      <a:pt x="18903" y="5405"/>
                      <a:pt x="3773" y="969"/>
                      <a:pt x="1" y="0"/>
                    </a:cubicBez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073;p43">
                <a:extLst>
                  <a:ext uri="{FF2B5EF4-FFF2-40B4-BE49-F238E27FC236}">
                    <a16:creationId xmlns:a16="http://schemas.microsoft.com/office/drawing/2014/main" id="{5CB0F708-9A5A-485F-A4FE-A6C24254947F}"/>
                  </a:ext>
                </a:extLst>
              </p:cNvPr>
              <p:cNvSpPr/>
              <p:nvPr/>
            </p:nvSpPr>
            <p:spPr>
              <a:xfrm>
                <a:off x="12426775" y="1477200"/>
                <a:ext cx="943875" cy="574575"/>
              </a:xfrm>
              <a:custGeom>
                <a:avLst/>
                <a:gdLst/>
                <a:ahLst/>
                <a:cxnLst/>
                <a:rect l="l" t="t" r="r" b="b"/>
                <a:pathLst>
                  <a:path w="37755" h="22983" extrusionOk="0">
                    <a:moveTo>
                      <a:pt x="4487" y="1"/>
                    </a:moveTo>
                    <a:cubicBezTo>
                      <a:pt x="4487" y="1"/>
                      <a:pt x="395" y="1824"/>
                      <a:pt x="0" y="6081"/>
                    </a:cubicBezTo>
                    <a:cubicBezTo>
                      <a:pt x="0" y="6081"/>
                      <a:pt x="4793" y="18266"/>
                      <a:pt x="9636" y="22983"/>
                    </a:cubicBezTo>
                    <a:cubicBezTo>
                      <a:pt x="9636" y="22983"/>
                      <a:pt x="25149" y="22575"/>
                      <a:pt x="32478" y="16546"/>
                    </a:cubicBezTo>
                    <a:lnTo>
                      <a:pt x="35282" y="19057"/>
                    </a:lnTo>
                    <a:cubicBezTo>
                      <a:pt x="35282" y="19057"/>
                      <a:pt x="37755" y="10708"/>
                      <a:pt x="33319" y="7967"/>
                    </a:cubicBezTo>
                    <a:cubicBezTo>
                      <a:pt x="28871" y="5227"/>
                      <a:pt x="6462" y="3825"/>
                      <a:pt x="44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074;p43">
                <a:extLst>
                  <a:ext uri="{FF2B5EF4-FFF2-40B4-BE49-F238E27FC236}">
                    <a16:creationId xmlns:a16="http://schemas.microsoft.com/office/drawing/2014/main" id="{1676D67B-F88C-4C93-96CE-992F6A0E7566}"/>
                  </a:ext>
                </a:extLst>
              </p:cNvPr>
              <p:cNvSpPr/>
              <p:nvPr/>
            </p:nvSpPr>
            <p:spPr>
              <a:xfrm>
                <a:off x="11956750" y="2559050"/>
                <a:ext cx="505100" cy="446475"/>
              </a:xfrm>
              <a:custGeom>
                <a:avLst/>
                <a:gdLst/>
                <a:ahLst/>
                <a:cxnLst/>
                <a:rect l="l" t="t" r="r" b="b"/>
                <a:pathLst>
                  <a:path w="20204" h="17859" extrusionOk="0">
                    <a:moveTo>
                      <a:pt x="14681" y="11074"/>
                    </a:moveTo>
                    <a:cubicBezTo>
                      <a:pt x="15567" y="11074"/>
                      <a:pt x="16417" y="11764"/>
                      <a:pt x="16417" y="12798"/>
                    </a:cubicBezTo>
                    <a:cubicBezTo>
                      <a:pt x="16417" y="13754"/>
                      <a:pt x="15653" y="14519"/>
                      <a:pt x="14697" y="14532"/>
                    </a:cubicBezTo>
                    <a:cubicBezTo>
                      <a:pt x="13154" y="14532"/>
                      <a:pt x="12390" y="12671"/>
                      <a:pt x="13473" y="11587"/>
                    </a:cubicBezTo>
                    <a:cubicBezTo>
                      <a:pt x="13824" y="11232"/>
                      <a:pt x="14257" y="11074"/>
                      <a:pt x="14681" y="11074"/>
                    </a:cubicBezTo>
                    <a:close/>
                    <a:moveTo>
                      <a:pt x="2588" y="1"/>
                    </a:moveTo>
                    <a:cubicBezTo>
                      <a:pt x="1899" y="256"/>
                      <a:pt x="829" y="2091"/>
                      <a:pt x="217" y="3226"/>
                    </a:cubicBezTo>
                    <a:cubicBezTo>
                      <a:pt x="0" y="3646"/>
                      <a:pt x="242" y="4169"/>
                      <a:pt x="714" y="4258"/>
                    </a:cubicBezTo>
                    <a:cubicBezTo>
                      <a:pt x="1364" y="4373"/>
                      <a:pt x="1989" y="4602"/>
                      <a:pt x="2549" y="4934"/>
                    </a:cubicBezTo>
                    <a:cubicBezTo>
                      <a:pt x="3251" y="5380"/>
                      <a:pt x="3327" y="6285"/>
                      <a:pt x="3289" y="6960"/>
                    </a:cubicBezTo>
                    <a:cubicBezTo>
                      <a:pt x="3263" y="7394"/>
                      <a:pt x="3582" y="7776"/>
                      <a:pt x="4015" y="7801"/>
                    </a:cubicBezTo>
                    <a:cubicBezTo>
                      <a:pt x="4449" y="7814"/>
                      <a:pt x="4946" y="7903"/>
                      <a:pt x="5315" y="8146"/>
                    </a:cubicBezTo>
                    <a:cubicBezTo>
                      <a:pt x="5825" y="8477"/>
                      <a:pt x="6399" y="9701"/>
                      <a:pt x="6705" y="10440"/>
                    </a:cubicBezTo>
                    <a:cubicBezTo>
                      <a:pt x="6858" y="10822"/>
                      <a:pt x="7176" y="11128"/>
                      <a:pt x="7572" y="11256"/>
                    </a:cubicBezTo>
                    <a:lnTo>
                      <a:pt x="10032" y="12071"/>
                    </a:lnTo>
                    <a:cubicBezTo>
                      <a:pt x="9917" y="16507"/>
                      <a:pt x="12836" y="17858"/>
                      <a:pt x="12836" y="17858"/>
                    </a:cubicBezTo>
                    <a:lnTo>
                      <a:pt x="16978" y="16851"/>
                    </a:lnTo>
                    <a:cubicBezTo>
                      <a:pt x="16978" y="16851"/>
                      <a:pt x="20203" y="11676"/>
                      <a:pt x="18253" y="9089"/>
                    </a:cubicBezTo>
                    <a:cubicBezTo>
                      <a:pt x="17455" y="8035"/>
                      <a:pt x="16221" y="7754"/>
                      <a:pt x="15132" y="7754"/>
                    </a:cubicBezTo>
                    <a:cubicBezTo>
                      <a:pt x="13889" y="7754"/>
                      <a:pt x="12836" y="8120"/>
                      <a:pt x="12836" y="8120"/>
                    </a:cubicBezTo>
                    <a:cubicBezTo>
                      <a:pt x="12555" y="7827"/>
                      <a:pt x="2588" y="1"/>
                      <a:pt x="25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075;p43">
                <a:extLst>
                  <a:ext uri="{FF2B5EF4-FFF2-40B4-BE49-F238E27FC236}">
                    <a16:creationId xmlns:a16="http://schemas.microsoft.com/office/drawing/2014/main" id="{A6F156ED-3245-4686-94C6-C27CDE6A1DD5}"/>
                  </a:ext>
                </a:extLst>
              </p:cNvPr>
              <p:cNvSpPr/>
              <p:nvPr/>
            </p:nvSpPr>
            <p:spPr>
              <a:xfrm>
                <a:off x="12575575" y="1779300"/>
                <a:ext cx="485975" cy="223400"/>
              </a:xfrm>
              <a:custGeom>
                <a:avLst/>
                <a:gdLst/>
                <a:ahLst/>
                <a:cxnLst/>
                <a:rect l="l" t="t" r="r" b="b"/>
                <a:pathLst>
                  <a:path w="19439" h="8936" extrusionOk="0">
                    <a:moveTo>
                      <a:pt x="1" y="0"/>
                    </a:moveTo>
                    <a:lnTo>
                      <a:pt x="3429" y="8936"/>
                    </a:lnTo>
                    <a:cubicBezTo>
                      <a:pt x="3429" y="8936"/>
                      <a:pt x="13818" y="8566"/>
                      <a:pt x="16635" y="4538"/>
                    </a:cubicBezTo>
                    <a:cubicBezTo>
                      <a:pt x="19439" y="5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9D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076;p43">
                <a:extLst>
                  <a:ext uri="{FF2B5EF4-FFF2-40B4-BE49-F238E27FC236}">
                    <a16:creationId xmlns:a16="http://schemas.microsoft.com/office/drawing/2014/main" id="{90C560B7-0BEB-4841-B4F2-43C01BA5A079}"/>
                  </a:ext>
                </a:extLst>
              </p:cNvPr>
              <p:cNvSpPr/>
              <p:nvPr/>
            </p:nvSpPr>
            <p:spPr>
              <a:xfrm>
                <a:off x="12575575" y="1779300"/>
                <a:ext cx="485975" cy="201725"/>
              </a:xfrm>
              <a:custGeom>
                <a:avLst/>
                <a:gdLst/>
                <a:ahLst/>
                <a:cxnLst/>
                <a:rect l="l" t="t" r="r" b="b"/>
                <a:pathLst>
                  <a:path w="19439" h="8069" extrusionOk="0">
                    <a:moveTo>
                      <a:pt x="1" y="0"/>
                    </a:moveTo>
                    <a:lnTo>
                      <a:pt x="2116" y="5507"/>
                    </a:lnTo>
                    <a:cubicBezTo>
                      <a:pt x="4360" y="7342"/>
                      <a:pt x="7088" y="8069"/>
                      <a:pt x="9764" y="8069"/>
                    </a:cubicBezTo>
                    <a:cubicBezTo>
                      <a:pt x="12492" y="7444"/>
                      <a:pt x="15360" y="6374"/>
                      <a:pt x="16635" y="4525"/>
                    </a:cubicBezTo>
                    <a:cubicBezTo>
                      <a:pt x="19439" y="5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077;p43">
                <a:extLst>
                  <a:ext uri="{FF2B5EF4-FFF2-40B4-BE49-F238E27FC236}">
                    <a16:creationId xmlns:a16="http://schemas.microsoft.com/office/drawing/2014/main" id="{16DF0D8F-390A-46C5-BEB9-EBE56123B20E}"/>
                  </a:ext>
                </a:extLst>
              </p:cNvPr>
              <p:cNvSpPr/>
              <p:nvPr/>
            </p:nvSpPr>
            <p:spPr>
              <a:xfrm>
                <a:off x="12454800" y="1265300"/>
                <a:ext cx="850850" cy="674975"/>
              </a:xfrm>
              <a:custGeom>
                <a:avLst/>
                <a:gdLst/>
                <a:ahLst/>
                <a:cxnLst/>
                <a:rect l="l" t="t" r="r" b="b"/>
                <a:pathLst>
                  <a:path w="34034" h="26999" extrusionOk="0">
                    <a:moveTo>
                      <a:pt x="14289" y="1"/>
                    </a:moveTo>
                    <a:lnTo>
                      <a:pt x="4385" y="3480"/>
                    </a:lnTo>
                    <a:lnTo>
                      <a:pt x="3200" y="7240"/>
                    </a:lnTo>
                    <a:cubicBezTo>
                      <a:pt x="3200" y="7240"/>
                      <a:pt x="1" y="15933"/>
                      <a:pt x="6259" y="23122"/>
                    </a:cubicBezTo>
                    <a:cubicBezTo>
                      <a:pt x="8718" y="25941"/>
                      <a:pt x="12055" y="26998"/>
                      <a:pt x="15298" y="26998"/>
                    </a:cubicBezTo>
                    <a:cubicBezTo>
                      <a:pt x="20327" y="26998"/>
                      <a:pt x="25132" y="24457"/>
                      <a:pt x="26093" y="22001"/>
                    </a:cubicBezTo>
                    <a:cubicBezTo>
                      <a:pt x="26093" y="22001"/>
                      <a:pt x="26525" y="22148"/>
                      <a:pt x="26946" y="22148"/>
                    </a:cubicBezTo>
                    <a:cubicBezTo>
                      <a:pt x="27051" y="22148"/>
                      <a:pt x="27156" y="22138"/>
                      <a:pt x="27252" y="22115"/>
                    </a:cubicBezTo>
                    <a:cubicBezTo>
                      <a:pt x="27737" y="22001"/>
                      <a:pt x="31930" y="19197"/>
                      <a:pt x="32988" y="15730"/>
                    </a:cubicBezTo>
                    <a:cubicBezTo>
                      <a:pt x="34033" y="12263"/>
                      <a:pt x="32478" y="11689"/>
                      <a:pt x="32478" y="11689"/>
                    </a:cubicBezTo>
                    <a:lnTo>
                      <a:pt x="27890" y="8184"/>
                    </a:lnTo>
                    <a:lnTo>
                      <a:pt x="14289" y="1"/>
                    </a:lnTo>
                    <a:close/>
                  </a:path>
                </a:pathLst>
              </a:custGeom>
              <a:solidFill>
                <a:srgbClr val="F9D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078;p43">
                <a:extLst>
                  <a:ext uri="{FF2B5EF4-FFF2-40B4-BE49-F238E27FC236}">
                    <a16:creationId xmlns:a16="http://schemas.microsoft.com/office/drawing/2014/main" id="{3EDDDC9A-594E-42E4-8790-43D3CAD5A453}"/>
                  </a:ext>
                </a:extLst>
              </p:cNvPr>
              <p:cNvSpPr/>
              <p:nvPr/>
            </p:nvSpPr>
            <p:spPr>
              <a:xfrm>
                <a:off x="13162550" y="1615825"/>
                <a:ext cx="86700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258" extrusionOk="0">
                    <a:moveTo>
                      <a:pt x="2422" y="1"/>
                    </a:moveTo>
                    <a:cubicBezTo>
                      <a:pt x="1301" y="281"/>
                      <a:pt x="13" y="3302"/>
                      <a:pt x="13" y="3302"/>
                    </a:cubicBezTo>
                    <a:cubicBezTo>
                      <a:pt x="0" y="3480"/>
                      <a:pt x="26" y="3659"/>
                      <a:pt x="77" y="3824"/>
                    </a:cubicBezTo>
                    <a:cubicBezTo>
                      <a:pt x="157" y="4090"/>
                      <a:pt x="397" y="4258"/>
                      <a:pt x="647" y="4258"/>
                    </a:cubicBezTo>
                    <a:cubicBezTo>
                      <a:pt x="757" y="4258"/>
                      <a:pt x="868" y="4226"/>
                      <a:pt x="969" y="4156"/>
                    </a:cubicBezTo>
                    <a:cubicBezTo>
                      <a:pt x="1568" y="3761"/>
                      <a:pt x="2460" y="3047"/>
                      <a:pt x="2843" y="2065"/>
                    </a:cubicBezTo>
                    <a:cubicBezTo>
                      <a:pt x="3467" y="510"/>
                      <a:pt x="2422" y="1"/>
                      <a:pt x="2422" y="1"/>
                    </a:cubicBezTo>
                    <a:close/>
                  </a:path>
                </a:pathLst>
              </a:custGeom>
              <a:solidFill>
                <a:srgbClr val="964727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079;p43">
                <a:extLst>
                  <a:ext uri="{FF2B5EF4-FFF2-40B4-BE49-F238E27FC236}">
                    <a16:creationId xmlns:a16="http://schemas.microsoft.com/office/drawing/2014/main" id="{AD2E9667-4365-4E15-A7B8-E15AFF1367C6}"/>
                  </a:ext>
                </a:extLst>
              </p:cNvPr>
              <p:cNvSpPr/>
              <p:nvPr/>
            </p:nvSpPr>
            <p:spPr>
              <a:xfrm>
                <a:off x="12558700" y="1434725"/>
                <a:ext cx="140225" cy="9657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863" extrusionOk="0">
                    <a:moveTo>
                      <a:pt x="2458" y="1"/>
                    </a:moveTo>
                    <a:cubicBezTo>
                      <a:pt x="1671" y="1"/>
                      <a:pt x="901" y="271"/>
                      <a:pt x="268" y="769"/>
                    </a:cubicBezTo>
                    <a:cubicBezTo>
                      <a:pt x="242" y="795"/>
                      <a:pt x="204" y="820"/>
                      <a:pt x="191" y="871"/>
                    </a:cubicBezTo>
                    <a:cubicBezTo>
                      <a:pt x="0" y="1356"/>
                      <a:pt x="26" y="1904"/>
                      <a:pt x="268" y="2363"/>
                    </a:cubicBezTo>
                    <a:cubicBezTo>
                      <a:pt x="317" y="2452"/>
                      <a:pt x="413" y="2503"/>
                      <a:pt x="514" y="2503"/>
                    </a:cubicBezTo>
                    <a:cubicBezTo>
                      <a:pt x="542" y="2503"/>
                      <a:pt x="571" y="2499"/>
                      <a:pt x="599" y="2490"/>
                    </a:cubicBezTo>
                    <a:cubicBezTo>
                      <a:pt x="805" y="2420"/>
                      <a:pt x="1155" y="2327"/>
                      <a:pt x="1580" y="2327"/>
                    </a:cubicBezTo>
                    <a:cubicBezTo>
                      <a:pt x="2310" y="2327"/>
                      <a:pt x="3260" y="2602"/>
                      <a:pt x="4066" y="3739"/>
                    </a:cubicBezTo>
                    <a:cubicBezTo>
                      <a:pt x="4117" y="3820"/>
                      <a:pt x="4206" y="3862"/>
                      <a:pt x="4297" y="3862"/>
                    </a:cubicBezTo>
                    <a:cubicBezTo>
                      <a:pt x="4364" y="3862"/>
                      <a:pt x="4433" y="3839"/>
                      <a:pt x="4487" y="3790"/>
                    </a:cubicBezTo>
                    <a:cubicBezTo>
                      <a:pt x="4793" y="3497"/>
                      <a:pt x="5315" y="2949"/>
                      <a:pt x="5570" y="2337"/>
                    </a:cubicBezTo>
                    <a:cubicBezTo>
                      <a:pt x="5608" y="2261"/>
                      <a:pt x="5596" y="2159"/>
                      <a:pt x="5545" y="2095"/>
                    </a:cubicBezTo>
                    <a:cubicBezTo>
                      <a:pt x="5303" y="1674"/>
                      <a:pt x="4385" y="285"/>
                      <a:pt x="2995" y="43"/>
                    </a:cubicBezTo>
                    <a:cubicBezTo>
                      <a:pt x="2816" y="15"/>
                      <a:pt x="2637" y="1"/>
                      <a:pt x="2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080;p43">
                <a:extLst>
                  <a:ext uri="{FF2B5EF4-FFF2-40B4-BE49-F238E27FC236}">
                    <a16:creationId xmlns:a16="http://schemas.microsoft.com/office/drawing/2014/main" id="{886E894D-73C5-4ABA-B757-6BA6D3B4929D}"/>
                  </a:ext>
                </a:extLst>
              </p:cNvPr>
              <p:cNvSpPr/>
              <p:nvPr/>
            </p:nvSpPr>
            <p:spPr>
              <a:xfrm>
                <a:off x="12823500" y="1480125"/>
                <a:ext cx="20747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3865" extrusionOk="0">
                    <a:moveTo>
                      <a:pt x="3990" y="1"/>
                    </a:moveTo>
                    <a:cubicBezTo>
                      <a:pt x="2683" y="1"/>
                      <a:pt x="1289" y="345"/>
                      <a:pt x="166" y="1273"/>
                    </a:cubicBezTo>
                    <a:cubicBezTo>
                      <a:pt x="89" y="1337"/>
                      <a:pt x="39" y="1426"/>
                      <a:pt x="39" y="1515"/>
                    </a:cubicBezTo>
                    <a:cubicBezTo>
                      <a:pt x="0" y="2012"/>
                      <a:pt x="128" y="2522"/>
                      <a:pt x="408" y="2930"/>
                    </a:cubicBezTo>
                    <a:cubicBezTo>
                      <a:pt x="476" y="3023"/>
                      <a:pt x="576" y="3077"/>
                      <a:pt x="681" y="3077"/>
                    </a:cubicBezTo>
                    <a:cubicBezTo>
                      <a:pt x="735" y="3077"/>
                      <a:pt x="790" y="3062"/>
                      <a:pt x="842" y="3032"/>
                    </a:cubicBezTo>
                    <a:cubicBezTo>
                      <a:pt x="1149" y="2873"/>
                      <a:pt x="1775" y="2637"/>
                      <a:pt x="2748" y="2637"/>
                    </a:cubicBezTo>
                    <a:cubicBezTo>
                      <a:pt x="3023" y="2637"/>
                      <a:pt x="3327" y="2656"/>
                      <a:pt x="3658" y="2701"/>
                    </a:cubicBezTo>
                    <a:cubicBezTo>
                      <a:pt x="5277" y="2917"/>
                      <a:pt x="6896" y="3568"/>
                      <a:pt x="7533" y="3835"/>
                    </a:cubicBezTo>
                    <a:cubicBezTo>
                      <a:pt x="7577" y="3855"/>
                      <a:pt x="7623" y="3865"/>
                      <a:pt x="7667" y="3865"/>
                    </a:cubicBezTo>
                    <a:cubicBezTo>
                      <a:pt x="7791" y="3865"/>
                      <a:pt x="7907" y="3791"/>
                      <a:pt x="7954" y="3670"/>
                    </a:cubicBezTo>
                    <a:cubicBezTo>
                      <a:pt x="8260" y="3019"/>
                      <a:pt x="8298" y="2280"/>
                      <a:pt x="8094" y="1592"/>
                    </a:cubicBezTo>
                    <a:cubicBezTo>
                      <a:pt x="7838" y="832"/>
                      <a:pt x="6020" y="1"/>
                      <a:pt x="3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081;p43">
                <a:extLst>
                  <a:ext uri="{FF2B5EF4-FFF2-40B4-BE49-F238E27FC236}">
                    <a16:creationId xmlns:a16="http://schemas.microsoft.com/office/drawing/2014/main" id="{CE2EF2F8-AD71-43DD-ACDB-0923B29BE225}"/>
                  </a:ext>
                </a:extLst>
              </p:cNvPr>
              <p:cNvSpPr/>
              <p:nvPr/>
            </p:nvSpPr>
            <p:spPr>
              <a:xfrm>
                <a:off x="12973900" y="1110775"/>
                <a:ext cx="363750" cy="309075"/>
              </a:xfrm>
              <a:custGeom>
                <a:avLst/>
                <a:gdLst/>
                <a:ahLst/>
                <a:cxnLst/>
                <a:rect l="l" t="t" r="r" b="b"/>
                <a:pathLst>
                  <a:path w="14550" h="12363" extrusionOk="0">
                    <a:moveTo>
                      <a:pt x="7664" y="0"/>
                    </a:moveTo>
                    <a:cubicBezTo>
                      <a:pt x="7412" y="0"/>
                      <a:pt x="7151" y="17"/>
                      <a:pt x="6884" y="51"/>
                    </a:cubicBezTo>
                    <a:cubicBezTo>
                      <a:pt x="753" y="841"/>
                      <a:pt x="1" y="4588"/>
                      <a:pt x="1" y="4588"/>
                    </a:cubicBezTo>
                    <a:cubicBezTo>
                      <a:pt x="1196" y="5566"/>
                      <a:pt x="3190" y="12363"/>
                      <a:pt x="6776" y="12363"/>
                    </a:cubicBezTo>
                    <a:cubicBezTo>
                      <a:pt x="7586" y="12363"/>
                      <a:pt x="8477" y="12016"/>
                      <a:pt x="9458" y="11178"/>
                    </a:cubicBezTo>
                    <a:cubicBezTo>
                      <a:pt x="14550" y="6840"/>
                      <a:pt x="12807" y="0"/>
                      <a:pt x="7664" y="0"/>
                    </a:cubicBezTo>
                    <a:close/>
                  </a:path>
                </a:pathLst>
              </a:custGeom>
              <a:solidFill>
                <a:srgbClr val="5A24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082;p43">
                <a:extLst>
                  <a:ext uri="{FF2B5EF4-FFF2-40B4-BE49-F238E27FC236}">
                    <a16:creationId xmlns:a16="http://schemas.microsoft.com/office/drawing/2014/main" id="{8FE219DB-0888-4549-8F83-53CED3E7B63B}"/>
                  </a:ext>
                </a:extLst>
              </p:cNvPr>
              <p:cNvSpPr/>
              <p:nvPr/>
            </p:nvSpPr>
            <p:spPr>
              <a:xfrm>
                <a:off x="12973900" y="1110775"/>
                <a:ext cx="363750" cy="279475"/>
              </a:xfrm>
              <a:custGeom>
                <a:avLst/>
                <a:gdLst/>
                <a:ahLst/>
                <a:cxnLst/>
                <a:rect l="l" t="t" r="r" b="b"/>
                <a:pathLst>
                  <a:path w="14550" h="11179" extrusionOk="0">
                    <a:moveTo>
                      <a:pt x="7664" y="0"/>
                    </a:moveTo>
                    <a:cubicBezTo>
                      <a:pt x="7412" y="0"/>
                      <a:pt x="7151" y="17"/>
                      <a:pt x="6884" y="51"/>
                    </a:cubicBezTo>
                    <a:cubicBezTo>
                      <a:pt x="753" y="841"/>
                      <a:pt x="1" y="4588"/>
                      <a:pt x="1" y="4588"/>
                    </a:cubicBezTo>
                    <a:lnTo>
                      <a:pt x="9458" y="11178"/>
                    </a:lnTo>
                    <a:cubicBezTo>
                      <a:pt x="14550" y="6840"/>
                      <a:pt x="12807" y="0"/>
                      <a:pt x="7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083;p43">
                <a:extLst>
                  <a:ext uri="{FF2B5EF4-FFF2-40B4-BE49-F238E27FC236}">
                    <a16:creationId xmlns:a16="http://schemas.microsoft.com/office/drawing/2014/main" id="{3CB7BD47-FF9B-4E64-B98F-0B82BB483416}"/>
                  </a:ext>
                </a:extLst>
              </p:cNvPr>
              <p:cNvSpPr/>
              <p:nvPr/>
            </p:nvSpPr>
            <p:spPr>
              <a:xfrm>
                <a:off x="13000350" y="1211100"/>
                <a:ext cx="201725" cy="151100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6044" extrusionOk="0">
                    <a:moveTo>
                      <a:pt x="2476" y="1"/>
                    </a:moveTo>
                    <a:cubicBezTo>
                      <a:pt x="1042" y="1"/>
                      <a:pt x="0" y="537"/>
                      <a:pt x="0" y="537"/>
                    </a:cubicBezTo>
                    <a:lnTo>
                      <a:pt x="7483" y="6043"/>
                    </a:lnTo>
                    <a:cubicBezTo>
                      <a:pt x="7483" y="6043"/>
                      <a:pt x="8069" y="2385"/>
                      <a:pt x="5201" y="728"/>
                    </a:cubicBezTo>
                    <a:cubicBezTo>
                      <a:pt x="4245" y="176"/>
                      <a:pt x="3297" y="1"/>
                      <a:pt x="24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084;p43">
                <a:extLst>
                  <a:ext uri="{FF2B5EF4-FFF2-40B4-BE49-F238E27FC236}">
                    <a16:creationId xmlns:a16="http://schemas.microsoft.com/office/drawing/2014/main" id="{279B1AB0-6F1E-4C2D-BE19-A70F40D03E4A}"/>
                  </a:ext>
                </a:extLst>
              </p:cNvPr>
              <p:cNvSpPr/>
              <p:nvPr/>
            </p:nvSpPr>
            <p:spPr>
              <a:xfrm>
                <a:off x="12520775" y="1190150"/>
                <a:ext cx="762875" cy="468400"/>
              </a:xfrm>
              <a:custGeom>
                <a:avLst/>
                <a:gdLst/>
                <a:ahLst/>
                <a:cxnLst/>
                <a:rect l="l" t="t" r="r" b="b"/>
                <a:pathLst>
                  <a:path w="30515" h="18736" extrusionOk="0">
                    <a:moveTo>
                      <a:pt x="13863" y="0"/>
                    </a:moveTo>
                    <a:cubicBezTo>
                      <a:pt x="11738" y="0"/>
                      <a:pt x="9679" y="369"/>
                      <a:pt x="7801" y="967"/>
                    </a:cubicBezTo>
                    <a:cubicBezTo>
                      <a:pt x="2626" y="2611"/>
                      <a:pt x="0" y="7672"/>
                      <a:pt x="561" y="10259"/>
                    </a:cubicBezTo>
                    <a:lnTo>
                      <a:pt x="1912" y="8003"/>
                    </a:lnTo>
                    <a:cubicBezTo>
                      <a:pt x="1912" y="8003"/>
                      <a:pt x="2409" y="8096"/>
                      <a:pt x="3272" y="8096"/>
                    </a:cubicBezTo>
                    <a:cubicBezTo>
                      <a:pt x="5077" y="8096"/>
                      <a:pt x="8484" y="7688"/>
                      <a:pt x="12288" y="5161"/>
                    </a:cubicBezTo>
                    <a:cubicBezTo>
                      <a:pt x="12288" y="5161"/>
                      <a:pt x="14837" y="12120"/>
                      <a:pt x="22549" y="14593"/>
                    </a:cubicBezTo>
                    <a:cubicBezTo>
                      <a:pt x="22549" y="14593"/>
                      <a:pt x="22638" y="17053"/>
                      <a:pt x="23594" y="18736"/>
                    </a:cubicBezTo>
                    <a:cubicBezTo>
                      <a:pt x="23594" y="18736"/>
                      <a:pt x="24690" y="15906"/>
                      <a:pt x="25391" y="15090"/>
                    </a:cubicBezTo>
                    <a:cubicBezTo>
                      <a:pt x="25836" y="14573"/>
                      <a:pt x="26866" y="14131"/>
                      <a:pt x="27947" y="14131"/>
                    </a:cubicBezTo>
                    <a:cubicBezTo>
                      <a:pt x="28599" y="14131"/>
                      <a:pt x="29269" y="14292"/>
                      <a:pt x="29839" y="14695"/>
                    </a:cubicBezTo>
                    <a:cubicBezTo>
                      <a:pt x="29839" y="14695"/>
                      <a:pt x="30515" y="8857"/>
                      <a:pt x="25009" y="4128"/>
                    </a:cubicBezTo>
                    <a:cubicBezTo>
                      <a:pt x="21497" y="1128"/>
                      <a:pt x="17578" y="0"/>
                      <a:pt x="13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085;p43">
                <a:extLst>
                  <a:ext uri="{FF2B5EF4-FFF2-40B4-BE49-F238E27FC236}">
                    <a16:creationId xmlns:a16="http://schemas.microsoft.com/office/drawing/2014/main" id="{BBBD3862-9C8D-49F6-BCA9-57CE709CF3F2}"/>
                  </a:ext>
                </a:extLst>
              </p:cNvPr>
              <p:cNvSpPr/>
              <p:nvPr/>
            </p:nvSpPr>
            <p:spPr>
              <a:xfrm>
                <a:off x="12578550" y="1543825"/>
                <a:ext cx="936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2256" extrusionOk="0">
                    <a:moveTo>
                      <a:pt x="537" y="0"/>
                    </a:moveTo>
                    <a:cubicBezTo>
                      <a:pt x="317" y="0"/>
                      <a:pt x="182" y="31"/>
                      <a:pt x="162" y="38"/>
                    </a:cubicBezTo>
                    <a:cubicBezTo>
                      <a:pt x="0" y="100"/>
                      <a:pt x="57" y="344"/>
                      <a:pt x="226" y="344"/>
                    </a:cubicBezTo>
                    <a:cubicBezTo>
                      <a:pt x="230" y="344"/>
                      <a:pt x="234" y="344"/>
                      <a:pt x="238" y="344"/>
                    </a:cubicBezTo>
                    <a:cubicBezTo>
                      <a:pt x="254" y="341"/>
                      <a:pt x="363" y="317"/>
                      <a:pt x="542" y="317"/>
                    </a:cubicBezTo>
                    <a:cubicBezTo>
                      <a:pt x="1084" y="317"/>
                      <a:pt x="2268" y="534"/>
                      <a:pt x="3438" y="2192"/>
                    </a:cubicBezTo>
                    <a:cubicBezTo>
                      <a:pt x="3476" y="2230"/>
                      <a:pt x="3514" y="2256"/>
                      <a:pt x="3565" y="2256"/>
                    </a:cubicBezTo>
                    <a:cubicBezTo>
                      <a:pt x="3604" y="2256"/>
                      <a:pt x="3629" y="2243"/>
                      <a:pt x="3667" y="2230"/>
                    </a:cubicBezTo>
                    <a:cubicBezTo>
                      <a:pt x="3731" y="2179"/>
                      <a:pt x="3744" y="2077"/>
                      <a:pt x="3706" y="2001"/>
                    </a:cubicBezTo>
                    <a:cubicBezTo>
                      <a:pt x="2453" y="249"/>
                      <a:pt x="1158" y="0"/>
                      <a:pt x="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086;p43">
                <a:extLst>
                  <a:ext uri="{FF2B5EF4-FFF2-40B4-BE49-F238E27FC236}">
                    <a16:creationId xmlns:a16="http://schemas.microsoft.com/office/drawing/2014/main" id="{7A566737-F6E8-418D-B5DA-95B065082B5F}"/>
                  </a:ext>
                </a:extLst>
              </p:cNvPr>
              <p:cNvSpPr/>
              <p:nvPr/>
            </p:nvSpPr>
            <p:spPr>
              <a:xfrm>
                <a:off x="12807050" y="1614300"/>
                <a:ext cx="17132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6853" h="1196" extrusionOk="0">
                    <a:moveTo>
                      <a:pt x="2526" y="0"/>
                    </a:moveTo>
                    <a:cubicBezTo>
                      <a:pt x="967" y="0"/>
                      <a:pt x="176" y="457"/>
                      <a:pt x="123" y="495"/>
                    </a:cubicBezTo>
                    <a:cubicBezTo>
                      <a:pt x="0" y="595"/>
                      <a:pt x="83" y="774"/>
                      <a:pt x="216" y="774"/>
                    </a:cubicBezTo>
                    <a:cubicBezTo>
                      <a:pt x="235" y="774"/>
                      <a:pt x="255" y="770"/>
                      <a:pt x="276" y="763"/>
                    </a:cubicBezTo>
                    <a:cubicBezTo>
                      <a:pt x="291" y="755"/>
                      <a:pt x="1039" y="327"/>
                      <a:pt x="2537" y="327"/>
                    </a:cubicBezTo>
                    <a:cubicBezTo>
                      <a:pt x="3552" y="327"/>
                      <a:pt x="4913" y="524"/>
                      <a:pt x="6624" y="1183"/>
                    </a:cubicBezTo>
                    <a:cubicBezTo>
                      <a:pt x="6636" y="1196"/>
                      <a:pt x="6662" y="1196"/>
                      <a:pt x="6675" y="1196"/>
                    </a:cubicBezTo>
                    <a:cubicBezTo>
                      <a:pt x="6738" y="1196"/>
                      <a:pt x="6802" y="1158"/>
                      <a:pt x="6827" y="1094"/>
                    </a:cubicBezTo>
                    <a:cubicBezTo>
                      <a:pt x="6853" y="1017"/>
                      <a:pt x="6815" y="928"/>
                      <a:pt x="6738" y="890"/>
                    </a:cubicBezTo>
                    <a:cubicBezTo>
                      <a:pt x="4978" y="208"/>
                      <a:pt x="3578" y="0"/>
                      <a:pt x="2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087;p43">
                <a:extLst>
                  <a:ext uri="{FF2B5EF4-FFF2-40B4-BE49-F238E27FC236}">
                    <a16:creationId xmlns:a16="http://schemas.microsoft.com/office/drawing/2014/main" id="{63D6D298-E2B1-48DD-A7BD-5EAB8F86A79B}"/>
                  </a:ext>
                </a:extLst>
              </p:cNvPr>
              <p:cNvSpPr/>
              <p:nvPr/>
            </p:nvSpPr>
            <p:spPr>
              <a:xfrm>
                <a:off x="12838475" y="1618675"/>
                <a:ext cx="68850" cy="11347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39" extrusionOk="0">
                    <a:moveTo>
                      <a:pt x="1461" y="1"/>
                    </a:moveTo>
                    <a:cubicBezTo>
                      <a:pt x="1095" y="1"/>
                      <a:pt x="729" y="24"/>
                      <a:pt x="370" y="65"/>
                    </a:cubicBezTo>
                    <a:cubicBezTo>
                      <a:pt x="128" y="626"/>
                      <a:pt x="0" y="1238"/>
                      <a:pt x="13" y="1849"/>
                    </a:cubicBezTo>
                    <a:cubicBezTo>
                      <a:pt x="13" y="3341"/>
                      <a:pt x="625" y="4539"/>
                      <a:pt x="1377" y="4539"/>
                    </a:cubicBezTo>
                    <a:cubicBezTo>
                      <a:pt x="2129" y="4539"/>
                      <a:pt x="2741" y="3341"/>
                      <a:pt x="2741" y="1849"/>
                    </a:cubicBezTo>
                    <a:cubicBezTo>
                      <a:pt x="2754" y="1238"/>
                      <a:pt x="2626" y="626"/>
                      <a:pt x="2384" y="52"/>
                    </a:cubicBezTo>
                    <a:cubicBezTo>
                      <a:pt x="2080" y="17"/>
                      <a:pt x="1771" y="1"/>
                      <a:pt x="1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088;p43">
                <a:extLst>
                  <a:ext uri="{FF2B5EF4-FFF2-40B4-BE49-F238E27FC236}">
                    <a16:creationId xmlns:a16="http://schemas.microsoft.com/office/drawing/2014/main" id="{4DF2A099-C97A-4902-88BF-5FE77140F2BE}"/>
                  </a:ext>
                </a:extLst>
              </p:cNvPr>
              <p:cNvSpPr/>
              <p:nvPr/>
            </p:nvSpPr>
            <p:spPr>
              <a:xfrm>
                <a:off x="12611275" y="1554650"/>
                <a:ext cx="70750" cy="13607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5443" extrusionOk="0">
                    <a:moveTo>
                      <a:pt x="332" y="0"/>
                    </a:moveTo>
                    <a:cubicBezTo>
                      <a:pt x="102" y="689"/>
                      <a:pt x="0" y="1402"/>
                      <a:pt x="13" y="2116"/>
                    </a:cubicBezTo>
                    <a:cubicBezTo>
                      <a:pt x="13" y="3952"/>
                      <a:pt x="638" y="5443"/>
                      <a:pt x="1402" y="5443"/>
                    </a:cubicBezTo>
                    <a:cubicBezTo>
                      <a:pt x="2129" y="5443"/>
                      <a:pt x="2817" y="4041"/>
                      <a:pt x="2830" y="2129"/>
                    </a:cubicBezTo>
                    <a:cubicBezTo>
                      <a:pt x="2830" y="2091"/>
                      <a:pt x="2817" y="2040"/>
                      <a:pt x="2792" y="2001"/>
                    </a:cubicBezTo>
                    <a:cubicBezTo>
                      <a:pt x="1989" y="790"/>
                      <a:pt x="765" y="268"/>
                      <a:pt x="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089;p43">
                <a:extLst>
                  <a:ext uri="{FF2B5EF4-FFF2-40B4-BE49-F238E27FC236}">
                    <a16:creationId xmlns:a16="http://schemas.microsoft.com/office/drawing/2014/main" id="{1CEE2801-AF76-43DF-8983-41ADD0771404}"/>
                  </a:ext>
                </a:extLst>
              </p:cNvPr>
              <p:cNvSpPr/>
              <p:nvPr/>
            </p:nvSpPr>
            <p:spPr>
              <a:xfrm>
                <a:off x="12699525" y="1625825"/>
                <a:ext cx="644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6027" extrusionOk="0">
                    <a:moveTo>
                      <a:pt x="1695" y="0"/>
                    </a:moveTo>
                    <a:cubicBezTo>
                      <a:pt x="1631" y="0"/>
                      <a:pt x="1574" y="29"/>
                      <a:pt x="1569" y="98"/>
                    </a:cubicBezTo>
                    <a:lnTo>
                      <a:pt x="1" y="5757"/>
                    </a:lnTo>
                    <a:lnTo>
                      <a:pt x="116" y="5808"/>
                    </a:lnTo>
                    <a:cubicBezTo>
                      <a:pt x="432" y="5960"/>
                      <a:pt x="780" y="6026"/>
                      <a:pt x="1130" y="6026"/>
                    </a:cubicBezTo>
                    <a:cubicBezTo>
                      <a:pt x="1162" y="6026"/>
                      <a:pt x="1193" y="6026"/>
                      <a:pt x="1225" y="6025"/>
                    </a:cubicBezTo>
                    <a:cubicBezTo>
                      <a:pt x="1645" y="6025"/>
                      <a:pt x="2053" y="5961"/>
                      <a:pt x="2448" y="5833"/>
                    </a:cubicBezTo>
                    <a:cubicBezTo>
                      <a:pt x="2537" y="5795"/>
                      <a:pt x="2576" y="5706"/>
                      <a:pt x="2550" y="5630"/>
                    </a:cubicBezTo>
                    <a:cubicBezTo>
                      <a:pt x="2530" y="5559"/>
                      <a:pt x="2469" y="5520"/>
                      <a:pt x="2407" y="5520"/>
                    </a:cubicBezTo>
                    <a:cubicBezTo>
                      <a:pt x="2391" y="5520"/>
                      <a:pt x="2375" y="5522"/>
                      <a:pt x="2359" y="5528"/>
                    </a:cubicBezTo>
                    <a:cubicBezTo>
                      <a:pt x="1924" y="5673"/>
                      <a:pt x="1543" y="5720"/>
                      <a:pt x="1229" y="5720"/>
                    </a:cubicBezTo>
                    <a:cubicBezTo>
                      <a:pt x="826" y="5720"/>
                      <a:pt x="534" y="5641"/>
                      <a:pt x="383" y="5591"/>
                    </a:cubicBezTo>
                    <a:lnTo>
                      <a:pt x="1875" y="187"/>
                    </a:lnTo>
                    <a:cubicBezTo>
                      <a:pt x="1922" y="77"/>
                      <a:pt x="1799" y="0"/>
                      <a:pt x="1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090;p43">
                <a:extLst>
                  <a:ext uri="{FF2B5EF4-FFF2-40B4-BE49-F238E27FC236}">
                    <a16:creationId xmlns:a16="http://schemas.microsoft.com/office/drawing/2014/main" id="{845F0DA4-E627-4C18-904B-DF98EDB370E8}"/>
                  </a:ext>
                </a:extLst>
              </p:cNvPr>
              <p:cNvSpPr/>
              <p:nvPr/>
            </p:nvSpPr>
            <p:spPr>
              <a:xfrm>
                <a:off x="13155525" y="1607600"/>
                <a:ext cx="7907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4243" extrusionOk="0">
                    <a:moveTo>
                      <a:pt x="2984" y="0"/>
                    </a:moveTo>
                    <a:cubicBezTo>
                      <a:pt x="2958" y="0"/>
                      <a:pt x="2931" y="8"/>
                      <a:pt x="2907" y="24"/>
                    </a:cubicBezTo>
                    <a:cubicBezTo>
                      <a:pt x="1429" y="903"/>
                      <a:pt x="383" y="2369"/>
                      <a:pt x="26" y="4051"/>
                    </a:cubicBezTo>
                    <a:cubicBezTo>
                      <a:pt x="1" y="4141"/>
                      <a:pt x="52" y="4217"/>
                      <a:pt x="141" y="4243"/>
                    </a:cubicBezTo>
                    <a:lnTo>
                      <a:pt x="179" y="4243"/>
                    </a:lnTo>
                    <a:cubicBezTo>
                      <a:pt x="243" y="4243"/>
                      <a:pt x="307" y="4192"/>
                      <a:pt x="332" y="4115"/>
                    </a:cubicBezTo>
                    <a:cubicBezTo>
                      <a:pt x="677" y="2522"/>
                      <a:pt x="1671" y="1145"/>
                      <a:pt x="3060" y="291"/>
                    </a:cubicBezTo>
                    <a:cubicBezTo>
                      <a:pt x="3137" y="253"/>
                      <a:pt x="3162" y="164"/>
                      <a:pt x="3124" y="87"/>
                    </a:cubicBezTo>
                    <a:cubicBezTo>
                      <a:pt x="3098" y="35"/>
                      <a:pt x="3041" y="0"/>
                      <a:pt x="29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091;p43">
                <a:extLst>
                  <a:ext uri="{FF2B5EF4-FFF2-40B4-BE49-F238E27FC236}">
                    <a16:creationId xmlns:a16="http://schemas.microsoft.com/office/drawing/2014/main" id="{C82CD57B-51C1-4A2E-98EA-0A7FDD548CCD}"/>
                  </a:ext>
                </a:extLst>
              </p:cNvPr>
              <p:cNvSpPr/>
              <p:nvPr/>
            </p:nvSpPr>
            <p:spPr>
              <a:xfrm>
                <a:off x="13167000" y="1654375"/>
                <a:ext cx="5547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047" extrusionOk="0">
                    <a:moveTo>
                      <a:pt x="1917" y="0"/>
                    </a:moveTo>
                    <a:cubicBezTo>
                      <a:pt x="1625" y="0"/>
                      <a:pt x="960" y="94"/>
                      <a:pt x="77" y="766"/>
                    </a:cubicBezTo>
                    <a:cubicBezTo>
                      <a:pt x="14" y="817"/>
                      <a:pt x="1" y="906"/>
                      <a:pt x="52" y="982"/>
                    </a:cubicBezTo>
                    <a:cubicBezTo>
                      <a:pt x="77" y="1021"/>
                      <a:pt x="128" y="1046"/>
                      <a:pt x="179" y="1046"/>
                    </a:cubicBezTo>
                    <a:cubicBezTo>
                      <a:pt x="205" y="1046"/>
                      <a:pt x="243" y="1033"/>
                      <a:pt x="269" y="1008"/>
                    </a:cubicBezTo>
                    <a:cubicBezTo>
                      <a:pt x="1099" y="380"/>
                      <a:pt x="1705" y="315"/>
                      <a:pt x="1924" y="315"/>
                    </a:cubicBezTo>
                    <a:cubicBezTo>
                      <a:pt x="1981" y="315"/>
                      <a:pt x="2012" y="319"/>
                      <a:pt x="2015" y="319"/>
                    </a:cubicBezTo>
                    <a:cubicBezTo>
                      <a:pt x="2024" y="321"/>
                      <a:pt x="2033" y="321"/>
                      <a:pt x="2042" y="321"/>
                    </a:cubicBezTo>
                    <a:cubicBezTo>
                      <a:pt x="2119" y="321"/>
                      <a:pt x="2183" y="272"/>
                      <a:pt x="2206" y="192"/>
                    </a:cubicBezTo>
                    <a:cubicBezTo>
                      <a:pt x="2219" y="103"/>
                      <a:pt x="2155" y="26"/>
                      <a:pt x="2078" y="14"/>
                    </a:cubicBezTo>
                    <a:cubicBezTo>
                      <a:pt x="2069" y="10"/>
                      <a:pt x="2013" y="0"/>
                      <a:pt x="19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092;p43">
                <a:extLst>
                  <a:ext uri="{FF2B5EF4-FFF2-40B4-BE49-F238E27FC236}">
                    <a16:creationId xmlns:a16="http://schemas.microsoft.com/office/drawing/2014/main" id="{F6B50095-39C0-40C0-8D04-E5B3D6D831EB}"/>
                  </a:ext>
                </a:extLst>
              </p:cNvPr>
              <p:cNvSpPr/>
              <p:nvPr/>
            </p:nvSpPr>
            <p:spPr>
              <a:xfrm>
                <a:off x="12728850" y="1812750"/>
                <a:ext cx="381150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15246" h="5151" extrusionOk="0">
                    <a:moveTo>
                      <a:pt x="15134" y="0"/>
                    </a:moveTo>
                    <a:cubicBezTo>
                      <a:pt x="15101" y="0"/>
                      <a:pt x="15066" y="14"/>
                      <a:pt x="15041" y="39"/>
                    </a:cubicBezTo>
                    <a:cubicBezTo>
                      <a:pt x="12157" y="4045"/>
                      <a:pt x="7937" y="4945"/>
                      <a:pt x="4726" y="4945"/>
                    </a:cubicBezTo>
                    <a:cubicBezTo>
                      <a:pt x="2134" y="4945"/>
                      <a:pt x="199" y="4359"/>
                      <a:pt x="154" y="4347"/>
                    </a:cubicBezTo>
                    <a:cubicBezTo>
                      <a:pt x="142" y="4342"/>
                      <a:pt x="131" y="4339"/>
                      <a:pt x="119" y="4339"/>
                    </a:cubicBezTo>
                    <a:cubicBezTo>
                      <a:pt x="77" y="4339"/>
                      <a:pt x="36" y="4371"/>
                      <a:pt x="26" y="4411"/>
                    </a:cubicBezTo>
                    <a:cubicBezTo>
                      <a:pt x="1" y="4462"/>
                      <a:pt x="39" y="4526"/>
                      <a:pt x="90" y="4538"/>
                    </a:cubicBezTo>
                    <a:cubicBezTo>
                      <a:pt x="1562" y="4947"/>
                      <a:pt x="3070" y="5151"/>
                      <a:pt x="4591" y="5151"/>
                    </a:cubicBezTo>
                    <a:cubicBezTo>
                      <a:pt x="4637" y="5151"/>
                      <a:pt x="4683" y="5151"/>
                      <a:pt x="4729" y="5150"/>
                    </a:cubicBezTo>
                    <a:cubicBezTo>
                      <a:pt x="7993" y="5150"/>
                      <a:pt x="12275" y="4233"/>
                      <a:pt x="15207" y="166"/>
                    </a:cubicBezTo>
                    <a:cubicBezTo>
                      <a:pt x="15245" y="115"/>
                      <a:pt x="15232" y="52"/>
                      <a:pt x="15181" y="13"/>
                    </a:cubicBezTo>
                    <a:cubicBezTo>
                      <a:pt x="15168" y="4"/>
                      <a:pt x="15151" y="0"/>
                      <a:pt x="151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093;p43">
                <a:extLst>
                  <a:ext uri="{FF2B5EF4-FFF2-40B4-BE49-F238E27FC236}">
                    <a16:creationId xmlns:a16="http://schemas.microsoft.com/office/drawing/2014/main" id="{EB636AFF-1E3B-4891-9847-F3A8DD14DF78}"/>
                  </a:ext>
                </a:extLst>
              </p:cNvPr>
              <p:cNvSpPr/>
              <p:nvPr/>
            </p:nvSpPr>
            <p:spPr>
              <a:xfrm>
                <a:off x="13073775" y="1770650"/>
                <a:ext cx="6905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007" extrusionOk="0">
                    <a:moveTo>
                      <a:pt x="132" y="0"/>
                    </a:moveTo>
                    <a:cubicBezTo>
                      <a:pt x="67" y="0"/>
                      <a:pt x="1" y="61"/>
                      <a:pt x="33" y="142"/>
                    </a:cubicBezTo>
                    <a:cubicBezTo>
                      <a:pt x="46" y="155"/>
                      <a:pt x="773" y="2003"/>
                      <a:pt x="2188" y="2003"/>
                    </a:cubicBezTo>
                    <a:cubicBezTo>
                      <a:pt x="2216" y="2006"/>
                      <a:pt x="2244" y="2007"/>
                      <a:pt x="2273" y="2007"/>
                    </a:cubicBezTo>
                    <a:cubicBezTo>
                      <a:pt x="2410" y="2007"/>
                      <a:pt x="2545" y="1982"/>
                      <a:pt x="2672" y="1940"/>
                    </a:cubicBezTo>
                    <a:cubicBezTo>
                      <a:pt x="2736" y="1927"/>
                      <a:pt x="2761" y="1863"/>
                      <a:pt x="2748" y="1812"/>
                    </a:cubicBezTo>
                    <a:cubicBezTo>
                      <a:pt x="2737" y="1768"/>
                      <a:pt x="2688" y="1733"/>
                      <a:pt x="2642" y="1733"/>
                    </a:cubicBezTo>
                    <a:cubicBezTo>
                      <a:pt x="2635" y="1733"/>
                      <a:pt x="2628" y="1734"/>
                      <a:pt x="2621" y="1736"/>
                    </a:cubicBezTo>
                    <a:cubicBezTo>
                      <a:pt x="2475" y="1777"/>
                      <a:pt x="2336" y="1795"/>
                      <a:pt x="2203" y="1795"/>
                    </a:cubicBezTo>
                    <a:cubicBezTo>
                      <a:pt x="927" y="1795"/>
                      <a:pt x="236" y="89"/>
                      <a:pt x="225" y="66"/>
                    </a:cubicBezTo>
                    <a:cubicBezTo>
                      <a:pt x="206" y="20"/>
                      <a:pt x="169" y="0"/>
                      <a:pt x="1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094;p43">
                <a:extLst>
                  <a:ext uri="{FF2B5EF4-FFF2-40B4-BE49-F238E27FC236}">
                    <a16:creationId xmlns:a16="http://schemas.microsoft.com/office/drawing/2014/main" id="{0710D32C-A526-441B-A8B5-FF1E44401111}"/>
                  </a:ext>
                </a:extLst>
              </p:cNvPr>
              <p:cNvSpPr/>
              <p:nvPr/>
            </p:nvSpPr>
            <p:spPr>
              <a:xfrm>
                <a:off x="12745750" y="1798300"/>
                <a:ext cx="2055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2811" extrusionOk="0">
                    <a:moveTo>
                      <a:pt x="8043" y="0"/>
                    </a:moveTo>
                    <a:cubicBezTo>
                      <a:pt x="8017" y="0"/>
                      <a:pt x="7991" y="9"/>
                      <a:pt x="7967" y="31"/>
                    </a:cubicBezTo>
                    <a:cubicBezTo>
                      <a:pt x="6331" y="1287"/>
                      <a:pt x="4241" y="2446"/>
                      <a:pt x="2141" y="2446"/>
                    </a:cubicBezTo>
                    <a:cubicBezTo>
                      <a:pt x="1492" y="2446"/>
                      <a:pt x="842" y="2336"/>
                      <a:pt x="204" y="2083"/>
                    </a:cubicBezTo>
                    <a:lnTo>
                      <a:pt x="191" y="2083"/>
                    </a:lnTo>
                    <a:cubicBezTo>
                      <a:pt x="174" y="2070"/>
                      <a:pt x="155" y="2064"/>
                      <a:pt x="135" y="2064"/>
                    </a:cubicBezTo>
                    <a:cubicBezTo>
                      <a:pt x="95" y="2064"/>
                      <a:pt x="55" y="2087"/>
                      <a:pt x="38" y="2121"/>
                    </a:cubicBezTo>
                    <a:cubicBezTo>
                      <a:pt x="0" y="2185"/>
                      <a:pt x="26" y="2249"/>
                      <a:pt x="89" y="2287"/>
                    </a:cubicBezTo>
                    <a:cubicBezTo>
                      <a:pt x="752" y="2631"/>
                      <a:pt x="1479" y="2809"/>
                      <a:pt x="2231" y="2809"/>
                    </a:cubicBezTo>
                    <a:cubicBezTo>
                      <a:pt x="2266" y="2810"/>
                      <a:pt x="2302" y="2810"/>
                      <a:pt x="2337" y="2810"/>
                    </a:cubicBezTo>
                    <a:cubicBezTo>
                      <a:pt x="4527" y="2810"/>
                      <a:pt x="6564" y="1652"/>
                      <a:pt x="8132" y="209"/>
                    </a:cubicBezTo>
                    <a:cubicBezTo>
                      <a:pt x="8223" y="129"/>
                      <a:pt x="8139" y="0"/>
                      <a:pt x="80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095;p43">
                <a:extLst>
                  <a:ext uri="{FF2B5EF4-FFF2-40B4-BE49-F238E27FC236}">
                    <a16:creationId xmlns:a16="http://schemas.microsoft.com/office/drawing/2014/main" id="{6573427B-2E69-41D6-A8A9-D1BC6A48119F}"/>
                  </a:ext>
                </a:extLst>
              </p:cNvPr>
              <p:cNvSpPr/>
              <p:nvPr/>
            </p:nvSpPr>
            <p:spPr>
              <a:xfrm>
                <a:off x="12514400" y="1596375"/>
                <a:ext cx="176875" cy="161275"/>
              </a:xfrm>
              <a:custGeom>
                <a:avLst/>
                <a:gdLst/>
                <a:ahLst/>
                <a:cxnLst/>
                <a:rect l="l" t="t" r="r" b="b"/>
                <a:pathLst>
                  <a:path w="7075" h="6451" extrusionOk="0">
                    <a:moveTo>
                      <a:pt x="0" y="1"/>
                    </a:moveTo>
                    <a:lnTo>
                      <a:pt x="0" y="3774"/>
                    </a:lnTo>
                    <a:lnTo>
                      <a:pt x="5609" y="6451"/>
                    </a:lnTo>
                    <a:cubicBezTo>
                      <a:pt x="6807" y="5431"/>
                      <a:pt x="7075" y="2805"/>
                      <a:pt x="7075" y="280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899F9">
                  <a:alpha val="2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096;p43">
                <a:extLst>
                  <a:ext uri="{FF2B5EF4-FFF2-40B4-BE49-F238E27FC236}">
                    <a16:creationId xmlns:a16="http://schemas.microsoft.com/office/drawing/2014/main" id="{3D4CBA20-E60F-47DD-B25F-79A2C6E7440F}"/>
                  </a:ext>
                </a:extLst>
              </p:cNvPr>
              <p:cNvSpPr/>
              <p:nvPr/>
            </p:nvSpPr>
            <p:spPr>
              <a:xfrm>
                <a:off x="12783975" y="1683375"/>
                <a:ext cx="220850" cy="95950"/>
              </a:xfrm>
              <a:custGeom>
                <a:avLst/>
                <a:gdLst/>
                <a:ahLst/>
                <a:cxnLst/>
                <a:rect l="l" t="t" r="r" b="b"/>
                <a:pathLst>
                  <a:path w="8834" h="3838" extrusionOk="0">
                    <a:moveTo>
                      <a:pt x="256" y="1"/>
                    </a:moveTo>
                    <a:cubicBezTo>
                      <a:pt x="1" y="1161"/>
                      <a:pt x="256" y="3837"/>
                      <a:pt x="256" y="3837"/>
                    </a:cubicBezTo>
                    <a:lnTo>
                      <a:pt x="8158" y="3837"/>
                    </a:lnTo>
                    <a:cubicBezTo>
                      <a:pt x="8757" y="2741"/>
                      <a:pt x="8834" y="1441"/>
                      <a:pt x="8350" y="294"/>
                    </a:cubicBezTo>
                    <a:lnTo>
                      <a:pt x="256" y="1"/>
                    </a:lnTo>
                    <a:close/>
                  </a:path>
                </a:pathLst>
              </a:custGeom>
              <a:solidFill>
                <a:srgbClr val="5899F9">
                  <a:alpha val="2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097;p43">
                <a:extLst>
                  <a:ext uri="{FF2B5EF4-FFF2-40B4-BE49-F238E27FC236}">
                    <a16:creationId xmlns:a16="http://schemas.microsoft.com/office/drawing/2014/main" id="{91F88D62-3D07-4FDE-BEB7-DB96820AE366}"/>
                  </a:ext>
                </a:extLst>
              </p:cNvPr>
              <p:cNvSpPr/>
              <p:nvPr/>
            </p:nvSpPr>
            <p:spPr>
              <a:xfrm>
                <a:off x="12511850" y="1593625"/>
                <a:ext cx="182300" cy="1662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6650" extrusionOk="0">
                    <a:moveTo>
                      <a:pt x="204" y="264"/>
                    </a:moveTo>
                    <a:lnTo>
                      <a:pt x="7062" y="2979"/>
                    </a:lnTo>
                    <a:cubicBezTo>
                      <a:pt x="7011" y="3412"/>
                      <a:pt x="6692" y="5515"/>
                      <a:pt x="5698" y="6420"/>
                    </a:cubicBezTo>
                    <a:lnTo>
                      <a:pt x="204" y="3820"/>
                    </a:lnTo>
                    <a:lnTo>
                      <a:pt x="204" y="264"/>
                    </a:lnTo>
                    <a:close/>
                    <a:moveTo>
                      <a:pt x="104" y="1"/>
                    </a:moveTo>
                    <a:cubicBezTo>
                      <a:pt x="86" y="1"/>
                      <a:pt x="66" y="7"/>
                      <a:pt x="51" y="22"/>
                    </a:cubicBezTo>
                    <a:cubicBezTo>
                      <a:pt x="13" y="34"/>
                      <a:pt x="0" y="73"/>
                      <a:pt x="0" y="111"/>
                    </a:cubicBezTo>
                    <a:lnTo>
                      <a:pt x="0" y="3884"/>
                    </a:lnTo>
                    <a:cubicBezTo>
                      <a:pt x="0" y="3922"/>
                      <a:pt x="26" y="3960"/>
                      <a:pt x="64" y="3986"/>
                    </a:cubicBezTo>
                    <a:lnTo>
                      <a:pt x="5672" y="6637"/>
                    </a:lnTo>
                    <a:cubicBezTo>
                      <a:pt x="5685" y="6650"/>
                      <a:pt x="5698" y="6650"/>
                      <a:pt x="5711" y="6650"/>
                    </a:cubicBezTo>
                    <a:cubicBezTo>
                      <a:pt x="5736" y="6650"/>
                      <a:pt x="5762" y="6650"/>
                      <a:pt x="5787" y="6624"/>
                    </a:cubicBezTo>
                    <a:cubicBezTo>
                      <a:pt x="6998" y="5605"/>
                      <a:pt x="7266" y="3030"/>
                      <a:pt x="7278" y="2928"/>
                    </a:cubicBezTo>
                    <a:cubicBezTo>
                      <a:pt x="7291" y="2877"/>
                      <a:pt x="7253" y="2839"/>
                      <a:pt x="7215" y="2813"/>
                    </a:cubicBezTo>
                    <a:lnTo>
                      <a:pt x="141" y="9"/>
                    </a:lnTo>
                    <a:cubicBezTo>
                      <a:pt x="130" y="4"/>
                      <a:pt x="117" y="1"/>
                      <a:pt x="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098;p43">
                <a:extLst>
                  <a:ext uri="{FF2B5EF4-FFF2-40B4-BE49-F238E27FC236}">
                    <a16:creationId xmlns:a16="http://schemas.microsoft.com/office/drawing/2014/main" id="{2C3E6C29-A511-4911-8D44-B8533454DF8A}"/>
                  </a:ext>
                </a:extLst>
              </p:cNvPr>
              <p:cNvSpPr/>
              <p:nvPr/>
            </p:nvSpPr>
            <p:spPr>
              <a:xfrm>
                <a:off x="12781425" y="1680775"/>
                <a:ext cx="226275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9051" h="4044" extrusionOk="0">
                    <a:moveTo>
                      <a:pt x="447" y="207"/>
                    </a:moveTo>
                    <a:lnTo>
                      <a:pt x="8388" y="500"/>
                    </a:lnTo>
                    <a:cubicBezTo>
                      <a:pt x="8808" y="1583"/>
                      <a:pt x="8745" y="2807"/>
                      <a:pt x="8209" y="3839"/>
                    </a:cubicBezTo>
                    <a:lnTo>
                      <a:pt x="460" y="3839"/>
                    </a:lnTo>
                    <a:cubicBezTo>
                      <a:pt x="421" y="3368"/>
                      <a:pt x="243" y="1252"/>
                      <a:pt x="447" y="207"/>
                    </a:cubicBezTo>
                    <a:close/>
                    <a:moveTo>
                      <a:pt x="350" y="0"/>
                    </a:moveTo>
                    <a:cubicBezTo>
                      <a:pt x="307" y="0"/>
                      <a:pt x="267" y="35"/>
                      <a:pt x="256" y="79"/>
                    </a:cubicBezTo>
                    <a:cubicBezTo>
                      <a:pt x="1" y="1239"/>
                      <a:pt x="243" y="3839"/>
                      <a:pt x="256" y="3954"/>
                    </a:cubicBezTo>
                    <a:cubicBezTo>
                      <a:pt x="268" y="4005"/>
                      <a:pt x="307" y="4043"/>
                      <a:pt x="358" y="4043"/>
                    </a:cubicBezTo>
                    <a:lnTo>
                      <a:pt x="8260" y="4043"/>
                    </a:lnTo>
                    <a:cubicBezTo>
                      <a:pt x="8299" y="4043"/>
                      <a:pt x="8337" y="4018"/>
                      <a:pt x="8362" y="3992"/>
                    </a:cubicBezTo>
                    <a:cubicBezTo>
                      <a:pt x="8974" y="2871"/>
                      <a:pt x="9051" y="1532"/>
                      <a:pt x="8541" y="360"/>
                    </a:cubicBezTo>
                    <a:cubicBezTo>
                      <a:pt x="8528" y="321"/>
                      <a:pt x="8490" y="296"/>
                      <a:pt x="8452" y="296"/>
                    </a:cubicBezTo>
                    <a:lnTo>
                      <a:pt x="370" y="3"/>
                    </a:lnTo>
                    <a:cubicBezTo>
                      <a:pt x="364" y="1"/>
                      <a:pt x="357" y="0"/>
                      <a:pt x="3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099;p43">
                <a:extLst>
                  <a:ext uri="{FF2B5EF4-FFF2-40B4-BE49-F238E27FC236}">
                    <a16:creationId xmlns:a16="http://schemas.microsoft.com/office/drawing/2014/main" id="{C2A81CAF-839A-41CF-811F-382D69B0158B}"/>
                  </a:ext>
                </a:extLst>
              </p:cNvPr>
              <p:cNvSpPr/>
              <p:nvPr/>
            </p:nvSpPr>
            <p:spPr>
              <a:xfrm>
                <a:off x="12684250" y="1680600"/>
                <a:ext cx="106125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1604" extrusionOk="0">
                    <a:moveTo>
                      <a:pt x="1220" y="0"/>
                    </a:moveTo>
                    <a:cubicBezTo>
                      <a:pt x="493" y="0"/>
                      <a:pt x="83" y="303"/>
                      <a:pt x="51" y="328"/>
                    </a:cubicBezTo>
                    <a:cubicBezTo>
                      <a:pt x="0" y="367"/>
                      <a:pt x="0" y="430"/>
                      <a:pt x="26" y="469"/>
                    </a:cubicBezTo>
                    <a:cubicBezTo>
                      <a:pt x="49" y="500"/>
                      <a:pt x="81" y="516"/>
                      <a:pt x="115" y="516"/>
                    </a:cubicBezTo>
                    <a:cubicBezTo>
                      <a:pt x="136" y="516"/>
                      <a:pt x="158" y="509"/>
                      <a:pt x="179" y="494"/>
                    </a:cubicBezTo>
                    <a:cubicBezTo>
                      <a:pt x="210" y="469"/>
                      <a:pt x="572" y="204"/>
                      <a:pt x="1220" y="204"/>
                    </a:cubicBezTo>
                    <a:cubicBezTo>
                      <a:pt x="1883" y="204"/>
                      <a:pt x="2848" y="482"/>
                      <a:pt x="4066" y="1578"/>
                    </a:cubicBezTo>
                    <a:cubicBezTo>
                      <a:pt x="4079" y="1590"/>
                      <a:pt x="4104" y="1603"/>
                      <a:pt x="4130" y="1603"/>
                    </a:cubicBezTo>
                    <a:cubicBezTo>
                      <a:pt x="4168" y="1603"/>
                      <a:pt x="4194" y="1590"/>
                      <a:pt x="4219" y="1565"/>
                    </a:cubicBezTo>
                    <a:cubicBezTo>
                      <a:pt x="4245" y="1514"/>
                      <a:pt x="4245" y="1450"/>
                      <a:pt x="4206" y="1412"/>
                    </a:cubicBezTo>
                    <a:cubicBezTo>
                      <a:pt x="2946" y="290"/>
                      <a:pt x="1931" y="0"/>
                      <a:pt x="1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00;p43">
                <a:extLst>
                  <a:ext uri="{FF2B5EF4-FFF2-40B4-BE49-F238E27FC236}">
                    <a16:creationId xmlns:a16="http://schemas.microsoft.com/office/drawing/2014/main" id="{FCFB71EE-FC1D-42D6-9034-5598FF174313}"/>
                  </a:ext>
                </a:extLst>
              </p:cNvPr>
              <p:cNvSpPr/>
              <p:nvPr/>
            </p:nvSpPr>
            <p:spPr>
              <a:xfrm>
                <a:off x="12997475" y="1562700"/>
                <a:ext cx="154575" cy="162125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6485" extrusionOk="0">
                    <a:moveTo>
                      <a:pt x="6068" y="0"/>
                    </a:moveTo>
                    <a:cubicBezTo>
                      <a:pt x="6047" y="0"/>
                      <a:pt x="6024" y="7"/>
                      <a:pt x="6004" y="22"/>
                    </a:cubicBezTo>
                    <a:cubicBezTo>
                      <a:pt x="2894" y="2011"/>
                      <a:pt x="52" y="6281"/>
                      <a:pt x="26" y="6319"/>
                    </a:cubicBezTo>
                    <a:cubicBezTo>
                      <a:pt x="1" y="6370"/>
                      <a:pt x="14" y="6434"/>
                      <a:pt x="52" y="6459"/>
                    </a:cubicBezTo>
                    <a:cubicBezTo>
                      <a:pt x="77" y="6472"/>
                      <a:pt x="90" y="6485"/>
                      <a:pt x="115" y="6485"/>
                    </a:cubicBezTo>
                    <a:cubicBezTo>
                      <a:pt x="141" y="6485"/>
                      <a:pt x="179" y="6459"/>
                      <a:pt x="205" y="6434"/>
                    </a:cubicBezTo>
                    <a:cubicBezTo>
                      <a:pt x="230" y="6396"/>
                      <a:pt x="3034" y="2176"/>
                      <a:pt x="6119" y="201"/>
                    </a:cubicBezTo>
                    <a:cubicBezTo>
                      <a:pt x="6170" y="163"/>
                      <a:pt x="6183" y="99"/>
                      <a:pt x="6157" y="48"/>
                    </a:cubicBezTo>
                    <a:cubicBezTo>
                      <a:pt x="6134" y="17"/>
                      <a:pt x="6102" y="0"/>
                      <a:pt x="6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01;p43">
                <a:extLst>
                  <a:ext uri="{FF2B5EF4-FFF2-40B4-BE49-F238E27FC236}">
                    <a16:creationId xmlns:a16="http://schemas.microsoft.com/office/drawing/2014/main" id="{4709B448-C8F1-49AE-9828-4246627E2199}"/>
                  </a:ext>
                </a:extLst>
              </p:cNvPr>
              <p:cNvSpPr/>
              <p:nvPr/>
            </p:nvSpPr>
            <p:spPr>
              <a:xfrm>
                <a:off x="13136100" y="1859575"/>
                <a:ext cx="148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3800" extrusionOk="0">
                    <a:moveTo>
                      <a:pt x="5803" y="0"/>
                    </a:moveTo>
                    <a:cubicBezTo>
                      <a:pt x="5781" y="0"/>
                      <a:pt x="5758" y="8"/>
                      <a:pt x="5736" y="27"/>
                    </a:cubicBezTo>
                    <a:cubicBezTo>
                      <a:pt x="3977" y="1684"/>
                      <a:pt x="141" y="3583"/>
                      <a:pt x="102" y="3596"/>
                    </a:cubicBezTo>
                    <a:cubicBezTo>
                      <a:pt x="0" y="3647"/>
                      <a:pt x="39" y="3800"/>
                      <a:pt x="141" y="3800"/>
                    </a:cubicBezTo>
                    <a:lnTo>
                      <a:pt x="192" y="3800"/>
                    </a:lnTo>
                    <a:cubicBezTo>
                      <a:pt x="230" y="3774"/>
                      <a:pt x="4105" y="1862"/>
                      <a:pt x="5876" y="193"/>
                    </a:cubicBezTo>
                    <a:cubicBezTo>
                      <a:pt x="5957" y="112"/>
                      <a:pt x="5887" y="0"/>
                      <a:pt x="58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102;p43">
                <a:extLst>
                  <a:ext uri="{FF2B5EF4-FFF2-40B4-BE49-F238E27FC236}">
                    <a16:creationId xmlns:a16="http://schemas.microsoft.com/office/drawing/2014/main" id="{64347D34-52E1-4739-9746-24DB02AC9F97}"/>
                  </a:ext>
                </a:extLst>
              </p:cNvPr>
              <p:cNvSpPr/>
              <p:nvPr/>
            </p:nvSpPr>
            <p:spPr>
              <a:xfrm>
                <a:off x="12593100" y="1830025"/>
                <a:ext cx="92125" cy="223975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8959" extrusionOk="0">
                    <a:moveTo>
                      <a:pt x="120" y="1"/>
                    </a:moveTo>
                    <a:cubicBezTo>
                      <a:pt x="105" y="1"/>
                      <a:pt x="91" y="4"/>
                      <a:pt x="77" y="11"/>
                    </a:cubicBezTo>
                    <a:cubicBezTo>
                      <a:pt x="26" y="24"/>
                      <a:pt x="1" y="87"/>
                      <a:pt x="26" y="138"/>
                    </a:cubicBezTo>
                    <a:lnTo>
                      <a:pt x="3468" y="8882"/>
                    </a:lnTo>
                    <a:cubicBezTo>
                      <a:pt x="3480" y="8920"/>
                      <a:pt x="3519" y="8946"/>
                      <a:pt x="3557" y="8959"/>
                    </a:cubicBezTo>
                    <a:cubicBezTo>
                      <a:pt x="3570" y="8946"/>
                      <a:pt x="3582" y="8946"/>
                      <a:pt x="3595" y="8946"/>
                    </a:cubicBezTo>
                    <a:cubicBezTo>
                      <a:pt x="3659" y="8920"/>
                      <a:pt x="3684" y="8857"/>
                      <a:pt x="3659" y="8806"/>
                    </a:cubicBezTo>
                    <a:lnTo>
                      <a:pt x="217" y="62"/>
                    </a:lnTo>
                    <a:cubicBezTo>
                      <a:pt x="199" y="24"/>
                      <a:pt x="160" y="1"/>
                      <a:pt x="1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103;p43">
                <a:extLst>
                  <a:ext uri="{FF2B5EF4-FFF2-40B4-BE49-F238E27FC236}">
                    <a16:creationId xmlns:a16="http://schemas.microsoft.com/office/drawing/2014/main" id="{33EE51E2-C9E7-42D7-B4FE-5B2A5CA87360}"/>
                  </a:ext>
                </a:extLst>
              </p:cNvPr>
              <p:cNvSpPr/>
              <p:nvPr/>
            </p:nvSpPr>
            <p:spPr>
              <a:xfrm>
                <a:off x="12423900" y="1504900"/>
                <a:ext cx="73400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5088" extrusionOk="0">
                    <a:moveTo>
                      <a:pt x="2783" y="0"/>
                    </a:moveTo>
                    <a:cubicBezTo>
                      <a:pt x="2760" y="0"/>
                      <a:pt x="2737" y="8"/>
                      <a:pt x="2715" y="27"/>
                    </a:cubicBezTo>
                    <a:cubicBezTo>
                      <a:pt x="485" y="1965"/>
                      <a:pt x="13" y="4935"/>
                      <a:pt x="13" y="4960"/>
                    </a:cubicBezTo>
                    <a:cubicBezTo>
                      <a:pt x="0" y="5024"/>
                      <a:pt x="39" y="5075"/>
                      <a:pt x="102" y="5088"/>
                    </a:cubicBezTo>
                    <a:lnTo>
                      <a:pt x="115" y="5088"/>
                    </a:lnTo>
                    <a:cubicBezTo>
                      <a:pt x="166" y="5088"/>
                      <a:pt x="217" y="5049"/>
                      <a:pt x="217" y="4998"/>
                    </a:cubicBezTo>
                    <a:cubicBezTo>
                      <a:pt x="230" y="4960"/>
                      <a:pt x="689" y="2067"/>
                      <a:pt x="2856" y="180"/>
                    </a:cubicBezTo>
                    <a:cubicBezTo>
                      <a:pt x="2936" y="110"/>
                      <a:pt x="2866" y="0"/>
                      <a:pt x="27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104;p43">
                <a:extLst>
                  <a:ext uri="{FF2B5EF4-FFF2-40B4-BE49-F238E27FC236}">
                    <a16:creationId xmlns:a16="http://schemas.microsoft.com/office/drawing/2014/main" id="{D8B38EE5-8317-4856-A7E7-6FA8C1A75B99}"/>
                  </a:ext>
                </a:extLst>
              </p:cNvPr>
              <p:cNvSpPr/>
              <p:nvPr/>
            </p:nvSpPr>
            <p:spPr>
              <a:xfrm>
                <a:off x="12171525" y="1702500"/>
                <a:ext cx="21675" cy="181650"/>
              </a:xfrm>
              <a:custGeom>
                <a:avLst/>
                <a:gdLst/>
                <a:ahLst/>
                <a:cxnLst/>
                <a:rect l="l" t="t" r="r" b="b"/>
                <a:pathLst>
                  <a:path w="867" h="7266" extrusionOk="0">
                    <a:moveTo>
                      <a:pt x="650" y="1"/>
                    </a:moveTo>
                    <a:cubicBezTo>
                      <a:pt x="536" y="1"/>
                      <a:pt x="446" y="90"/>
                      <a:pt x="446" y="204"/>
                    </a:cubicBezTo>
                    <a:cubicBezTo>
                      <a:pt x="446" y="243"/>
                      <a:pt x="408" y="3468"/>
                      <a:pt x="13" y="7036"/>
                    </a:cubicBezTo>
                    <a:cubicBezTo>
                      <a:pt x="0" y="7151"/>
                      <a:pt x="89" y="7253"/>
                      <a:pt x="204" y="7266"/>
                    </a:cubicBezTo>
                    <a:lnTo>
                      <a:pt x="230" y="7266"/>
                    </a:lnTo>
                    <a:cubicBezTo>
                      <a:pt x="332" y="7266"/>
                      <a:pt x="421" y="7189"/>
                      <a:pt x="434" y="7087"/>
                    </a:cubicBezTo>
                    <a:cubicBezTo>
                      <a:pt x="829" y="3493"/>
                      <a:pt x="867" y="243"/>
                      <a:pt x="867" y="217"/>
                    </a:cubicBezTo>
                    <a:cubicBezTo>
                      <a:pt x="867" y="90"/>
                      <a:pt x="765" y="1"/>
                      <a:pt x="6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105;p43">
                <a:extLst>
                  <a:ext uri="{FF2B5EF4-FFF2-40B4-BE49-F238E27FC236}">
                    <a16:creationId xmlns:a16="http://schemas.microsoft.com/office/drawing/2014/main" id="{AAEF2AD0-841F-4676-A024-56812482ADBD}"/>
                  </a:ext>
                </a:extLst>
              </p:cNvPr>
              <p:cNvSpPr/>
              <p:nvPr/>
            </p:nvSpPr>
            <p:spPr>
              <a:xfrm>
                <a:off x="13084800" y="2160400"/>
                <a:ext cx="203725" cy="8926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35704" extrusionOk="0">
                    <a:moveTo>
                      <a:pt x="7854" y="0"/>
                    </a:moveTo>
                    <a:cubicBezTo>
                      <a:pt x="7822" y="0"/>
                      <a:pt x="7787" y="8"/>
                      <a:pt x="7750" y="27"/>
                    </a:cubicBezTo>
                    <a:cubicBezTo>
                      <a:pt x="7521" y="141"/>
                      <a:pt x="2167" y="2971"/>
                      <a:pt x="0" y="14175"/>
                    </a:cubicBezTo>
                    <a:lnTo>
                      <a:pt x="0" y="14213"/>
                    </a:lnTo>
                    <a:lnTo>
                      <a:pt x="3455" y="35525"/>
                    </a:lnTo>
                    <a:cubicBezTo>
                      <a:pt x="3467" y="35627"/>
                      <a:pt x="3557" y="35704"/>
                      <a:pt x="3658" y="35704"/>
                    </a:cubicBezTo>
                    <a:lnTo>
                      <a:pt x="3684" y="35704"/>
                    </a:lnTo>
                    <a:cubicBezTo>
                      <a:pt x="3799" y="35678"/>
                      <a:pt x="3875" y="35576"/>
                      <a:pt x="3862" y="35461"/>
                    </a:cubicBezTo>
                    <a:lnTo>
                      <a:pt x="421" y="14213"/>
                    </a:lnTo>
                    <a:cubicBezTo>
                      <a:pt x="1530" y="8503"/>
                      <a:pt x="3518" y="5049"/>
                      <a:pt x="4984" y="3149"/>
                    </a:cubicBezTo>
                    <a:cubicBezTo>
                      <a:pt x="6577" y="1110"/>
                      <a:pt x="7928" y="396"/>
                      <a:pt x="7941" y="396"/>
                    </a:cubicBezTo>
                    <a:cubicBezTo>
                      <a:pt x="8149" y="287"/>
                      <a:pt x="8048" y="0"/>
                      <a:pt x="7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106;p43">
                <a:extLst>
                  <a:ext uri="{FF2B5EF4-FFF2-40B4-BE49-F238E27FC236}">
                    <a16:creationId xmlns:a16="http://schemas.microsoft.com/office/drawing/2014/main" id="{839E6D3C-DDD3-4C12-8B27-4DA5D743A18B}"/>
                  </a:ext>
                </a:extLst>
              </p:cNvPr>
              <p:cNvSpPr/>
              <p:nvPr/>
            </p:nvSpPr>
            <p:spPr>
              <a:xfrm>
                <a:off x="12227600" y="2850950"/>
                <a:ext cx="457625" cy="453475"/>
              </a:xfrm>
              <a:custGeom>
                <a:avLst/>
                <a:gdLst/>
                <a:ahLst/>
                <a:cxnLst/>
                <a:rect l="l" t="t" r="r" b="b"/>
                <a:pathLst>
                  <a:path w="18305" h="18139" extrusionOk="0">
                    <a:moveTo>
                      <a:pt x="9369" y="0"/>
                    </a:moveTo>
                    <a:cubicBezTo>
                      <a:pt x="9369" y="0"/>
                      <a:pt x="5609" y="867"/>
                      <a:pt x="2907" y="3442"/>
                    </a:cubicBezTo>
                    <a:cubicBezTo>
                      <a:pt x="205" y="6017"/>
                      <a:pt x="1" y="7980"/>
                      <a:pt x="281" y="8808"/>
                    </a:cubicBezTo>
                    <a:cubicBezTo>
                      <a:pt x="421" y="9236"/>
                      <a:pt x="1021" y="9338"/>
                      <a:pt x="1560" y="9338"/>
                    </a:cubicBezTo>
                    <a:cubicBezTo>
                      <a:pt x="2048" y="9338"/>
                      <a:pt x="2486" y="9254"/>
                      <a:pt x="2486" y="9254"/>
                    </a:cubicBezTo>
                    <a:lnTo>
                      <a:pt x="2486" y="9254"/>
                    </a:lnTo>
                    <a:cubicBezTo>
                      <a:pt x="2486" y="9254"/>
                      <a:pt x="1721" y="12263"/>
                      <a:pt x="3402" y="12263"/>
                    </a:cubicBezTo>
                    <a:cubicBezTo>
                      <a:pt x="3613" y="12263"/>
                      <a:pt x="3862" y="12216"/>
                      <a:pt x="4156" y="12109"/>
                    </a:cubicBezTo>
                    <a:cubicBezTo>
                      <a:pt x="4156" y="12109"/>
                      <a:pt x="4156" y="14779"/>
                      <a:pt x="5727" y="14779"/>
                    </a:cubicBezTo>
                    <a:cubicBezTo>
                      <a:pt x="5856" y="14779"/>
                      <a:pt x="5994" y="14761"/>
                      <a:pt x="6144" y="14722"/>
                    </a:cubicBezTo>
                    <a:lnTo>
                      <a:pt x="6144" y="14722"/>
                    </a:lnTo>
                    <a:cubicBezTo>
                      <a:pt x="6144" y="14722"/>
                      <a:pt x="5698" y="16469"/>
                      <a:pt x="7266" y="16749"/>
                    </a:cubicBezTo>
                    <a:cubicBezTo>
                      <a:pt x="7324" y="16759"/>
                      <a:pt x="7382" y="16764"/>
                      <a:pt x="7441" y="16764"/>
                    </a:cubicBezTo>
                    <a:cubicBezTo>
                      <a:pt x="9009" y="16764"/>
                      <a:pt x="11115" y="13320"/>
                      <a:pt x="11115" y="13320"/>
                    </a:cubicBezTo>
                    <a:cubicBezTo>
                      <a:pt x="11115" y="13320"/>
                      <a:pt x="11613" y="17667"/>
                      <a:pt x="15296" y="18138"/>
                    </a:cubicBezTo>
                    <a:lnTo>
                      <a:pt x="18304" y="6871"/>
                    </a:lnTo>
                    <a:cubicBezTo>
                      <a:pt x="18304" y="6871"/>
                      <a:pt x="13027" y="905"/>
                      <a:pt x="9369" y="0"/>
                    </a:cubicBezTo>
                    <a:close/>
                  </a:path>
                </a:pathLst>
              </a:custGeom>
              <a:solidFill>
                <a:srgbClr val="F9D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107;p43">
                <a:extLst>
                  <a:ext uri="{FF2B5EF4-FFF2-40B4-BE49-F238E27FC236}">
                    <a16:creationId xmlns:a16="http://schemas.microsoft.com/office/drawing/2014/main" id="{27EC1D85-2047-40FB-80F5-DEE6929F3A8B}"/>
                  </a:ext>
                </a:extLst>
              </p:cNvPr>
              <p:cNvSpPr/>
              <p:nvPr/>
            </p:nvSpPr>
            <p:spPr>
              <a:xfrm>
                <a:off x="12569200" y="2943675"/>
                <a:ext cx="951425" cy="658425"/>
              </a:xfrm>
              <a:custGeom>
                <a:avLst/>
                <a:gdLst/>
                <a:ahLst/>
                <a:cxnLst/>
                <a:rect l="l" t="t" r="r" b="b"/>
                <a:pathLst>
                  <a:path w="38057" h="26337" extrusionOk="0">
                    <a:moveTo>
                      <a:pt x="5252" y="1"/>
                    </a:moveTo>
                    <a:lnTo>
                      <a:pt x="5201" y="179"/>
                    </a:lnTo>
                    <a:cubicBezTo>
                      <a:pt x="5176" y="294"/>
                      <a:pt x="2104" y="12275"/>
                      <a:pt x="52" y="19158"/>
                    </a:cubicBezTo>
                    <a:lnTo>
                      <a:pt x="1" y="19362"/>
                    </a:lnTo>
                    <a:lnTo>
                      <a:pt x="192" y="19413"/>
                    </a:lnTo>
                    <a:cubicBezTo>
                      <a:pt x="460" y="19490"/>
                      <a:pt x="24053" y="26335"/>
                      <a:pt x="35155" y="26335"/>
                    </a:cubicBezTo>
                    <a:cubicBezTo>
                      <a:pt x="35242" y="26336"/>
                      <a:pt x="35329" y="26336"/>
                      <a:pt x="35417" y="26336"/>
                    </a:cubicBezTo>
                    <a:cubicBezTo>
                      <a:pt x="36211" y="26336"/>
                      <a:pt x="37014" y="26284"/>
                      <a:pt x="37806" y="26169"/>
                    </a:cubicBezTo>
                    <a:cubicBezTo>
                      <a:pt x="38057" y="26106"/>
                      <a:pt x="38000" y="25748"/>
                      <a:pt x="37755" y="25748"/>
                    </a:cubicBezTo>
                    <a:cubicBezTo>
                      <a:pt x="37751" y="25748"/>
                      <a:pt x="37747" y="25748"/>
                      <a:pt x="37743" y="25748"/>
                    </a:cubicBezTo>
                    <a:cubicBezTo>
                      <a:pt x="36986" y="25866"/>
                      <a:pt x="36105" y="25920"/>
                      <a:pt x="35125" y="25920"/>
                    </a:cubicBezTo>
                    <a:cubicBezTo>
                      <a:pt x="24656" y="25920"/>
                      <a:pt x="2854" y="19745"/>
                      <a:pt x="523" y="19069"/>
                    </a:cubicBezTo>
                    <a:cubicBezTo>
                      <a:pt x="2448" y="12607"/>
                      <a:pt x="5188" y="1925"/>
                      <a:pt x="5571" y="447"/>
                    </a:cubicBezTo>
                    <a:cubicBezTo>
                      <a:pt x="18279" y="1364"/>
                      <a:pt x="30528" y="6552"/>
                      <a:pt x="30656" y="6603"/>
                    </a:cubicBezTo>
                    <a:cubicBezTo>
                      <a:pt x="30692" y="6622"/>
                      <a:pt x="30727" y="6631"/>
                      <a:pt x="30760" y="6631"/>
                    </a:cubicBezTo>
                    <a:cubicBezTo>
                      <a:pt x="30963" y="6631"/>
                      <a:pt x="31062" y="6298"/>
                      <a:pt x="30809" y="6221"/>
                    </a:cubicBezTo>
                    <a:cubicBezTo>
                      <a:pt x="30681" y="6157"/>
                      <a:pt x="18266" y="906"/>
                      <a:pt x="5418" y="13"/>
                    </a:cubicBezTo>
                    <a:lnTo>
                      <a:pt x="52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108;p43">
                <a:extLst>
                  <a:ext uri="{FF2B5EF4-FFF2-40B4-BE49-F238E27FC236}">
                    <a16:creationId xmlns:a16="http://schemas.microsoft.com/office/drawing/2014/main" id="{CBE2CC6D-3686-4BA2-A519-036C83623C31}"/>
                  </a:ext>
                </a:extLst>
              </p:cNvPr>
              <p:cNvSpPr/>
              <p:nvPr/>
            </p:nvSpPr>
            <p:spPr>
              <a:xfrm>
                <a:off x="13170200" y="3006775"/>
                <a:ext cx="191225" cy="46225"/>
              </a:xfrm>
              <a:custGeom>
                <a:avLst/>
                <a:gdLst/>
                <a:ahLst/>
                <a:cxnLst/>
                <a:rect l="l" t="t" r="r" b="b"/>
                <a:pathLst>
                  <a:path w="7649" h="1849" extrusionOk="0">
                    <a:moveTo>
                      <a:pt x="7431" y="0"/>
                    </a:moveTo>
                    <a:cubicBezTo>
                      <a:pt x="3161" y="153"/>
                      <a:pt x="191" y="1428"/>
                      <a:pt x="166" y="1441"/>
                    </a:cubicBezTo>
                    <a:cubicBezTo>
                      <a:pt x="51" y="1492"/>
                      <a:pt x="0" y="1619"/>
                      <a:pt x="51" y="1721"/>
                    </a:cubicBezTo>
                    <a:cubicBezTo>
                      <a:pt x="90" y="1798"/>
                      <a:pt x="153" y="1849"/>
                      <a:pt x="242" y="1849"/>
                    </a:cubicBezTo>
                    <a:cubicBezTo>
                      <a:pt x="268" y="1849"/>
                      <a:pt x="306" y="1836"/>
                      <a:pt x="332" y="1823"/>
                    </a:cubicBezTo>
                    <a:cubicBezTo>
                      <a:pt x="357" y="1810"/>
                      <a:pt x="3263" y="574"/>
                      <a:pt x="7444" y="421"/>
                    </a:cubicBezTo>
                    <a:cubicBezTo>
                      <a:pt x="7559" y="421"/>
                      <a:pt x="7648" y="319"/>
                      <a:pt x="7648" y="204"/>
                    </a:cubicBezTo>
                    <a:cubicBezTo>
                      <a:pt x="7648" y="90"/>
                      <a:pt x="7546" y="0"/>
                      <a:pt x="74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109;p43">
                <a:extLst>
                  <a:ext uri="{FF2B5EF4-FFF2-40B4-BE49-F238E27FC236}">
                    <a16:creationId xmlns:a16="http://schemas.microsoft.com/office/drawing/2014/main" id="{27AB2129-0FD0-4CB4-BFB8-9AF0DACF9C20}"/>
                  </a:ext>
                </a:extLst>
              </p:cNvPr>
              <p:cNvSpPr/>
              <p:nvPr/>
            </p:nvSpPr>
            <p:spPr>
              <a:xfrm>
                <a:off x="12286550" y="2902925"/>
                <a:ext cx="135925" cy="181950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7278" extrusionOk="0">
                    <a:moveTo>
                      <a:pt x="5277" y="0"/>
                    </a:moveTo>
                    <a:cubicBezTo>
                      <a:pt x="5259" y="0"/>
                      <a:pt x="5241" y="7"/>
                      <a:pt x="5227" y="25"/>
                    </a:cubicBezTo>
                    <a:cubicBezTo>
                      <a:pt x="5188" y="50"/>
                      <a:pt x="1581" y="3084"/>
                      <a:pt x="26" y="7150"/>
                    </a:cubicBezTo>
                    <a:cubicBezTo>
                      <a:pt x="1" y="7201"/>
                      <a:pt x="26" y="7264"/>
                      <a:pt x="77" y="7277"/>
                    </a:cubicBezTo>
                    <a:lnTo>
                      <a:pt x="115" y="7277"/>
                    </a:lnTo>
                    <a:cubicBezTo>
                      <a:pt x="166" y="7277"/>
                      <a:pt x="205" y="7252"/>
                      <a:pt x="217" y="7213"/>
                    </a:cubicBezTo>
                    <a:cubicBezTo>
                      <a:pt x="1760" y="3211"/>
                      <a:pt x="5316" y="216"/>
                      <a:pt x="5354" y="177"/>
                    </a:cubicBezTo>
                    <a:cubicBezTo>
                      <a:pt x="5436" y="126"/>
                      <a:pt x="5353" y="0"/>
                      <a:pt x="5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110;p43">
                <a:extLst>
                  <a:ext uri="{FF2B5EF4-FFF2-40B4-BE49-F238E27FC236}">
                    <a16:creationId xmlns:a16="http://schemas.microsoft.com/office/drawing/2014/main" id="{1CB7AE30-DFAD-402B-8E9D-2A9754BB8199}"/>
                  </a:ext>
                </a:extLst>
              </p:cNvPr>
              <p:cNvSpPr/>
              <p:nvPr/>
            </p:nvSpPr>
            <p:spPr>
              <a:xfrm>
                <a:off x="12327975" y="2966250"/>
                <a:ext cx="144375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7600" extrusionOk="0">
                    <a:moveTo>
                      <a:pt x="5654" y="1"/>
                    </a:moveTo>
                    <a:cubicBezTo>
                      <a:pt x="5627" y="1"/>
                      <a:pt x="5601" y="10"/>
                      <a:pt x="5584" y="28"/>
                    </a:cubicBezTo>
                    <a:cubicBezTo>
                      <a:pt x="3162" y="2182"/>
                      <a:pt x="64" y="7395"/>
                      <a:pt x="39" y="7446"/>
                    </a:cubicBezTo>
                    <a:cubicBezTo>
                      <a:pt x="1" y="7510"/>
                      <a:pt x="52" y="7599"/>
                      <a:pt x="128" y="7599"/>
                    </a:cubicBezTo>
                    <a:cubicBezTo>
                      <a:pt x="166" y="7599"/>
                      <a:pt x="205" y="7587"/>
                      <a:pt x="217" y="7548"/>
                    </a:cubicBezTo>
                    <a:cubicBezTo>
                      <a:pt x="256" y="7497"/>
                      <a:pt x="3327" y="2322"/>
                      <a:pt x="5724" y="181"/>
                    </a:cubicBezTo>
                    <a:cubicBezTo>
                      <a:pt x="5762" y="143"/>
                      <a:pt x="5775" y="79"/>
                      <a:pt x="5737" y="41"/>
                    </a:cubicBezTo>
                    <a:cubicBezTo>
                      <a:pt x="5716" y="13"/>
                      <a:pt x="5685" y="1"/>
                      <a:pt x="56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111;p43">
                <a:extLst>
                  <a:ext uri="{FF2B5EF4-FFF2-40B4-BE49-F238E27FC236}">
                    <a16:creationId xmlns:a16="http://schemas.microsoft.com/office/drawing/2014/main" id="{08C2AA65-C3E1-4512-8743-7F2176F180FA}"/>
                  </a:ext>
                </a:extLst>
              </p:cNvPr>
              <p:cNvSpPr/>
              <p:nvPr/>
            </p:nvSpPr>
            <p:spPr>
              <a:xfrm>
                <a:off x="12378000" y="3058775"/>
                <a:ext cx="140250" cy="162800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6512" extrusionOk="0">
                    <a:moveTo>
                      <a:pt x="5486" y="1"/>
                    </a:moveTo>
                    <a:cubicBezTo>
                      <a:pt x="5472" y="1"/>
                      <a:pt x="5457" y="4"/>
                      <a:pt x="5444" y="11"/>
                    </a:cubicBezTo>
                    <a:cubicBezTo>
                      <a:pt x="2079" y="1528"/>
                      <a:pt x="52" y="6320"/>
                      <a:pt x="26" y="6371"/>
                    </a:cubicBezTo>
                    <a:cubicBezTo>
                      <a:pt x="1" y="6422"/>
                      <a:pt x="26" y="6486"/>
                      <a:pt x="77" y="6511"/>
                    </a:cubicBezTo>
                    <a:lnTo>
                      <a:pt x="128" y="6511"/>
                    </a:lnTo>
                    <a:cubicBezTo>
                      <a:pt x="167" y="6511"/>
                      <a:pt x="205" y="6486"/>
                      <a:pt x="218" y="6448"/>
                    </a:cubicBezTo>
                    <a:cubicBezTo>
                      <a:pt x="230" y="6409"/>
                      <a:pt x="2231" y="1680"/>
                      <a:pt x="5533" y="202"/>
                    </a:cubicBezTo>
                    <a:cubicBezTo>
                      <a:pt x="5584" y="176"/>
                      <a:pt x="5609" y="113"/>
                      <a:pt x="5584" y="62"/>
                    </a:cubicBezTo>
                    <a:cubicBezTo>
                      <a:pt x="5565" y="24"/>
                      <a:pt x="5526" y="1"/>
                      <a:pt x="54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112;p43">
                <a:extLst>
                  <a:ext uri="{FF2B5EF4-FFF2-40B4-BE49-F238E27FC236}">
                    <a16:creationId xmlns:a16="http://schemas.microsoft.com/office/drawing/2014/main" id="{ACFC990B-4990-43A4-B69D-6083DD492AF2}"/>
                  </a:ext>
                </a:extLst>
              </p:cNvPr>
              <p:cNvSpPr/>
              <p:nvPr/>
            </p:nvSpPr>
            <p:spPr>
              <a:xfrm>
                <a:off x="12497500" y="2284050"/>
                <a:ext cx="376200" cy="493300"/>
              </a:xfrm>
              <a:custGeom>
                <a:avLst/>
                <a:gdLst/>
                <a:ahLst/>
                <a:cxnLst/>
                <a:rect l="l" t="t" r="r" b="b"/>
                <a:pathLst>
                  <a:path w="15048" h="19732" extrusionOk="0">
                    <a:moveTo>
                      <a:pt x="1" y="1"/>
                    </a:moveTo>
                    <a:lnTo>
                      <a:pt x="2257" y="19732"/>
                    </a:lnTo>
                    <a:cubicBezTo>
                      <a:pt x="4564" y="18572"/>
                      <a:pt x="8490" y="16290"/>
                      <a:pt x="11498" y="12798"/>
                    </a:cubicBezTo>
                    <a:cubicBezTo>
                      <a:pt x="15048" y="8671"/>
                      <a:pt x="13571" y="1542"/>
                      <a:pt x="8532" y="1542"/>
                    </a:cubicBezTo>
                    <a:cubicBezTo>
                      <a:pt x="7111" y="1542"/>
                      <a:pt x="5408" y="2108"/>
                      <a:pt x="3455" y="3468"/>
                    </a:cubicBezTo>
                    <a:cubicBezTo>
                      <a:pt x="3455" y="3468"/>
                      <a:pt x="2397" y="1020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113;p43">
                <a:extLst>
                  <a:ext uri="{FF2B5EF4-FFF2-40B4-BE49-F238E27FC236}">
                    <a16:creationId xmlns:a16="http://schemas.microsoft.com/office/drawing/2014/main" id="{EEA43D93-88CD-453A-ABA2-5FF330A6F0B7}"/>
                  </a:ext>
                </a:extLst>
              </p:cNvPr>
              <p:cNvSpPr/>
              <p:nvPr/>
            </p:nvSpPr>
            <p:spPr>
              <a:xfrm>
                <a:off x="9695550" y="2536425"/>
                <a:ext cx="769900" cy="440100"/>
              </a:xfrm>
              <a:custGeom>
                <a:avLst/>
                <a:gdLst/>
                <a:ahLst/>
                <a:cxnLst/>
                <a:rect l="l" t="t" r="r" b="b"/>
                <a:pathLst>
                  <a:path w="30796" h="17604" extrusionOk="0">
                    <a:moveTo>
                      <a:pt x="15487" y="1"/>
                    </a:moveTo>
                    <a:cubicBezTo>
                      <a:pt x="10350" y="1"/>
                      <a:pt x="6131" y="4016"/>
                      <a:pt x="5863" y="9140"/>
                    </a:cubicBezTo>
                    <a:lnTo>
                      <a:pt x="4321" y="9140"/>
                    </a:lnTo>
                    <a:cubicBezTo>
                      <a:pt x="4290" y="9139"/>
                      <a:pt x="4259" y="9139"/>
                      <a:pt x="4228" y="9139"/>
                    </a:cubicBezTo>
                    <a:cubicBezTo>
                      <a:pt x="1900" y="9139"/>
                      <a:pt x="0" y="11032"/>
                      <a:pt x="0" y="13372"/>
                    </a:cubicBezTo>
                    <a:cubicBezTo>
                      <a:pt x="0" y="15719"/>
                      <a:pt x="1912" y="17604"/>
                      <a:pt x="4251" y="17604"/>
                    </a:cubicBezTo>
                    <a:cubicBezTo>
                      <a:pt x="4274" y="17604"/>
                      <a:pt x="4298" y="17604"/>
                      <a:pt x="4321" y="17603"/>
                    </a:cubicBezTo>
                    <a:lnTo>
                      <a:pt x="26640" y="17603"/>
                    </a:lnTo>
                    <a:cubicBezTo>
                      <a:pt x="28947" y="17552"/>
                      <a:pt x="30795" y="15666"/>
                      <a:pt x="30795" y="13372"/>
                    </a:cubicBezTo>
                    <a:cubicBezTo>
                      <a:pt x="30795" y="11065"/>
                      <a:pt x="28947" y="9178"/>
                      <a:pt x="26640" y="9140"/>
                    </a:cubicBezTo>
                    <a:lnTo>
                      <a:pt x="25098" y="9140"/>
                    </a:lnTo>
                    <a:cubicBezTo>
                      <a:pt x="24830" y="4016"/>
                      <a:pt x="20611" y="1"/>
                      <a:pt x="154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114;p43">
                <a:extLst>
                  <a:ext uri="{FF2B5EF4-FFF2-40B4-BE49-F238E27FC236}">
                    <a16:creationId xmlns:a16="http://schemas.microsoft.com/office/drawing/2014/main" id="{4E16CA9F-34F7-4DEE-8D8D-F025827FAC1E}"/>
                  </a:ext>
                </a:extLst>
              </p:cNvPr>
              <p:cNvSpPr/>
              <p:nvPr/>
            </p:nvSpPr>
            <p:spPr>
              <a:xfrm>
                <a:off x="12274125" y="2136200"/>
                <a:ext cx="280125" cy="599100"/>
              </a:xfrm>
              <a:custGeom>
                <a:avLst/>
                <a:gdLst/>
                <a:ahLst/>
                <a:cxnLst/>
                <a:rect l="l" t="t" r="r" b="b"/>
                <a:pathLst>
                  <a:path w="11205" h="23964" extrusionOk="0">
                    <a:moveTo>
                      <a:pt x="5519" y="0"/>
                    </a:moveTo>
                    <a:cubicBezTo>
                      <a:pt x="5511" y="0"/>
                      <a:pt x="5503" y="0"/>
                      <a:pt x="5494" y="0"/>
                    </a:cubicBezTo>
                    <a:lnTo>
                      <a:pt x="5456" y="0"/>
                    </a:lnTo>
                    <a:lnTo>
                      <a:pt x="281" y="64"/>
                    </a:lnTo>
                    <a:cubicBezTo>
                      <a:pt x="1" y="64"/>
                      <a:pt x="1" y="485"/>
                      <a:pt x="281" y="485"/>
                    </a:cubicBezTo>
                    <a:lnTo>
                      <a:pt x="5456" y="408"/>
                    </a:lnTo>
                    <a:cubicBezTo>
                      <a:pt x="6692" y="408"/>
                      <a:pt x="7750" y="1313"/>
                      <a:pt x="7916" y="2537"/>
                    </a:cubicBezTo>
                    <a:lnTo>
                      <a:pt x="10771" y="23785"/>
                    </a:lnTo>
                    <a:cubicBezTo>
                      <a:pt x="10784" y="23887"/>
                      <a:pt x="10873" y="23963"/>
                      <a:pt x="10975" y="23963"/>
                    </a:cubicBezTo>
                    <a:lnTo>
                      <a:pt x="11001" y="23963"/>
                    </a:lnTo>
                    <a:cubicBezTo>
                      <a:pt x="11115" y="23951"/>
                      <a:pt x="11205" y="23836"/>
                      <a:pt x="11192" y="23734"/>
                    </a:cubicBezTo>
                    <a:lnTo>
                      <a:pt x="8337" y="2486"/>
                    </a:lnTo>
                    <a:cubicBezTo>
                      <a:pt x="8147" y="1067"/>
                      <a:pt x="6936" y="0"/>
                      <a:pt x="5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1115;p43">
              <a:extLst>
                <a:ext uri="{FF2B5EF4-FFF2-40B4-BE49-F238E27FC236}">
                  <a16:creationId xmlns:a16="http://schemas.microsoft.com/office/drawing/2014/main" id="{3D3F16D4-9CBF-4D8C-963C-770073B2F6BC}"/>
                </a:ext>
              </a:extLst>
            </p:cNvPr>
            <p:cNvGrpSpPr/>
            <p:nvPr/>
          </p:nvGrpSpPr>
          <p:grpSpPr>
            <a:xfrm>
              <a:off x="7809916" y="664429"/>
              <a:ext cx="1037729" cy="1038318"/>
              <a:chOff x="369195" y="1138234"/>
              <a:chExt cx="1250276" cy="1250834"/>
            </a:xfrm>
          </p:grpSpPr>
          <p:sp>
            <p:nvSpPr>
              <p:cNvPr id="95" name="Google Shape;1116;p43">
                <a:extLst>
                  <a:ext uri="{FF2B5EF4-FFF2-40B4-BE49-F238E27FC236}">
                    <a16:creationId xmlns:a16="http://schemas.microsoft.com/office/drawing/2014/main" id="{6E61D2AB-0D63-4B56-A832-D1539DEE6F95}"/>
                  </a:ext>
                </a:extLst>
              </p:cNvPr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117;p43">
                <a:extLst>
                  <a:ext uri="{FF2B5EF4-FFF2-40B4-BE49-F238E27FC236}">
                    <a16:creationId xmlns:a16="http://schemas.microsoft.com/office/drawing/2014/main" id="{8F3B0616-A5F0-482B-B326-F95305500282}"/>
                  </a:ext>
                </a:extLst>
              </p:cNvPr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118;p43">
                <a:extLst>
                  <a:ext uri="{FF2B5EF4-FFF2-40B4-BE49-F238E27FC236}">
                    <a16:creationId xmlns:a16="http://schemas.microsoft.com/office/drawing/2014/main" id="{9E7883BA-0BB7-4A05-BEFA-87CA1BDB72DC}"/>
                  </a:ext>
                </a:extLst>
              </p:cNvPr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119;p43">
                <a:extLst>
                  <a:ext uri="{FF2B5EF4-FFF2-40B4-BE49-F238E27FC236}">
                    <a16:creationId xmlns:a16="http://schemas.microsoft.com/office/drawing/2014/main" id="{04D37211-B7F0-4442-8622-2A071F50750E}"/>
                  </a:ext>
                </a:extLst>
              </p:cNvPr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120;p43">
                <a:extLst>
                  <a:ext uri="{FF2B5EF4-FFF2-40B4-BE49-F238E27FC236}">
                    <a16:creationId xmlns:a16="http://schemas.microsoft.com/office/drawing/2014/main" id="{F77016C7-C4A3-409C-97B9-33010FE6C471}"/>
                  </a:ext>
                </a:extLst>
              </p:cNvPr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121;p43">
                <a:extLst>
                  <a:ext uri="{FF2B5EF4-FFF2-40B4-BE49-F238E27FC236}">
                    <a16:creationId xmlns:a16="http://schemas.microsoft.com/office/drawing/2014/main" id="{3F2C7017-8AA7-401D-B940-AA9734D9E7CB}"/>
                  </a:ext>
                </a:extLst>
              </p:cNvPr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122;p43">
                <a:extLst>
                  <a:ext uri="{FF2B5EF4-FFF2-40B4-BE49-F238E27FC236}">
                    <a16:creationId xmlns:a16="http://schemas.microsoft.com/office/drawing/2014/main" id="{F7432591-4A5A-4267-B9A2-6682B3413D2C}"/>
                  </a:ext>
                </a:extLst>
              </p:cNvPr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123;p43">
                <a:extLst>
                  <a:ext uri="{FF2B5EF4-FFF2-40B4-BE49-F238E27FC236}">
                    <a16:creationId xmlns:a16="http://schemas.microsoft.com/office/drawing/2014/main" id="{BAC50C1B-5592-4CD3-8A62-765C96948BBE}"/>
                  </a:ext>
                </a:extLst>
              </p:cNvPr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124;p43">
                <a:extLst>
                  <a:ext uri="{FF2B5EF4-FFF2-40B4-BE49-F238E27FC236}">
                    <a16:creationId xmlns:a16="http://schemas.microsoft.com/office/drawing/2014/main" id="{A8776AFD-4E6A-44E0-94B7-0C27C4A9F8F3}"/>
                  </a:ext>
                </a:extLst>
              </p:cNvPr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1125;p43">
              <a:extLst>
                <a:ext uri="{FF2B5EF4-FFF2-40B4-BE49-F238E27FC236}">
                  <a16:creationId xmlns:a16="http://schemas.microsoft.com/office/drawing/2014/main" id="{DADACFEA-79AF-40CA-B03D-3BFB6B74D1B2}"/>
                </a:ext>
              </a:extLst>
            </p:cNvPr>
            <p:cNvGrpSpPr/>
            <p:nvPr/>
          </p:nvGrpSpPr>
          <p:grpSpPr>
            <a:xfrm>
              <a:off x="7112358" y="323840"/>
              <a:ext cx="680775" cy="681079"/>
              <a:chOff x="369195" y="1138234"/>
              <a:chExt cx="1250276" cy="1250834"/>
            </a:xfrm>
          </p:grpSpPr>
          <p:sp>
            <p:nvSpPr>
              <p:cNvPr id="86" name="Google Shape;1126;p43">
                <a:extLst>
                  <a:ext uri="{FF2B5EF4-FFF2-40B4-BE49-F238E27FC236}">
                    <a16:creationId xmlns:a16="http://schemas.microsoft.com/office/drawing/2014/main" id="{33488C5D-7C0C-44BE-ACBE-9387CCBD6B9E}"/>
                  </a:ext>
                </a:extLst>
              </p:cNvPr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127;p43">
                <a:extLst>
                  <a:ext uri="{FF2B5EF4-FFF2-40B4-BE49-F238E27FC236}">
                    <a16:creationId xmlns:a16="http://schemas.microsoft.com/office/drawing/2014/main" id="{FF2365CB-C467-4295-98A7-9941775438F2}"/>
                  </a:ext>
                </a:extLst>
              </p:cNvPr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128;p43">
                <a:extLst>
                  <a:ext uri="{FF2B5EF4-FFF2-40B4-BE49-F238E27FC236}">
                    <a16:creationId xmlns:a16="http://schemas.microsoft.com/office/drawing/2014/main" id="{B53CB22C-A0E7-4380-B7B6-CC5263EF827E}"/>
                  </a:ext>
                </a:extLst>
              </p:cNvPr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129;p43">
                <a:extLst>
                  <a:ext uri="{FF2B5EF4-FFF2-40B4-BE49-F238E27FC236}">
                    <a16:creationId xmlns:a16="http://schemas.microsoft.com/office/drawing/2014/main" id="{C1B22220-B9D7-476B-9228-D0E381C8C35F}"/>
                  </a:ext>
                </a:extLst>
              </p:cNvPr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130;p43">
                <a:extLst>
                  <a:ext uri="{FF2B5EF4-FFF2-40B4-BE49-F238E27FC236}">
                    <a16:creationId xmlns:a16="http://schemas.microsoft.com/office/drawing/2014/main" id="{FF03970D-A572-473B-8144-C5F0324C0C7B}"/>
                  </a:ext>
                </a:extLst>
              </p:cNvPr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131;p43">
                <a:extLst>
                  <a:ext uri="{FF2B5EF4-FFF2-40B4-BE49-F238E27FC236}">
                    <a16:creationId xmlns:a16="http://schemas.microsoft.com/office/drawing/2014/main" id="{6A818D25-1243-4790-AAC1-3B4A2CEEE483}"/>
                  </a:ext>
                </a:extLst>
              </p:cNvPr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132;p43">
                <a:extLst>
                  <a:ext uri="{FF2B5EF4-FFF2-40B4-BE49-F238E27FC236}">
                    <a16:creationId xmlns:a16="http://schemas.microsoft.com/office/drawing/2014/main" id="{04306F9F-5C12-42BE-8EE7-8DB2D7297302}"/>
                  </a:ext>
                </a:extLst>
              </p:cNvPr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133;p43">
                <a:extLst>
                  <a:ext uri="{FF2B5EF4-FFF2-40B4-BE49-F238E27FC236}">
                    <a16:creationId xmlns:a16="http://schemas.microsoft.com/office/drawing/2014/main" id="{C09C8B84-0BCA-4F2F-89BD-29C95FEB5160}"/>
                  </a:ext>
                </a:extLst>
              </p:cNvPr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134;p43">
                <a:extLst>
                  <a:ext uri="{FF2B5EF4-FFF2-40B4-BE49-F238E27FC236}">
                    <a16:creationId xmlns:a16="http://schemas.microsoft.com/office/drawing/2014/main" id="{F4337A24-1F12-48E8-AE81-650CB5A121BD}"/>
                  </a:ext>
                </a:extLst>
              </p:cNvPr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55" name="Google Shape;3655;p40"/>
          <p:cNvSpPr txBox="1">
            <a:spLocks noGrp="1"/>
          </p:cNvSpPr>
          <p:nvPr>
            <p:ph type="title"/>
          </p:nvPr>
        </p:nvSpPr>
        <p:spPr>
          <a:xfrm>
            <a:off x="171787" y="104031"/>
            <a:ext cx="89722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Вероятностно-временная шкала реализации несанкционированного доступа к информационным ресурсам</a:t>
            </a:r>
            <a:endParaRPr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0357B93-787C-4248-A373-92603D317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54049"/>
              </p:ext>
            </p:extLst>
          </p:nvPr>
        </p:nvGraphicFramePr>
        <p:xfrm>
          <a:off x="3503146" y="1594824"/>
          <a:ext cx="5093601" cy="2517879"/>
        </p:xfrm>
        <a:graphic>
          <a:graphicData uri="http://schemas.openxmlformats.org/drawingml/2006/table">
            <a:tbl>
              <a:tblPr firstRow="1" firstCol="1" bandRow="1">
                <a:tableStyleId>{659CF057-C2A1-4A62-93B4-AF16D5DF284A}</a:tableStyleId>
              </a:tblPr>
              <a:tblGrid>
                <a:gridCol w="1693008">
                  <a:extLst>
                    <a:ext uri="{9D8B030D-6E8A-4147-A177-3AD203B41FA5}">
                      <a16:colId xmlns:a16="http://schemas.microsoft.com/office/drawing/2014/main" val="416688015"/>
                    </a:ext>
                  </a:extLst>
                </a:gridCol>
                <a:gridCol w="3400593">
                  <a:extLst>
                    <a:ext uri="{9D8B030D-6E8A-4147-A177-3AD203B41FA5}">
                      <a16:colId xmlns:a16="http://schemas.microsoft.com/office/drawing/2014/main" val="661780356"/>
                    </a:ext>
                  </a:extLst>
                </a:gridCol>
              </a:tblGrid>
              <a:tr h="5193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Вероятность события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Средняя частота события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448324"/>
                  </a:ext>
                </a:extLst>
              </a:tr>
              <a:tr h="333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Данный вид атаки отсутствует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7272932"/>
                  </a:ext>
                </a:extLst>
              </a:tr>
              <a:tr h="333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0,1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Реже, чем раз в год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982668"/>
                  </a:ext>
                </a:extLst>
              </a:tr>
              <a:tr h="333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0,2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Около 1 раза в год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6260732"/>
                  </a:ext>
                </a:extLst>
              </a:tr>
              <a:tr h="333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0,3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Около 1 раза в месяц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330889"/>
                  </a:ext>
                </a:extLst>
              </a:tr>
              <a:tr h="333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0,4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Около 1 раза в неделю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3202346"/>
                  </a:ext>
                </a:extLst>
              </a:tr>
              <a:tr h="333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0,5</a:t>
                      </a:r>
                      <a:endParaRPr lang="ru-BY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Практически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ежедневно</a:t>
                      </a:r>
                      <a:endParaRPr lang="ru-BY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6066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50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3652;p40">
            <a:extLst>
              <a:ext uri="{FF2B5EF4-FFF2-40B4-BE49-F238E27FC236}">
                <a16:creationId xmlns:a16="http://schemas.microsoft.com/office/drawing/2014/main" id="{F177EC1F-935E-4E3E-9EBE-E13036E456C3}"/>
              </a:ext>
            </a:extLst>
          </p:cNvPr>
          <p:cNvSpPr/>
          <p:nvPr/>
        </p:nvSpPr>
        <p:spPr>
          <a:xfrm>
            <a:off x="1662210" y="-114509"/>
            <a:ext cx="8315506" cy="5258009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3367;p37">
            <a:extLst>
              <a:ext uri="{FF2B5EF4-FFF2-40B4-BE49-F238E27FC236}">
                <a16:creationId xmlns:a16="http://schemas.microsoft.com/office/drawing/2014/main" id="{F4DD89F5-5392-4A8B-B9D4-639CF9A314E7}"/>
              </a:ext>
            </a:extLst>
          </p:cNvPr>
          <p:cNvGrpSpPr/>
          <p:nvPr/>
        </p:nvGrpSpPr>
        <p:grpSpPr>
          <a:xfrm>
            <a:off x="-2284265" y="976782"/>
            <a:ext cx="4357952" cy="5991287"/>
            <a:chOff x="-1006072" y="1271750"/>
            <a:chExt cx="4357952" cy="5991287"/>
          </a:xfrm>
        </p:grpSpPr>
        <p:sp>
          <p:nvSpPr>
            <p:cNvPr id="82" name="Google Shape;3368;p37">
              <a:extLst>
                <a:ext uri="{FF2B5EF4-FFF2-40B4-BE49-F238E27FC236}">
                  <a16:creationId xmlns:a16="http://schemas.microsoft.com/office/drawing/2014/main" id="{F5CD098D-A857-482A-8339-D3D0E9CCF3A9}"/>
                </a:ext>
              </a:extLst>
            </p:cNvPr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369;p37">
              <a:extLst>
                <a:ext uri="{FF2B5EF4-FFF2-40B4-BE49-F238E27FC236}">
                  <a16:creationId xmlns:a16="http://schemas.microsoft.com/office/drawing/2014/main" id="{B6117995-D083-438B-848B-3098B055B81C}"/>
                </a:ext>
              </a:extLst>
            </p:cNvPr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370;p37">
              <a:extLst>
                <a:ext uri="{FF2B5EF4-FFF2-40B4-BE49-F238E27FC236}">
                  <a16:creationId xmlns:a16="http://schemas.microsoft.com/office/drawing/2014/main" id="{C8C9EEEC-5DB5-4972-9F6E-BD2F71C56279}"/>
                </a:ext>
              </a:extLst>
            </p:cNvPr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371;p37">
              <a:extLst>
                <a:ext uri="{FF2B5EF4-FFF2-40B4-BE49-F238E27FC236}">
                  <a16:creationId xmlns:a16="http://schemas.microsoft.com/office/drawing/2014/main" id="{DB7F4C0B-4D2C-4342-BDC3-AB0B99192B93}"/>
                </a:ext>
              </a:extLst>
            </p:cNvPr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372;p37">
              <a:extLst>
                <a:ext uri="{FF2B5EF4-FFF2-40B4-BE49-F238E27FC236}">
                  <a16:creationId xmlns:a16="http://schemas.microsoft.com/office/drawing/2014/main" id="{59EC22CF-696F-4041-A586-ECA07E55303E}"/>
                </a:ext>
              </a:extLst>
            </p:cNvPr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73;p37">
              <a:extLst>
                <a:ext uri="{FF2B5EF4-FFF2-40B4-BE49-F238E27FC236}">
                  <a16:creationId xmlns:a16="http://schemas.microsoft.com/office/drawing/2014/main" id="{43D201B8-82AC-458B-8AA5-D2F2AD404136}"/>
                </a:ext>
              </a:extLst>
            </p:cNvPr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374;p37">
              <a:extLst>
                <a:ext uri="{FF2B5EF4-FFF2-40B4-BE49-F238E27FC236}">
                  <a16:creationId xmlns:a16="http://schemas.microsoft.com/office/drawing/2014/main" id="{846C34DD-1322-491B-856F-6F3A23F3E9B1}"/>
                </a:ext>
              </a:extLst>
            </p:cNvPr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375;p37">
              <a:extLst>
                <a:ext uri="{FF2B5EF4-FFF2-40B4-BE49-F238E27FC236}">
                  <a16:creationId xmlns:a16="http://schemas.microsoft.com/office/drawing/2014/main" id="{9FC4F0E8-18D0-430E-BEF7-4D9420A0B466}"/>
                </a:ext>
              </a:extLst>
            </p:cNvPr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376;p37">
              <a:extLst>
                <a:ext uri="{FF2B5EF4-FFF2-40B4-BE49-F238E27FC236}">
                  <a16:creationId xmlns:a16="http://schemas.microsoft.com/office/drawing/2014/main" id="{47B168A6-F5BB-4CB1-87D2-3CD14ED544BC}"/>
                </a:ext>
              </a:extLst>
            </p:cNvPr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377;p37">
              <a:extLst>
                <a:ext uri="{FF2B5EF4-FFF2-40B4-BE49-F238E27FC236}">
                  <a16:creationId xmlns:a16="http://schemas.microsoft.com/office/drawing/2014/main" id="{C3100842-CC88-4AA9-995D-E2C9461F2BAF}"/>
                </a:ext>
              </a:extLst>
            </p:cNvPr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78;p37">
              <a:extLst>
                <a:ext uri="{FF2B5EF4-FFF2-40B4-BE49-F238E27FC236}">
                  <a16:creationId xmlns:a16="http://schemas.microsoft.com/office/drawing/2014/main" id="{B6D10142-D218-40D3-8154-A927E4CAA24B}"/>
                </a:ext>
              </a:extLst>
            </p:cNvPr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379;p37">
              <a:extLst>
                <a:ext uri="{FF2B5EF4-FFF2-40B4-BE49-F238E27FC236}">
                  <a16:creationId xmlns:a16="http://schemas.microsoft.com/office/drawing/2014/main" id="{79C3F2D2-FDBE-45A7-A4D6-C215FC78B180}"/>
                </a:ext>
              </a:extLst>
            </p:cNvPr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380;p37">
              <a:extLst>
                <a:ext uri="{FF2B5EF4-FFF2-40B4-BE49-F238E27FC236}">
                  <a16:creationId xmlns:a16="http://schemas.microsoft.com/office/drawing/2014/main" id="{B1948499-47AC-49EB-92A9-C4881A43FEDE}"/>
                </a:ext>
              </a:extLst>
            </p:cNvPr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381;p37">
              <a:extLst>
                <a:ext uri="{FF2B5EF4-FFF2-40B4-BE49-F238E27FC236}">
                  <a16:creationId xmlns:a16="http://schemas.microsoft.com/office/drawing/2014/main" id="{F3660DFF-281A-4A7B-8631-7D7466717EB9}"/>
                </a:ext>
              </a:extLst>
            </p:cNvPr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382;p37">
              <a:extLst>
                <a:ext uri="{FF2B5EF4-FFF2-40B4-BE49-F238E27FC236}">
                  <a16:creationId xmlns:a16="http://schemas.microsoft.com/office/drawing/2014/main" id="{1DA16147-0C17-40EB-A59D-F4E584B4EFFB}"/>
                </a:ext>
              </a:extLst>
            </p:cNvPr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383;p37">
              <a:extLst>
                <a:ext uri="{FF2B5EF4-FFF2-40B4-BE49-F238E27FC236}">
                  <a16:creationId xmlns:a16="http://schemas.microsoft.com/office/drawing/2014/main" id="{93FE4032-E81D-406C-AC02-BDBE234FBC14}"/>
                </a:ext>
              </a:extLst>
            </p:cNvPr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384;p37">
              <a:extLst>
                <a:ext uri="{FF2B5EF4-FFF2-40B4-BE49-F238E27FC236}">
                  <a16:creationId xmlns:a16="http://schemas.microsoft.com/office/drawing/2014/main" id="{AADCBF58-E210-4480-B719-FE84D056854C}"/>
                </a:ext>
              </a:extLst>
            </p:cNvPr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385;p37">
              <a:extLst>
                <a:ext uri="{FF2B5EF4-FFF2-40B4-BE49-F238E27FC236}">
                  <a16:creationId xmlns:a16="http://schemas.microsoft.com/office/drawing/2014/main" id="{A318D997-6589-4459-B5F9-D470113527B3}"/>
                </a:ext>
              </a:extLst>
            </p:cNvPr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386;p37">
              <a:extLst>
                <a:ext uri="{FF2B5EF4-FFF2-40B4-BE49-F238E27FC236}">
                  <a16:creationId xmlns:a16="http://schemas.microsoft.com/office/drawing/2014/main" id="{79EAAA47-EE4A-47B7-B45B-06E52AC23074}"/>
                </a:ext>
              </a:extLst>
            </p:cNvPr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387;p37">
              <a:extLst>
                <a:ext uri="{FF2B5EF4-FFF2-40B4-BE49-F238E27FC236}">
                  <a16:creationId xmlns:a16="http://schemas.microsoft.com/office/drawing/2014/main" id="{FFFEF341-20A7-4F5F-A648-1C80B625A485}"/>
                </a:ext>
              </a:extLst>
            </p:cNvPr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388;p37">
              <a:extLst>
                <a:ext uri="{FF2B5EF4-FFF2-40B4-BE49-F238E27FC236}">
                  <a16:creationId xmlns:a16="http://schemas.microsoft.com/office/drawing/2014/main" id="{0202B511-1FA9-4AC6-8A7A-3CF8F49A6298}"/>
                </a:ext>
              </a:extLst>
            </p:cNvPr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389;p37">
              <a:extLst>
                <a:ext uri="{FF2B5EF4-FFF2-40B4-BE49-F238E27FC236}">
                  <a16:creationId xmlns:a16="http://schemas.microsoft.com/office/drawing/2014/main" id="{85FDD3CE-B641-4670-ADC0-953D408152C3}"/>
                </a:ext>
              </a:extLst>
            </p:cNvPr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390;p37">
              <a:extLst>
                <a:ext uri="{FF2B5EF4-FFF2-40B4-BE49-F238E27FC236}">
                  <a16:creationId xmlns:a16="http://schemas.microsoft.com/office/drawing/2014/main" id="{556F77B3-7693-4377-837B-09BFD641BBE5}"/>
                </a:ext>
              </a:extLst>
            </p:cNvPr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391;p37">
              <a:extLst>
                <a:ext uri="{FF2B5EF4-FFF2-40B4-BE49-F238E27FC236}">
                  <a16:creationId xmlns:a16="http://schemas.microsoft.com/office/drawing/2014/main" id="{28034144-0364-4CD5-9A44-CCDCEE8DE4D2}"/>
                </a:ext>
              </a:extLst>
            </p:cNvPr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392;p37">
              <a:extLst>
                <a:ext uri="{FF2B5EF4-FFF2-40B4-BE49-F238E27FC236}">
                  <a16:creationId xmlns:a16="http://schemas.microsoft.com/office/drawing/2014/main" id="{F42D603F-9EB4-410F-A1F0-64F331C7C47E}"/>
                </a:ext>
              </a:extLst>
            </p:cNvPr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393;p37">
              <a:extLst>
                <a:ext uri="{FF2B5EF4-FFF2-40B4-BE49-F238E27FC236}">
                  <a16:creationId xmlns:a16="http://schemas.microsoft.com/office/drawing/2014/main" id="{58DB995D-151E-4E93-AF4B-5BBEFE3D1017}"/>
                </a:ext>
              </a:extLst>
            </p:cNvPr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394;p37">
              <a:extLst>
                <a:ext uri="{FF2B5EF4-FFF2-40B4-BE49-F238E27FC236}">
                  <a16:creationId xmlns:a16="http://schemas.microsoft.com/office/drawing/2014/main" id="{C4BB9660-EF95-4983-B856-C6BA585646EC}"/>
                </a:ext>
              </a:extLst>
            </p:cNvPr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395;p37">
              <a:extLst>
                <a:ext uri="{FF2B5EF4-FFF2-40B4-BE49-F238E27FC236}">
                  <a16:creationId xmlns:a16="http://schemas.microsoft.com/office/drawing/2014/main" id="{35FE51BF-09D6-42CD-BCA0-EA5B2061EC60}"/>
                </a:ext>
              </a:extLst>
            </p:cNvPr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396;p37">
              <a:extLst>
                <a:ext uri="{FF2B5EF4-FFF2-40B4-BE49-F238E27FC236}">
                  <a16:creationId xmlns:a16="http://schemas.microsoft.com/office/drawing/2014/main" id="{E91840C7-53BF-4E8E-A91C-306B654AFD19}"/>
                </a:ext>
              </a:extLst>
            </p:cNvPr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397;p37">
              <a:extLst>
                <a:ext uri="{FF2B5EF4-FFF2-40B4-BE49-F238E27FC236}">
                  <a16:creationId xmlns:a16="http://schemas.microsoft.com/office/drawing/2014/main" id="{DB32907F-0CD9-42EF-A3DA-BEE1531C4582}"/>
                </a:ext>
              </a:extLst>
            </p:cNvPr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398;p37">
              <a:extLst>
                <a:ext uri="{FF2B5EF4-FFF2-40B4-BE49-F238E27FC236}">
                  <a16:creationId xmlns:a16="http://schemas.microsoft.com/office/drawing/2014/main" id="{A2ACF597-1E0F-4AB1-BDD8-33A1FDC43925}"/>
                </a:ext>
              </a:extLst>
            </p:cNvPr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399;p37">
              <a:extLst>
                <a:ext uri="{FF2B5EF4-FFF2-40B4-BE49-F238E27FC236}">
                  <a16:creationId xmlns:a16="http://schemas.microsoft.com/office/drawing/2014/main" id="{D841BA80-04CF-4662-B635-197E6FC04C95}"/>
                </a:ext>
              </a:extLst>
            </p:cNvPr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400;p37">
              <a:extLst>
                <a:ext uri="{FF2B5EF4-FFF2-40B4-BE49-F238E27FC236}">
                  <a16:creationId xmlns:a16="http://schemas.microsoft.com/office/drawing/2014/main" id="{D9B87A22-9628-4F53-9572-66BDCE5BB07A}"/>
                </a:ext>
              </a:extLst>
            </p:cNvPr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401;p37">
              <a:extLst>
                <a:ext uri="{FF2B5EF4-FFF2-40B4-BE49-F238E27FC236}">
                  <a16:creationId xmlns:a16="http://schemas.microsoft.com/office/drawing/2014/main" id="{7C5DFD09-F17B-4440-A019-FDBD3852C38D}"/>
                </a:ext>
              </a:extLst>
            </p:cNvPr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402;p37">
              <a:extLst>
                <a:ext uri="{FF2B5EF4-FFF2-40B4-BE49-F238E27FC236}">
                  <a16:creationId xmlns:a16="http://schemas.microsoft.com/office/drawing/2014/main" id="{4C9E3FA6-7E9A-446E-84EE-8822DFB82820}"/>
                </a:ext>
              </a:extLst>
            </p:cNvPr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403;p37">
              <a:extLst>
                <a:ext uri="{FF2B5EF4-FFF2-40B4-BE49-F238E27FC236}">
                  <a16:creationId xmlns:a16="http://schemas.microsoft.com/office/drawing/2014/main" id="{3A11B28B-8451-4649-B5C1-A9BE330D4151}"/>
                </a:ext>
              </a:extLst>
            </p:cNvPr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404;p37">
              <a:extLst>
                <a:ext uri="{FF2B5EF4-FFF2-40B4-BE49-F238E27FC236}">
                  <a16:creationId xmlns:a16="http://schemas.microsoft.com/office/drawing/2014/main" id="{F27ABB7F-FDC6-4273-BEA6-E2C37927FD22}"/>
                </a:ext>
              </a:extLst>
            </p:cNvPr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405;p37">
              <a:extLst>
                <a:ext uri="{FF2B5EF4-FFF2-40B4-BE49-F238E27FC236}">
                  <a16:creationId xmlns:a16="http://schemas.microsoft.com/office/drawing/2014/main" id="{0916C21F-8FBA-4714-A077-3413D43C9AAD}"/>
                </a:ext>
              </a:extLst>
            </p:cNvPr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406;p37">
              <a:extLst>
                <a:ext uri="{FF2B5EF4-FFF2-40B4-BE49-F238E27FC236}">
                  <a16:creationId xmlns:a16="http://schemas.microsoft.com/office/drawing/2014/main" id="{552C19D3-9BD3-471F-9EAD-625E8D0D7350}"/>
                </a:ext>
              </a:extLst>
            </p:cNvPr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407;p37">
              <a:extLst>
                <a:ext uri="{FF2B5EF4-FFF2-40B4-BE49-F238E27FC236}">
                  <a16:creationId xmlns:a16="http://schemas.microsoft.com/office/drawing/2014/main" id="{5F718D22-5244-4242-92A8-CF5A1CD16919}"/>
                </a:ext>
              </a:extLst>
            </p:cNvPr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408;p37">
              <a:extLst>
                <a:ext uri="{FF2B5EF4-FFF2-40B4-BE49-F238E27FC236}">
                  <a16:creationId xmlns:a16="http://schemas.microsoft.com/office/drawing/2014/main" id="{22DDA3CC-DD82-43C1-AE36-CEECC307A599}"/>
                </a:ext>
              </a:extLst>
            </p:cNvPr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409;p37">
              <a:extLst>
                <a:ext uri="{FF2B5EF4-FFF2-40B4-BE49-F238E27FC236}">
                  <a16:creationId xmlns:a16="http://schemas.microsoft.com/office/drawing/2014/main" id="{3F6E2DE3-5C4B-4C1C-A3D4-0D4F782D315A}"/>
                </a:ext>
              </a:extLst>
            </p:cNvPr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410;p37">
              <a:extLst>
                <a:ext uri="{FF2B5EF4-FFF2-40B4-BE49-F238E27FC236}">
                  <a16:creationId xmlns:a16="http://schemas.microsoft.com/office/drawing/2014/main" id="{31028380-661C-4EDC-8201-B048B86D758D}"/>
                </a:ext>
              </a:extLst>
            </p:cNvPr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411;p37">
              <a:extLst>
                <a:ext uri="{FF2B5EF4-FFF2-40B4-BE49-F238E27FC236}">
                  <a16:creationId xmlns:a16="http://schemas.microsoft.com/office/drawing/2014/main" id="{EC1BABA1-E0F2-4A38-B6EF-BCCA8A49290D}"/>
                </a:ext>
              </a:extLst>
            </p:cNvPr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12;p37">
              <a:extLst>
                <a:ext uri="{FF2B5EF4-FFF2-40B4-BE49-F238E27FC236}">
                  <a16:creationId xmlns:a16="http://schemas.microsoft.com/office/drawing/2014/main" id="{DC9F8662-9E47-4AD4-A3EE-9720B2B00F56}"/>
                </a:ext>
              </a:extLst>
            </p:cNvPr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413;p37">
              <a:extLst>
                <a:ext uri="{FF2B5EF4-FFF2-40B4-BE49-F238E27FC236}">
                  <a16:creationId xmlns:a16="http://schemas.microsoft.com/office/drawing/2014/main" id="{016807ED-A32F-45B3-8332-603AB687C99D}"/>
                </a:ext>
              </a:extLst>
            </p:cNvPr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414;p37">
              <a:extLst>
                <a:ext uri="{FF2B5EF4-FFF2-40B4-BE49-F238E27FC236}">
                  <a16:creationId xmlns:a16="http://schemas.microsoft.com/office/drawing/2014/main" id="{C87FCAB7-86B3-4431-823F-4777629F2E84}"/>
                </a:ext>
              </a:extLst>
            </p:cNvPr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15;p37">
              <a:extLst>
                <a:ext uri="{FF2B5EF4-FFF2-40B4-BE49-F238E27FC236}">
                  <a16:creationId xmlns:a16="http://schemas.microsoft.com/office/drawing/2014/main" id="{012E457F-978B-41CC-8A81-C3FD829F9EDA}"/>
                </a:ext>
              </a:extLst>
            </p:cNvPr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16;p37">
              <a:extLst>
                <a:ext uri="{FF2B5EF4-FFF2-40B4-BE49-F238E27FC236}">
                  <a16:creationId xmlns:a16="http://schemas.microsoft.com/office/drawing/2014/main" id="{55CCA80E-E53C-4BE4-834E-EF37EC71B16F}"/>
                </a:ext>
              </a:extLst>
            </p:cNvPr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7;p37">
              <a:extLst>
                <a:ext uri="{FF2B5EF4-FFF2-40B4-BE49-F238E27FC236}">
                  <a16:creationId xmlns:a16="http://schemas.microsoft.com/office/drawing/2014/main" id="{79C8D792-673D-4A14-90DE-9DDAED1C5F6A}"/>
                </a:ext>
              </a:extLst>
            </p:cNvPr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18;p37">
              <a:extLst>
                <a:ext uri="{FF2B5EF4-FFF2-40B4-BE49-F238E27FC236}">
                  <a16:creationId xmlns:a16="http://schemas.microsoft.com/office/drawing/2014/main" id="{901B45EC-DCAE-4FFB-8240-E0A3EA512D57}"/>
                </a:ext>
              </a:extLst>
            </p:cNvPr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19;p37">
              <a:extLst>
                <a:ext uri="{FF2B5EF4-FFF2-40B4-BE49-F238E27FC236}">
                  <a16:creationId xmlns:a16="http://schemas.microsoft.com/office/drawing/2014/main" id="{3C7FFA6A-FFE6-4D16-87D0-E94602E1085E}"/>
                </a:ext>
              </a:extLst>
            </p:cNvPr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20;p37">
              <a:extLst>
                <a:ext uri="{FF2B5EF4-FFF2-40B4-BE49-F238E27FC236}">
                  <a16:creationId xmlns:a16="http://schemas.microsoft.com/office/drawing/2014/main" id="{44999E44-A3F5-4971-BBFB-0F5D9AE9D106}"/>
                </a:ext>
              </a:extLst>
            </p:cNvPr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21;p37">
              <a:extLst>
                <a:ext uri="{FF2B5EF4-FFF2-40B4-BE49-F238E27FC236}">
                  <a16:creationId xmlns:a16="http://schemas.microsoft.com/office/drawing/2014/main" id="{76216E05-56B7-45B2-8DC1-60258C52829F}"/>
                </a:ext>
              </a:extLst>
            </p:cNvPr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422;p37">
              <a:extLst>
                <a:ext uri="{FF2B5EF4-FFF2-40B4-BE49-F238E27FC236}">
                  <a16:creationId xmlns:a16="http://schemas.microsoft.com/office/drawing/2014/main" id="{4E7C9B2E-DB62-4CB1-AF7B-7698865997B7}"/>
                </a:ext>
              </a:extLst>
            </p:cNvPr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423;p37">
              <a:extLst>
                <a:ext uri="{FF2B5EF4-FFF2-40B4-BE49-F238E27FC236}">
                  <a16:creationId xmlns:a16="http://schemas.microsoft.com/office/drawing/2014/main" id="{72D2250A-49BE-45FC-B9C4-76250829F85F}"/>
                </a:ext>
              </a:extLst>
            </p:cNvPr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424;p37">
              <a:extLst>
                <a:ext uri="{FF2B5EF4-FFF2-40B4-BE49-F238E27FC236}">
                  <a16:creationId xmlns:a16="http://schemas.microsoft.com/office/drawing/2014/main" id="{C95877C3-038B-4470-8A01-6142F734E6E2}"/>
                </a:ext>
              </a:extLst>
            </p:cNvPr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25;p37">
              <a:extLst>
                <a:ext uri="{FF2B5EF4-FFF2-40B4-BE49-F238E27FC236}">
                  <a16:creationId xmlns:a16="http://schemas.microsoft.com/office/drawing/2014/main" id="{91A34C6C-109E-46B7-AAFB-5B326B7BD17C}"/>
                </a:ext>
              </a:extLst>
            </p:cNvPr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26;p37">
              <a:extLst>
                <a:ext uri="{FF2B5EF4-FFF2-40B4-BE49-F238E27FC236}">
                  <a16:creationId xmlns:a16="http://schemas.microsoft.com/office/drawing/2014/main" id="{98AA2E48-0155-4605-A037-429D752B3A26}"/>
                </a:ext>
              </a:extLst>
            </p:cNvPr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27;p37">
              <a:extLst>
                <a:ext uri="{FF2B5EF4-FFF2-40B4-BE49-F238E27FC236}">
                  <a16:creationId xmlns:a16="http://schemas.microsoft.com/office/drawing/2014/main" id="{1AF85675-DB4C-49E9-BA1E-B5D00FB7214E}"/>
                </a:ext>
              </a:extLst>
            </p:cNvPr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28;p37">
              <a:extLst>
                <a:ext uri="{FF2B5EF4-FFF2-40B4-BE49-F238E27FC236}">
                  <a16:creationId xmlns:a16="http://schemas.microsoft.com/office/drawing/2014/main" id="{8ED72B5D-996E-4EFA-8B21-D40E689DECEC}"/>
                </a:ext>
              </a:extLst>
            </p:cNvPr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29;p37">
              <a:extLst>
                <a:ext uri="{FF2B5EF4-FFF2-40B4-BE49-F238E27FC236}">
                  <a16:creationId xmlns:a16="http://schemas.microsoft.com/office/drawing/2014/main" id="{EF0F04FB-C7E6-4D52-BBDF-43E642B2A2F2}"/>
                </a:ext>
              </a:extLst>
            </p:cNvPr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30;p37">
              <a:extLst>
                <a:ext uri="{FF2B5EF4-FFF2-40B4-BE49-F238E27FC236}">
                  <a16:creationId xmlns:a16="http://schemas.microsoft.com/office/drawing/2014/main" id="{A7A714A9-6EE0-4D06-AA70-504FA5B9A614}"/>
                </a:ext>
              </a:extLst>
            </p:cNvPr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31;p37">
              <a:extLst>
                <a:ext uri="{FF2B5EF4-FFF2-40B4-BE49-F238E27FC236}">
                  <a16:creationId xmlns:a16="http://schemas.microsoft.com/office/drawing/2014/main" id="{A236B00E-87AB-4384-AB75-C5D25643F228}"/>
                </a:ext>
              </a:extLst>
            </p:cNvPr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32;p37">
              <a:extLst>
                <a:ext uri="{FF2B5EF4-FFF2-40B4-BE49-F238E27FC236}">
                  <a16:creationId xmlns:a16="http://schemas.microsoft.com/office/drawing/2014/main" id="{F9D91C83-999B-488F-9C80-A6D5E08FD32F}"/>
                </a:ext>
              </a:extLst>
            </p:cNvPr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33;p37">
              <a:extLst>
                <a:ext uri="{FF2B5EF4-FFF2-40B4-BE49-F238E27FC236}">
                  <a16:creationId xmlns:a16="http://schemas.microsoft.com/office/drawing/2014/main" id="{258375D1-10D8-4709-8AF5-CE7FC93863BE}"/>
                </a:ext>
              </a:extLst>
            </p:cNvPr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34;p37">
              <a:extLst>
                <a:ext uri="{FF2B5EF4-FFF2-40B4-BE49-F238E27FC236}">
                  <a16:creationId xmlns:a16="http://schemas.microsoft.com/office/drawing/2014/main" id="{98FA638E-EE1F-4AAF-8735-8670B2FFC146}"/>
                </a:ext>
              </a:extLst>
            </p:cNvPr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435;p37">
              <a:extLst>
                <a:ext uri="{FF2B5EF4-FFF2-40B4-BE49-F238E27FC236}">
                  <a16:creationId xmlns:a16="http://schemas.microsoft.com/office/drawing/2014/main" id="{3AD72CD3-8D2A-481D-90B2-44194AC86A4A}"/>
                </a:ext>
              </a:extLst>
            </p:cNvPr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436;p37">
              <a:extLst>
                <a:ext uri="{FF2B5EF4-FFF2-40B4-BE49-F238E27FC236}">
                  <a16:creationId xmlns:a16="http://schemas.microsoft.com/office/drawing/2014/main" id="{7E7AD369-9D34-4799-8416-8057911A24B6}"/>
                </a:ext>
              </a:extLst>
            </p:cNvPr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37;p37">
              <a:extLst>
                <a:ext uri="{FF2B5EF4-FFF2-40B4-BE49-F238E27FC236}">
                  <a16:creationId xmlns:a16="http://schemas.microsoft.com/office/drawing/2014/main" id="{1FCECC68-33E3-4185-B6C7-F8F629D10410}"/>
                </a:ext>
              </a:extLst>
            </p:cNvPr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38;p37">
              <a:extLst>
                <a:ext uri="{FF2B5EF4-FFF2-40B4-BE49-F238E27FC236}">
                  <a16:creationId xmlns:a16="http://schemas.microsoft.com/office/drawing/2014/main" id="{C28B9EF0-5319-4690-A076-D283B282E059}"/>
                </a:ext>
              </a:extLst>
            </p:cNvPr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39;p37">
              <a:extLst>
                <a:ext uri="{FF2B5EF4-FFF2-40B4-BE49-F238E27FC236}">
                  <a16:creationId xmlns:a16="http://schemas.microsoft.com/office/drawing/2014/main" id="{88524A01-3089-40BF-AD9B-2429AA75D41E}"/>
                </a:ext>
              </a:extLst>
            </p:cNvPr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40;p37">
              <a:extLst>
                <a:ext uri="{FF2B5EF4-FFF2-40B4-BE49-F238E27FC236}">
                  <a16:creationId xmlns:a16="http://schemas.microsoft.com/office/drawing/2014/main" id="{B48A48B3-BCED-401A-B3CB-1E7A5BE3EB58}"/>
                </a:ext>
              </a:extLst>
            </p:cNvPr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41;p37">
              <a:extLst>
                <a:ext uri="{FF2B5EF4-FFF2-40B4-BE49-F238E27FC236}">
                  <a16:creationId xmlns:a16="http://schemas.microsoft.com/office/drawing/2014/main" id="{CCB1E366-BB69-4638-B44A-CA71762996D3}"/>
                </a:ext>
              </a:extLst>
            </p:cNvPr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442;p37">
              <a:extLst>
                <a:ext uri="{FF2B5EF4-FFF2-40B4-BE49-F238E27FC236}">
                  <a16:creationId xmlns:a16="http://schemas.microsoft.com/office/drawing/2014/main" id="{BDE522C5-A0D9-449D-9038-E831F913A23B}"/>
                </a:ext>
              </a:extLst>
            </p:cNvPr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443;p37">
              <a:extLst>
                <a:ext uri="{FF2B5EF4-FFF2-40B4-BE49-F238E27FC236}">
                  <a16:creationId xmlns:a16="http://schemas.microsoft.com/office/drawing/2014/main" id="{43AA052E-BA0D-41C4-92D6-5EC886DFB0E6}"/>
                </a:ext>
              </a:extLst>
            </p:cNvPr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444;p37">
              <a:extLst>
                <a:ext uri="{FF2B5EF4-FFF2-40B4-BE49-F238E27FC236}">
                  <a16:creationId xmlns:a16="http://schemas.microsoft.com/office/drawing/2014/main" id="{536A2B06-AC68-46B3-9DDA-44710E093454}"/>
                </a:ext>
              </a:extLst>
            </p:cNvPr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6407B45-784D-476D-AB6B-CE4DBC175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49470"/>
              </p:ext>
            </p:extLst>
          </p:nvPr>
        </p:nvGraphicFramePr>
        <p:xfrm>
          <a:off x="2441011" y="644320"/>
          <a:ext cx="6365751" cy="4330258"/>
        </p:xfrm>
        <a:graphic>
          <a:graphicData uri="http://schemas.openxmlformats.org/drawingml/2006/table">
            <a:tbl>
              <a:tblPr firstRow="1" firstCol="1" bandRow="1">
                <a:tableStyleId>{659CF057-C2A1-4A62-93B4-AF16D5DF284A}</a:tableStyleId>
              </a:tblPr>
              <a:tblGrid>
                <a:gridCol w="3248423">
                  <a:extLst>
                    <a:ext uri="{9D8B030D-6E8A-4147-A177-3AD203B41FA5}">
                      <a16:colId xmlns:a16="http://schemas.microsoft.com/office/drawing/2014/main" val="4120090382"/>
                    </a:ext>
                  </a:extLst>
                </a:gridCol>
                <a:gridCol w="712708">
                  <a:extLst>
                    <a:ext uri="{9D8B030D-6E8A-4147-A177-3AD203B41FA5}">
                      <a16:colId xmlns:a16="http://schemas.microsoft.com/office/drawing/2014/main" val="460099705"/>
                    </a:ext>
                  </a:extLst>
                </a:gridCol>
                <a:gridCol w="1153498">
                  <a:extLst>
                    <a:ext uri="{9D8B030D-6E8A-4147-A177-3AD203B41FA5}">
                      <a16:colId xmlns:a16="http://schemas.microsoft.com/office/drawing/2014/main" val="2964096713"/>
                    </a:ext>
                  </a:extLst>
                </a:gridCol>
                <a:gridCol w="1251122">
                  <a:extLst>
                    <a:ext uri="{9D8B030D-6E8A-4147-A177-3AD203B41FA5}">
                      <a16:colId xmlns:a16="http://schemas.microsoft.com/office/drawing/2014/main" val="1576535034"/>
                    </a:ext>
                  </a:extLst>
                </a:gridCol>
              </a:tblGrid>
              <a:tr h="244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Описание атаки</a:t>
                      </a:r>
                      <a:endParaRPr lang="ru-BY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Ущерб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Вероятность</a:t>
                      </a:r>
                      <a:endParaRPr lang="ru-BY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Риск</a:t>
                      </a:r>
                      <a:endParaRPr lang="ru-BY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extLst>
                  <a:ext uri="{0D108BD9-81ED-4DB2-BD59-A6C34878D82A}">
                    <a16:rowId xmlns:a16="http://schemas.microsoft.com/office/drawing/2014/main" val="1979000024"/>
                  </a:ext>
                </a:extLst>
              </a:tr>
              <a:tr h="1926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Спам(</a:t>
                      </a:r>
                      <a:r>
                        <a:rPr lang="be-BY" sz="1300" dirty="0">
                          <a:effectLst/>
                        </a:rPr>
                        <a:t>Mailbombing)</a:t>
                      </a:r>
                      <a:endParaRPr lang="ru-BY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</a:t>
                      </a:r>
                      <a:r>
                        <a:rPr lang="en-US" sz="1300">
                          <a:effectLst/>
                        </a:rPr>
                        <a:t>4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</a:t>
                      </a:r>
                      <a:r>
                        <a:rPr lang="en-US" sz="1300">
                          <a:effectLst/>
                        </a:rPr>
                        <a:t>4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extLst>
                  <a:ext uri="{0D108BD9-81ED-4DB2-BD59-A6C34878D82A}">
                    <a16:rowId xmlns:a16="http://schemas.microsoft.com/office/drawing/2014/main" val="2767015230"/>
                  </a:ext>
                </a:extLst>
              </a:tr>
              <a:tr h="3853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Отказы и неисправности технических средств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0,5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0,5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extLst>
                  <a:ext uri="{0D108BD9-81ED-4DB2-BD59-A6C34878D82A}">
                    <a16:rowId xmlns:a16="http://schemas.microsoft.com/office/drawing/2014/main" val="282364808"/>
                  </a:ext>
                </a:extLst>
              </a:tr>
              <a:tr h="1926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e-BY" sz="1300">
                          <a:effectLst/>
                        </a:rPr>
                        <a:t>Фарминг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0,2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0,2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extLst>
                  <a:ext uri="{0D108BD9-81ED-4DB2-BD59-A6C34878D82A}">
                    <a16:rowId xmlns:a16="http://schemas.microsoft.com/office/drawing/2014/main" val="2813095518"/>
                  </a:ext>
                </a:extLst>
              </a:tr>
              <a:tr h="2482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Кража личных данных</a:t>
                      </a:r>
                      <a:endParaRPr lang="ru-BY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3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0,1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0,3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extLst>
                  <a:ext uri="{0D108BD9-81ED-4DB2-BD59-A6C34878D82A}">
                    <a16:rowId xmlns:a16="http://schemas.microsoft.com/office/drawing/2014/main" val="96642902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Кража информации о учебном плане</a:t>
                      </a:r>
                      <a:endParaRPr lang="ru-BY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0,1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0,2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extLst>
                  <a:ext uri="{0D108BD9-81ED-4DB2-BD59-A6C34878D82A}">
                    <a16:rowId xmlns:a16="http://schemas.microsoft.com/office/drawing/2014/main" val="3635820686"/>
                  </a:ext>
                </a:extLst>
              </a:tr>
              <a:tr h="3853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Удаление базы данных студентов/ работников</a:t>
                      </a:r>
                      <a:endParaRPr lang="ru-BY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0,1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0,1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extLst>
                  <a:ext uri="{0D108BD9-81ED-4DB2-BD59-A6C34878D82A}">
                    <a16:rowId xmlns:a16="http://schemas.microsoft.com/office/drawing/2014/main" val="3110421609"/>
                  </a:ext>
                </a:extLst>
              </a:tr>
              <a:tr h="1926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Ненадежность программ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3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0,1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0,3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extLst>
                  <a:ext uri="{0D108BD9-81ED-4DB2-BD59-A6C34878D82A}">
                    <a16:rowId xmlns:a16="http://schemas.microsoft.com/office/drawing/2014/main" val="662941449"/>
                  </a:ext>
                </a:extLst>
              </a:tr>
              <a:tr h="1926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Установка вредоносных ПО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0,3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0,6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extLst>
                  <a:ext uri="{0D108BD9-81ED-4DB2-BD59-A6C34878D82A}">
                    <a16:rowId xmlns:a16="http://schemas.microsoft.com/office/drawing/2014/main" val="2919471317"/>
                  </a:ext>
                </a:extLst>
              </a:tr>
              <a:tr h="3853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Попытки проникновения в системы бухгалтерского учета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0,1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0,2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extLst>
                  <a:ext uri="{0D108BD9-81ED-4DB2-BD59-A6C34878D82A}">
                    <a16:rowId xmlns:a16="http://schemas.microsoft.com/office/drawing/2014/main" val="141734937"/>
                  </a:ext>
                </a:extLst>
              </a:tr>
              <a:tr h="1926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Кража информации научных работ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0,1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0,1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extLst>
                  <a:ext uri="{0D108BD9-81ED-4DB2-BD59-A6C34878D82A}">
                    <a16:rowId xmlns:a16="http://schemas.microsoft.com/office/drawing/2014/main" val="593036211"/>
                  </a:ext>
                </a:extLst>
              </a:tr>
              <a:tr h="3853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Программные ошибки в настройке серверов в универе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0,2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0,4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extLst>
                  <a:ext uri="{0D108BD9-81ED-4DB2-BD59-A6C34878D82A}">
                    <a16:rowId xmlns:a16="http://schemas.microsoft.com/office/drawing/2014/main" val="39615927"/>
                  </a:ext>
                </a:extLst>
              </a:tr>
              <a:tr h="1926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Захват машинных носителей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4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0,1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0,4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extLst>
                  <a:ext uri="{0D108BD9-81ED-4DB2-BD59-A6C34878D82A}">
                    <a16:rowId xmlns:a16="http://schemas.microsoft.com/office/drawing/2014/main" val="3073926048"/>
                  </a:ext>
                </a:extLst>
              </a:tr>
              <a:tr h="1926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Попытки преодоления защиты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3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0,3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0,6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extLst>
                  <a:ext uri="{0D108BD9-81ED-4DB2-BD59-A6C34878D82A}">
                    <a16:rowId xmlns:a16="http://schemas.microsoft.com/office/drawing/2014/main" val="636999841"/>
                  </a:ext>
                </a:extLst>
              </a:tr>
              <a:tr h="2151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Копирование защищаемой информации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3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0,1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0,3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extLst>
                  <a:ext uri="{0D108BD9-81ED-4DB2-BD59-A6C34878D82A}">
                    <a16:rowId xmlns:a16="http://schemas.microsoft.com/office/drawing/2014/main" val="1901233555"/>
                  </a:ext>
                </a:extLst>
              </a:tr>
              <a:tr h="3853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Несанкционированная установка программ</a:t>
                      </a:r>
                      <a:endParaRPr lang="ru-BY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3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0,3</a:t>
                      </a:r>
                      <a:endParaRPr lang="ru-BY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0,6</a:t>
                      </a:r>
                      <a:endParaRPr lang="ru-BY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9" marR="65549" marT="0" marB="0"/>
                </a:tc>
                <a:extLst>
                  <a:ext uri="{0D108BD9-81ED-4DB2-BD59-A6C34878D82A}">
                    <a16:rowId xmlns:a16="http://schemas.microsoft.com/office/drawing/2014/main" val="3978260677"/>
                  </a:ext>
                </a:extLst>
              </a:tr>
            </a:tbl>
          </a:graphicData>
        </a:graphic>
      </p:graphicFrame>
      <p:sp>
        <p:nvSpPr>
          <p:cNvPr id="162" name="Google Shape;3655;p40">
            <a:extLst>
              <a:ext uri="{FF2B5EF4-FFF2-40B4-BE49-F238E27FC236}">
                <a16:creationId xmlns:a16="http://schemas.microsoft.com/office/drawing/2014/main" id="{E4585156-5C1A-4F50-850F-B4009E0B0D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344" y="11504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Оценка рисков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40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2303;p32">
            <a:extLst>
              <a:ext uri="{FF2B5EF4-FFF2-40B4-BE49-F238E27FC236}">
                <a16:creationId xmlns:a16="http://schemas.microsoft.com/office/drawing/2014/main" id="{0C735D2A-FC53-42BF-BF3A-2D6CE0E07F1B}"/>
              </a:ext>
            </a:extLst>
          </p:cNvPr>
          <p:cNvGrpSpPr/>
          <p:nvPr/>
        </p:nvGrpSpPr>
        <p:grpSpPr>
          <a:xfrm>
            <a:off x="1033363" y="3787792"/>
            <a:ext cx="1966295" cy="844576"/>
            <a:chOff x="781023" y="3974525"/>
            <a:chExt cx="1966295" cy="844576"/>
          </a:xfrm>
        </p:grpSpPr>
        <p:sp>
          <p:nvSpPr>
            <p:cNvPr id="157" name="Google Shape;2304;p32">
              <a:extLst>
                <a:ext uri="{FF2B5EF4-FFF2-40B4-BE49-F238E27FC236}">
                  <a16:creationId xmlns:a16="http://schemas.microsoft.com/office/drawing/2014/main" id="{FA4050A3-D434-4067-8087-4FCA5B24D514}"/>
                </a:ext>
              </a:extLst>
            </p:cNvPr>
            <p:cNvSpPr/>
            <p:nvPr/>
          </p:nvSpPr>
          <p:spPr>
            <a:xfrm>
              <a:off x="1058512" y="3974525"/>
              <a:ext cx="1688805" cy="844576"/>
            </a:xfrm>
            <a:custGeom>
              <a:avLst/>
              <a:gdLst/>
              <a:ahLst/>
              <a:cxnLst/>
              <a:rect l="l" t="t" r="r" b="b"/>
              <a:pathLst>
                <a:path w="42923" h="24516" extrusionOk="0">
                  <a:moveTo>
                    <a:pt x="0" y="1"/>
                  </a:moveTo>
                  <a:lnTo>
                    <a:pt x="0" y="24515"/>
                  </a:lnTo>
                  <a:lnTo>
                    <a:pt x="42922" y="24515"/>
                  </a:lnTo>
                  <a:lnTo>
                    <a:pt x="429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2305;p32">
              <a:extLst>
                <a:ext uri="{FF2B5EF4-FFF2-40B4-BE49-F238E27FC236}">
                  <a16:creationId xmlns:a16="http://schemas.microsoft.com/office/drawing/2014/main" id="{781F276B-2B95-4AFC-B6E9-D4C60A2A10C2}"/>
                </a:ext>
              </a:extLst>
            </p:cNvPr>
            <p:cNvGrpSpPr/>
            <p:nvPr/>
          </p:nvGrpSpPr>
          <p:grpSpPr>
            <a:xfrm>
              <a:off x="781023" y="4077873"/>
              <a:ext cx="588613" cy="589061"/>
              <a:chOff x="781023" y="4077873"/>
              <a:chExt cx="588613" cy="589061"/>
            </a:xfrm>
          </p:grpSpPr>
          <p:sp>
            <p:nvSpPr>
              <p:cNvPr id="159" name="Google Shape;2306;p32">
                <a:extLst>
                  <a:ext uri="{FF2B5EF4-FFF2-40B4-BE49-F238E27FC236}">
                    <a16:creationId xmlns:a16="http://schemas.microsoft.com/office/drawing/2014/main" id="{B0F85E55-B8C9-4D22-9A89-A573257A2611}"/>
                  </a:ext>
                </a:extLst>
              </p:cNvPr>
              <p:cNvSpPr/>
              <p:nvPr/>
            </p:nvSpPr>
            <p:spPr>
              <a:xfrm>
                <a:off x="781023" y="4077873"/>
                <a:ext cx="588613" cy="589061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99" extrusionOk="0">
                    <a:moveTo>
                      <a:pt x="17086" y="8550"/>
                    </a:moveTo>
                    <a:cubicBezTo>
                      <a:pt x="17086" y="13264"/>
                      <a:pt x="13264" y="17098"/>
                      <a:pt x="8537" y="17098"/>
                    </a:cubicBezTo>
                    <a:cubicBezTo>
                      <a:pt x="3822" y="17098"/>
                      <a:pt x="0" y="13264"/>
                      <a:pt x="0" y="8550"/>
                    </a:cubicBezTo>
                    <a:cubicBezTo>
                      <a:pt x="0" y="3835"/>
                      <a:pt x="3822" y="1"/>
                      <a:pt x="8537" y="1"/>
                    </a:cubicBezTo>
                    <a:cubicBezTo>
                      <a:pt x="13264" y="1"/>
                      <a:pt x="17086" y="3835"/>
                      <a:pt x="17086" y="85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307;p32">
                <a:extLst>
                  <a:ext uri="{FF2B5EF4-FFF2-40B4-BE49-F238E27FC236}">
                    <a16:creationId xmlns:a16="http://schemas.microsoft.com/office/drawing/2014/main" id="{32E1BC29-4C33-48DA-A277-D04B897206A9}"/>
                  </a:ext>
                </a:extLst>
              </p:cNvPr>
              <p:cNvSpPr/>
              <p:nvPr/>
            </p:nvSpPr>
            <p:spPr>
              <a:xfrm>
                <a:off x="872487" y="4214881"/>
                <a:ext cx="408956" cy="274842"/>
              </a:xfrm>
              <a:custGeom>
                <a:avLst/>
                <a:gdLst/>
                <a:ahLst/>
                <a:cxnLst/>
                <a:rect l="l" t="t" r="r" b="b"/>
                <a:pathLst>
                  <a:path w="11871" h="7978" extrusionOk="0">
                    <a:moveTo>
                      <a:pt x="11299" y="7978"/>
                    </a:moveTo>
                    <a:lnTo>
                      <a:pt x="572" y="7978"/>
                    </a:lnTo>
                    <a:cubicBezTo>
                      <a:pt x="262" y="7978"/>
                      <a:pt x="0" y="7728"/>
                      <a:pt x="0" y="7418"/>
                    </a:cubicBezTo>
                    <a:lnTo>
                      <a:pt x="0" y="572"/>
                    </a:lnTo>
                    <a:cubicBezTo>
                      <a:pt x="0" y="263"/>
                      <a:pt x="262" y="1"/>
                      <a:pt x="572" y="1"/>
                    </a:cubicBezTo>
                    <a:lnTo>
                      <a:pt x="11299" y="1"/>
                    </a:lnTo>
                    <a:cubicBezTo>
                      <a:pt x="11621" y="1"/>
                      <a:pt x="11871" y="263"/>
                      <a:pt x="11871" y="572"/>
                    </a:cubicBezTo>
                    <a:lnTo>
                      <a:pt x="11871" y="7418"/>
                    </a:lnTo>
                    <a:cubicBezTo>
                      <a:pt x="11871" y="7716"/>
                      <a:pt x="11621" y="7978"/>
                      <a:pt x="11299" y="79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308;p32">
                <a:extLst>
                  <a:ext uri="{FF2B5EF4-FFF2-40B4-BE49-F238E27FC236}">
                    <a16:creationId xmlns:a16="http://schemas.microsoft.com/office/drawing/2014/main" id="{5C145E4F-8DC9-4C32-AD20-9DF5069366BE}"/>
                  </a:ext>
                </a:extLst>
              </p:cNvPr>
              <p:cNvSpPr/>
              <p:nvPr/>
            </p:nvSpPr>
            <p:spPr>
              <a:xfrm>
                <a:off x="904491" y="4250571"/>
                <a:ext cx="63595" cy="63595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846" extrusionOk="0">
                    <a:moveTo>
                      <a:pt x="917" y="0"/>
                    </a:moveTo>
                    <a:cubicBezTo>
                      <a:pt x="417" y="0"/>
                      <a:pt x="0" y="405"/>
                      <a:pt x="0" y="917"/>
                    </a:cubicBezTo>
                    <a:cubicBezTo>
                      <a:pt x="0" y="1429"/>
                      <a:pt x="417" y="1846"/>
                      <a:pt x="917" y="1846"/>
                    </a:cubicBezTo>
                    <a:cubicBezTo>
                      <a:pt x="1429" y="1846"/>
                      <a:pt x="1845" y="1429"/>
                      <a:pt x="1845" y="917"/>
                    </a:cubicBezTo>
                    <a:cubicBezTo>
                      <a:pt x="1845" y="405"/>
                      <a:pt x="1429" y="0"/>
                      <a:pt x="9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309;p32">
                <a:extLst>
                  <a:ext uri="{FF2B5EF4-FFF2-40B4-BE49-F238E27FC236}">
                    <a16:creationId xmlns:a16="http://schemas.microsoft.com/office/drawing/2014/main" id="{9C724921-1345-40D4-94B0-8EF6AFB3E089}"/>
                  </a:ext>
                </a:extLst>
              </p:cNvPr>
              <p:cNvSpPr/>
              <p:nvPr/>
            </p:nvSpPr>
            <p:spPr>
              <a:xfrm>
                <a:off x="953273" y="4250571"/>
                <a:ext cx="63629" cy="63595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46" extrusionOk="0">
                    <a:moveTo>
                      <a:pt x="918" y="0"/>
                    </a:moveTo>
                    <a:cubicBezTo>
                      <a:pt x="406" y="0"/>
                      <a:pt x="1" y="405"/>
                      <a:pt x="1" y="917"/>
                    </a:cubicBezTo>
                    <a:cubicBezTo>
                      <a:pt x="1" y="1429"/>
                      <a:pt x="406" y="1846"/>
                      <a:pt x="918" y="1846"/>
                    </a:cubicBezTo>
                    <a:cubicBezTo>
                      <a:pt x="1430" y="1846"/>
                      <a:pt x="1846" y="1429"/>
                      <a:pt x="1846" y="917"/>
                    </a:cubicBezTo>
                    <a:cubicBezTo>
                      <a:pt x="1846" y="405"/>
                      <a:pt x="1430" y="0"/>
                      <a:pt x="9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310;p32">
                <a:extLst>
                  <a:ext uri="{FF2B5EF4-FFF2-40B4-BE49-F238E27FC236}">
                    <a16:creationId xmlns:a16="http://schemas.microsoft.com/office/drawing/2014/main" id="{63A832F3-71BE-4631-A846-7A2F9F8A3FC6}"/>
                  </a:ext>
                </a:extLst>
              </p:cNvPr>
              <p:cNvSpPr/>
              <p:nvPr/>
            </p:nvSpPr>
            <p:spPr>
              <a:xfrm>
                <a:off x="872074" y="4385098"/>
                <a:ext cx="409369" cy="50917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11883" y="1477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311;p32">
                <a:extLst>
                  <a:ext uri="{FF2B5EF4-FFF2-40B4-BE49-F238E27FC236}">
                    <a16:creationId xmlns:a16="http://schemas.microsoft.com/office/drawing/2014/main" id="{DDD061A3-0000-4E73-8CE1-977F90968E7C}"/>
                  </a:ext>
                </a:extLst>
              </p:cNvPr>
              <p:cNvSpPr/>
              <p:nvPr/>
            </p:nvSpPr>
            <p:spPr>
              <a:xfrm>
                <a:off x="1146055" y="4258770"/>
                <a:ext cx="94393" cy="7017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037" extrusionOk="0">
                    <a:moveTo>
                      <a:pt x="203" y="1"/>
                    </a:moveTo>
                    <a:cubicBezTo>
                      <a:pt x="84" y="1"/>
                      <a:pt x="1" y="84"/>
                      <a:pt x="1" y="203"/>
                    </a:cubicBezTo>
                    <a:lnTo>
                      <a:pt x="1" y="1822"/>
                    </a:lnTo>
                    <a:cubicBezTo>
                      <a:pt x="1" y="1941"/>
                      <a:pt x="84" y="2037"/>
                      <a:pt x="203" y="2037"/>
                    </a:cubicBezTo>
                    <a:lnTo>
                      <a:pt x="2525" y="2037"/>
                    </a:lnTo>
                    <a:cubicBezTo>
                      <a:pt x="2644" y="2037"/>
                      <a:pt x="2739" y="1941"/>
                      <a:pt x="2739" y="1822"/>
                    </a:cubicBezTo>
                    <a:lnTo>
                      <a:pt x="2739" y="203"/>
                    </a:lnTo>
                    <a:cubicBezTo>
                      <a:pt x="2739" y="84"/>
                      <a:pt x="2644" y="1"/>
                      <a:pt x="25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312;p32">
                <a:extLst>
                  <a:ext uri="{FF2B5EF4-FFF2-40B4-BE49-F238E27FC236}">
                    <a16:creationId xmlns:a16="http://schemas.microsoft.com/office/drawing/2014/main" id="{B8AB67C2-CFE2-4C90-8468-1E825892E56D}"/>
                  </a:ext>
                </a:extLst>
              </p:cNvPr>
              <p:cNvSpPr/>
              <p:nvPr/>
            </p:nvSpPr>
            <p:spPr>
              <a:xfrm>
                <a:off x="1169446" y="4258356"/>
                <a:ext cx="34" cy="70588"/>
              </a:xfrm>
              <a:custGeom>
                <a:avLst/>
                <a:gdLst/>
                <a:ahLst/>
                <a:cxnLst/>
                <a:rect l="l" t="t" r="r" b="b"/>
                <a:pathLst>
                  <a:path w="1" h="2049" fill="none" extrusionOk="0">
                    <a:moveTo>
                      <a:pt x="0" y="1"/>
                    </a:moveTo>
                    <a:lnTo>
                      <a:pt x="0" y="2049"/>
                    </a:lnTo>
                  </a:path>
                </a:pathLst>
              </a:custGeom>
              <a:noFill/>
              <a:ln w="38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313;p32">
                <a:extLst>
                  <a:ext uri="{FF2B5EF4-FFF2-40B4-BE49-F238E27FC236}">
                    <a16:creationId xmlns:a16="http://schemas.microsoft.com/office/drawing/2014/main" id="{6A78FF93-1379-4096-8E37-90506847EEC1}"/>
                  </a:ext>
                </a:extLst>
              </p:cNvPr>
              <p:cNvSpPr/>
              <p:nvPr/>
            </p:nvSpPr>
            <p:spPr>
              <a:xfrm>
                <a:off x="1169446" y="4281748"/>
                <a:ext cx="7100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" fill="none" extrusionOk="0">
                    <a:moveTo>
                      <a:pt x="0" y="0"/>
                    </a:moveTo>
                    <a:lnTo>
                      <a:pt x="2060" y="0"/>
                    </a:lnTo>
                  </a:path>
                </a:pathLst>
              </a:custGeom>
              <a:noFill/>
              <a:ln w="38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314;p32">
                <a:extLst>
                  <a:ext uri="{FF2B5EF4-FFF2-40B4-BE49-F238E27FC236}">
                    <a16:creationId xmlns:a16="http://schemas.microsoft.com/office/drawing/2014/main" id="{1D65B0E0-C3BA-4A15-994D-D56AAA0F3ADC}"/>
                  </a:ext>
                </a:extLst>
              </p:cNvPr>
              <p:cNvSpPr/>
              <p:nvPr/>
            </p:nvSpPr>
            <p:spPr>
              <a:xfrm>
                <a:off x="1169446" y="4305932"/>
                <a:ext cx="7100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" fill="none" extrusionOk="0">
                    <a:moveTo>
                      <a:pt x="0" y="1"/>
                    </a:moveTo>
                    <a:lnTo>
                      <a:pt x="2060" y="1"/>
                    </a:lnTo>
                  </a:path>
                </a:pathLst>
              </a:custGeom>
              <a:noFill/>
              <a:ln w="38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315;p32">
                <a:extLst>
                  <a:ext uri="{FF2B5EF4-FFF2-40B4-BE49-F238E27FC236}">
                    <a16:creationId xmlns:a16="http://schemas.microsoft.com/office/drawing/2014/main" id="{400AC5CE-6495-4CAD-80B8-327E97F3AF3D}"/>
                  </a:ext>
                </a:extLst>
              </p:cNvPr>
              <p:cNvSpPr/>
              <p:nvPr/>
            </p:nvSpPr>
            <p:spPr>
              <a:xfrm>
                <a:off x="1098479" y="4351888"/>
                <a:ext cx="232606" cy="258444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7502" extrusionOk="0">
                    <a:moveTo>
                      <a:pt x="4644" y="6775"/>
                    </a:moveTo>
                    <a:lnTo>
                      <a:pt x="3370" y="7501"/>
                    </a:lnTo>
                    <a:lnTo>
                      <a:pt x="2108" y="6775"/>
                    </a:lnTo>
                    <a:cubicBezTo>
                      <a:pt x="798" y="6025"/>
                      <a:pt x="1" y="4632"/>
                      <a:pt x="1" y="3132"/>
                    </a:cubicBezTo>
                    <a:lnTo>
                      <a:pt x="1" y="1167"/>
                    </a:lnTo>
                    <a:lnTo>
                      <a:pt x="3370" y="0"/>
                    </a:lnTo>
                    <a:lnTo>
                      <a:pt x="6752" y="1167"/>
                    </a:lnTo>
                    <a:lnTo>
                      <a:pt x="6752" y="3132"/>
                    </a:lnTo>
                    <a:cubicBezTo>
                      <a:pt x="6752" y="4632"/>
                      <a:pt x="5954" y="6025"/>
                      <a:pt x="4644" y="677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316;p32">
                <a:extLst>
                  <a:ext uri="{FF2B5EF4-FFF2-40B4-BE49-F238E27FC236}">
                    <a16:creationId xmlns:a16="http://schemas.microsoft.com/office/drawing/2014/main" id="{5CE27BAD-BEA7-4833-8E2C-65E0D5EB273F}"/>
                  </a:ext>
                </a:extLst>
              </p:cNvPr>
              <p:cNvSpPr/>
              <p:nvPr/>
            </p:nvSpPr>
            <p:spPr>
              <a:xfrm>
                <a:off x="1118185" y="4374040"/>
                <a:ext cx="191990" cy="212074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6156" fill="none" extrusionOk="0">
                    <a:moveTo>
                      <a:pt x="2798" y="0"/>
                    </a:moveTo>
                    <a:lnTo>
                      <a:pt x="5572" y="953"/>
                    </a:lnTo>
                    <a:lnTo>
                      <a:pt x="5572" y="2489"/>
                    </a:lnTo>
                    <a:cubicBezTo>
                      <a:pt x="5572" y="3763"/>
                      <a:pt x="4870" y="4965"/>
                      <a:pt x="3751" y="5608"/>
                    </a:cubicBezTo>
                    <a:lnTo>
                      <a:pt x="2786" y="6156"/>
                    </a:lnTo>
                    <a:lnTo>
                      <a:pt x="1822" y="5608"/>
                    </a:lnTo>
                    <a:cubicBezTo>
                      <a:pt x="703" y="4965"/>
                      <a:pt x="0" y="3775"/>
                      <a:pt x="0" y="2489"/>
                    </a:cubicBezTo>
                    <a:lnTo>
                      <a:pt x="0" y="953"/>
                    </a:lnTo>
                    <a:close/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317;p32">
                <a:extLst>
                  <a:ext uri="{FF2B5EF4-FFF2-40B4-BE49-F238E27FC236}">
                    <a16:creationId xmlns:a16="http://schemas.microsoft.com/office/drawing/2014/main" id="{CFBA7D74-02E9-4858-9683-95E5C7AC12A1}"/>
                  </a:ext>
                </a:extLst>
              </p:cNvPr>
              <p:cNvSpPr/>
              <p:nvPr/>
            </p:nvSpPr>
            <p:spPr>
              <a:xfrm>
                <a:off x="1148949" y="4421202"/>
                <a:ext cx="140694" cy="84540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2454" fill="none" extrusionOk="0">
                    <a:moveTo>
                      <a:pt x="0" y="822"/>
                    </a:moveTo>
                    <a:lnTo>
                      <a:pt x="1643" y="2453"/>
                    </a:lnTo>
                    <a:lnTo>
                      <a:pt x="4084" y="0"/>
                    </a:lnTo>
                  </a:path>
                </a:pathLst>
              </a:custGeom>
              <a:noFill/>
              <a:ln w="1130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3" name="Google Shape;2303;p32"/>
          <p:cNvGrpSpPr/>
          <p:nvPr/>
        </p:nvGrpSpPr>
        <p:grpSpPr>
          <a:xfrm>
            <a:off x="668832" y="3799833"/>
            <a:ext cx="1966295" cy="844576"/>
            <a:chOff x="781023" y="3974525"/>
            <a:chExt cx="1966295" cy="844576"/>
          </a:xfrm>
        </p:grpSpPr>
        <p:sp>
          <p:nvSpPr>
            <p:cNvPr id="2304" name="Google Shape;2304;p32"/>
            <p:cNvSpPr/>
            <p:nvPr/>
          </p:nvSpPr>
          <p:spPr>
            <a:xfrm>
              <a:off x="1058512" y="3974525"/>
              <a:ext cx="1688805" cy="844576"/>
            </a:xfrm>
            <a:custGeom>
              <a:avLst/>
              <a:gdLst/>
              <a:ahLst/>
              <a:cxnLst/>
              <a:rect l="l" t="t" r="r" b="b"/>
              <a:pathLst>
                <a:path w="42923" h="24516" extrusionOk="0">
                  <a:moveTo>
                    <a:pt x="0" y="1"/>
                  </a:moveTo>
                  <a:lnTo>
                    <a:pt x="0" y="24515"/>
                  </a:lnTo>
                  <a:lnTo>
                    <a:pt x="42922" y="24515"/>
                  </a:lnTo>
                  <a:lnTo>
                    <a:pt x="429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32"/>
            <p:cNvGrpSpPr/>
            <p:nvPr/>
          </p:nvGrpSpPr>
          <p:grpSpPr>
            <a:xfrm>
              <a:off x="781023" y="4077873"/>
              <a:ext cx="588613" cy="589061"/>
              <a:chOff x="781023" y="4077873"/>
              <a:chExt cx="588613" cy="589061"/>
            </a:xfrm>
          </p:grpSpPr>
          <p:sp>
            <p:nvSpPr>
              <p:cNvPr id="2306" name="Google Shape;2306;p32"/>
              <p:cNvSpPr/>
              <p:nvPr/>
            </p:nvSpPr>
            <p:spPr>
              <a:xfrm>
                <a:off x="781023" y="4077873"/>
                <a:ext cx="588613" cy="589061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99" extrusionOk="0">
                    <a:moveTo>
                      <a:pt x="17086" y="8550"/>
                    </a:moveTo>
                    <a:cubicBezTo>
                      <a:pt x="17086" y="13264"/>
                      <a:pt x="13264" y="17098"/>
                      <a:pt x="8537" y="17098"/>
                    </a:cubicBezTo>
                    <a:cubicBezTo>
                      <a:pt x="3822" y="17098"/>
                      <a:pt x="0" y="13264"/>
                      <a:pt x="0" y="8550"/>
                    </a:cubicBezTo>
                    <a:cubicBezTo>
                      <a:pt x="0" y="3835"/>
                      <a:pt x="3822" y="1"/>
                      <a:pt x="8537" y="1"/>
                    </a:cubicBezTo>
                    <a:cubicBezTo>
                      <a:pt x="13264" y="1"/>
                      <a:pt x="17086" y="3835"/>
                      <a:pt x="17086" y="85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2"/>
              <p:cNvSpPr/>
              <p:nvPr/>
            </p:nvSpPr>
            <p:spPr>
              <a:xfrm>
                <a:off x="872487" y="4214881"/>
                <a:ext cx="408956" cy="274842"/>
              </a:xfrm>
              <a:custGeom>
                <a:avLst/>
                <a:gdLst/>
                <a:ahLst/>
                <a:cxnLst/>
                <a:rect l="l" t="t" r="r" b="b"/>
                <a:pathLst>
                  <a:path w="11871" h="7978" extrusionOk="0">
                    <a:moveTo>
                      <a:pt x="11299" y="7978"/>
                    </a:moveTo>
                    <a:lnTo>
                      <a:pt x="572" y="7978"/>
                    </a:lnTo>
                    <a:cubicBezTo>
                      <a:pt x="262" y="7978"/>
                      <a:pt x="0" y="7728"/>
                      <a:pt x="0" y="7418"/>
                    </a:cubicBezTo>
                    <a:lnTo>
                      <a:pt x="0" y="572"/>
                    </a:lnTo>
                    <a:cubicBezTo>
                      <a:pt x="0" y="263"/>
                      <a:pt x="262" y="1"/>
                      <a:pt x="572" y="1"/>
                    </a:cubicBezTo>
                    <a:lnTo>
                      <a:pt x="11299" y="1"/>
                    </a:lnTo>
                    <a:cubicBezTo>
                      <a:pt x="11621" y="1"/>
                      <a:pt x="11871" y="263"/>
                      <a:pt x="11871" y="572"/>
                    </a:cubicBezTo>
                    <a:lnTo>
                      <a:pt x="11871" y="7418"/>
                    </a:lnTo>
                    <a:cubicBezTo>
                      <a:pt x="11871" y="7716"/>
                      <a:pt x="11621" y="7978"/>
                      <a:pt x="11299" y="79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2"/>
              <p:cNvSpPr/>
              <p:nvPr/>
            </p:nvSpPr>
            <p:spPr>
              <a:xfrm>
                <a:off x="904491" y="4250571"/>
                <a:ext cx="63595" cy="63595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846" extrusionOk="0">
                    <a:moveTo>
                      <a:pt x="917" y="0"/>
                    </a:moveTo>
                    <a:cubicBezTo>
                      <a:pt x="417" y="0"/>
                      <a:pt x="0" y="405"/>
                      <a:pt x="0" y="917"/>
                    </a:cubicBezTo>
                    <a:cubicBezTo>
                      <a:pt x="0" y="1429"/>
                      <a:pt x="417" y="1846"/>
                      <a:pt x="917" y="1846"/>
                    </a:cubicBezTo>
                    <a:cubicBezTo>
                      <a:pt x="1429" y="1846"/>
                      <a:pt x="1845" y="1429"/>
                      <a:pt x="1845" y="917"/>
                    </a:cubicBezTo>
                    <a:cubicBezTo>
                      <a:pt x="1845" y="405"/>
                      <a:pt x="1429" y="0"/>
                      <a:pt x="9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2"/>
              <p:cNvSpPr/>
              <p:nvPr/>
            </p:nvSpPr>
            <p:spPr>
              <a:xfrm>
                <a:off x="953273" y="4250571"/>
                <a:ext cx="63629" cy="63595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46" extrusionOk="0">
                    <a:moveTo>
                      <a:pt x="918" y="0"/>
                    </a:moveTo>
                    <a:cubicBezTo>
                      <a:pt x="406" y="0"/>
                      <a:pt x="1" y="405"/>
                      <a:pt x="1" y="917"/>
                    </a:cubicBezTo>
                    <a:cubicBezTo>
                      <a:pt x="1" y="1429"/>
                      <a:pt x="406" y="1846"/>
                      <a:pt x="918" y="1846"/>
                    </a:cubicBezTo>
                    <a:cubicBezTo>
                      <a:pt x="1430" y="1846"/>
                      <a:pt x="1846" y="1429"/>
                      <a:pt x="1846" y="917"/>
                    </a:cubicBezTo>
                    <a:cubicBezTo>
                      <a:pt x="1846" y="405"/>
                      <a:pt x="1430" y="0"/>
                      <a:pt x="9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2"/>
              <p:cNvSpPr/>
              <p:nvPr/>
            </p:nvSpPr>
            <p:spPr>
              <a:xfrm>
                <a:off x="872074" y="4385098"/>
                <a:ext cx="409369" cy="50917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11883" y="1477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2"/>
              <p:cNvSpPr/>
              <p:nvPr/>
            </p:nvSpPr>
            <p:spPr>
              <a:xfrm>
                <a:off x="1146055" y="4258770"/>
                <a:ext cx="94393" cy="7017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037" extrusionOk="0">
                    <a:moveTo>
                      <a:pt x="203" y="1"/>
                    </a:moveTo>
                    <a:cubicBezTo>
                      <a:pt x="84" y="1"/>
                      <a:pt x="1" y="84"/>
                      <a:pt x="1" y="203"/>
                    </a:cubicBezTo>
                    <a:lnTo>
                      <a:pt x="1" y="1822"/>
                    </a:lnTo>
                    <a:cubicBezTo>
                      <a:pt x="1" y="1941"/>
                      <a:pt x="84" y="2037"/>
                      <a:pt x="203" y="2037"/>
                    </a:cubicBezTo>
                    <a:lnTo>
                      <a:pt x="2525" y="2037"/>
                    </a:lnTo>
                    <a:cubicBezTo>
                      <a:pt x="2644" y="2037"/>
                      <a:pt x="2739" y="1941"/>
                      <a:pt x="2739" y="1822"/>
                    </a:cubicBezTo>
                    <a:lnTo>
                      <a:pt x="2739" y="203"/>
                    </a:lnTo>
                    <a:cubicBezTo>
                      <a:pt x="2739" y="84"/>
                      <a:pt x="2644" y="1"/>
                      <a:pt x="25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2"/>
              <p:cNvSpPr/>
              <p:nvPr/>
            </p:nvSpPr>
            <p:spPr>
              <a:xfrm>
                <a:off x="1169446" y="4258356"/>
                <a:ext cx="34" cy="70588"/>
              </a:xfrm>
              <a:custGeom>
                <a:avLst/>
                <a:gdLst/>
                <a:ahLst/>
                <a:cxnLst/>
                <a:rect l="l" t="t" r="r" b="b"/>
                <a:pathLst>
                  <a:path w="1" h="2049" fill="none" extrusionOk="0">
                    <a:moveTo>
                      <a:pt x="0" y="1"/>
                    </a:moveTo>
                    <a:lnTo>
                      <a:pt x="0" y="2049"/>
                    </a:lnTo>
                  </a:path>
                </a:pathLst>
              </a:custGeom>
              <a:noFill/>
              <a:ln w="38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2"/>
              <p:cNvSpPr/>
              <p:nvPr/>
            </p:nvSpPr>
            <p:spPr>
              <a:xfrm>
                <a:off x="1169446" y="4281748"/>
                <a:ext cx="7100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" fill="none" extrusionOk="0">
                    <a:moveTo>
                      <a:pt x="0" y="0"/>
                    </a:moveTo>
                    <a:lnTo>
                      <a:pt x="2060" y="0"/>
                    </a:lnTo>
                  </a:path>
                </a:pathLst>
              </a:custGeom>
              <a:noFill/>
              <a:ln w="38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2"/>
              <p:cNvSpPr/>
              <p:nvPr/>
            </p:nvSpPr>
            <p:spPr>
              <a:xfrm>
                <a:off x="1169446" y="4305932"/>
                <a:ext cx="7100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" fill="none" extrusionOk="0">
                    <a:moveTo>
                      <a:pt x="0" y="1"/>
                    </a:moveTo>
                    <a:lnTo>
                      <a:pt x="2060" y="1"/>
                    </a:lnTo>
                  </a:path>
                </a:pathLst>
              </a:custGeom>
              <a:noFill/>
              <a:ln w="38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2"/>
              <p:cNvSpPr/>
              <p:nvPr/>
            </p:nvSpPr>
            <p:spPr>
              <a:xfrm>
                <a:off x="1098479" y="4351888"/>
                <a:ext cx="232606" cy="258444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7502" extrusionOk="0">
                    <a:moveTo>
                      <a:pt x="4644" y="6775"/>
                    </a:moveTo>
                    <a:lnTo>
                      <a:pt x="3370" y="7501"/>
                    </a:lnTo>
                    <a:lnTo>
                      <a:pt x="2108" y="6775"/>
                    </a:lnTo>
                    <a:cubicBezTo>
                      <a:pt x="798" y="6025"/>
                      <a:pt x="1" y="4632"/>
                      <a:pt x="1" y="3132"/>
                    </a:cubicBezTo>
                    <a:lnTo>
                      <a:pt x="1" y="1167"/>
                    </a:lnTo>
                    <a:lnTo>
                      <a:pt x="3370" y="0"/>
                    </a:lnTo>
                    <a:lnTo>
                      <a:pt x="6752" y="1167"/>
                    </a:lnTo>
                    <a:lnTo>
                      <a:pt x="6752" y="3132"/>
                    </a:lnTo>
                    <a:cubicBezTo>
                      <a:pt x="6752" y="4632"/>
                      <a:pt x="5954" y="6025"/>
                      <a:pt x="4644" y="677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2"/>
              <p:cNvSpPr/>
              <p:nvPr/>
            </p:nvSpPr>
            <p:spPr>
              <a:xfrm>
                <a:off x="1118185" y="4374040"/>
                <a:ext cx="191990" cy="212074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6156" fill="none" extrusionOk="0">
                    <a:moveTo>
                      <a:pt x="2798" y="0"/>
                    </a:moveTo>
                    <a:lnTo>
                      <a:pt x="5572" y="953"/>
                    </a:lnTo>
                    <a:lnTo>
                      <a:pt x="5572" y="2489"/>
                    </a:lnTo>
                    <a:cubicBezTo>
                      <a:pt x="5572" y="3763"/>
                      <a:pt x="4870" y="4965"/>
                      <a:pt x="3751" y="5608"/>
                    </a:cubicBezTo>
                    <a:lnTo>
                      <a:pt x="2786" y="6156"/>
                    </a:lnTo>
                    <a:lnTo>
                      <a:pt x="1822" y="5608"/>
                    </a:lnTo>
                    <a:cubicBezTo>
                      <a:pt x="703" y="4965"/>
                      <a:pt x="0" y="3775"/>
                      <a:pt x="0" y="2489"/>
                    </a:cubicBezTo>
                    <a:lnTo>
                      <a:pt x="0" y="953"/>
                    </a:lnTo>
                    <a:close/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2"/>
              <p:cNvSpPr/>
              <p:nvPr/>
            </p:nvSpPr>
            <p:spPr>
              <a:xfrm>
                <a:off x="1148949" y="4421202"/>
                <a:ext cx="140694" cy="84540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2454" fill="none" extrusionOk="0">
                    <a:moveTo>
                      <a:pt x="0" y="822"/>
                    </a:moveTo>
                    <a:lnTo>
                      <a:pt x="1643" y="2453"/>
                    </a:lnTo>
                    <a:lnTo>
                      <a:pt x="4084" y="0"/>
                    </a:lnTo>
                  </a:path>
                </a:pathLst>
              </a:custGeom>
              <a:noFill/>
              <a:ln w="1130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9" name="Google Shape;2329;p32"/>
          <p:cNvSpPr txBox="1"/>
          <p:nvPr/>
        </p:nvSpPr>
        <p:spPr>
          <a:xfrm>
            <a:off x="1286076" y="3936439"/>
            <a:ext cx="1704399" cy="53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ru-RU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Административно-организационные </a:t>
            </a:r>
            <a:endParaRPr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4" name="Google Shape;2334;p32"/>
          <p:cNvSpPr txBox="1">
            <a:spLocks noGrp="1"/>
          </p:cNvSpPr>
          <p:nvPr>
            <p:ph type="title"/>
          </p:nvPr>
        </p:nvSpPr>
        <p:spPr>
          <a:xfrm>
            <a:off x="439560" y="7918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Меры, методы и средства обеспечения требуемого уровня защищенности</a:t>
            </a:r>
            <a:endParaRPr dirty="0"/>
          </a:p>
        </p:txBody>
      </p:sp>
      <p:grpSp>
        <p:nvGrpSpPr>
          <p:cNvPr id="2335" name="Google Shape;2335;p32"/>
          <p:cNvGrpSpPr/>
          <p:nvPr/>
        </p:nvGrpSpPr>
        <p:grpSpPr>
          <a:xfrm>
            <a:off x="2983041" y="1652387"/>
            <a:ext cx="3167621" cy="2600235"/>
            <a:chOff x="2874288" y="1572950"/>
            <a:chExt cx="3360871" cy="2758870"/>
          </a:xfrm>
        </p:grpSpPr>
        <p:sp>
          <p:nvSpPr>
            <p:cNvPr id="2336" name="Google Shape;2336;p32"/>
            <p:cNvSpPr/>
            <p:nvPr/>
          </p:nvSpPr>
          <p:spPr>
            <a:xfrm>
              <a:off x="2874288" y="1848875"/>
              <a:ext cx="3360871" cy="2282562"/>
            </a:xfrm>
            <a:custGeom>
              <a:avLst/>
              <a:gdLst/>
              <a:ahLst/>
              <a:cxnLst/>
              <a:rect l="l" t="t" r="r" b="b"/>
              <a:pathLst>
                <a:path w="84833" h="57615" extrusionOk="0">
                  <a:moveTo>
                    <a:pt x="84833" y="57615"/>
                  </a:moveTo>
                  <a:lnTo>
                    <a:pt x="84833" y="42422"/>
                  </a:lnTo>
                  <a:cubicBezTo>
                    <a:pt x="84833" y="18991"/>
                    <a:pt x="65842" y="1"/>
                    <a:pt x="42423" y="1"/>
                  </a:cubicBezTo>
                  <a:lnTo>
                    <a:pt x="42423" y="1"/>
                  </a:lnTo>
                  <a:cubicBezTo>
                    <a:pt x="18991" y="1"/>
                    <a:pt x="1" y="18991"/>
                    <a:pt x="1" y="42422"/>
                  </a:cubicBezTo>
                  <a:lnTo>
                    <a:pt x="1" y="57615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2"/>
            <p:cNvSpPr/>
            <p:nvPr/>
          </p:nvSpPr>
          <p:spPr>
            <a:xfrm>
              <a:off x="2874288" y="3930851"/>
              <a:ext cx="3360871" cy="400969"/>
            </a:xfrm>
            <a:custGeom>
              <a:avLst/>
              <a:gdLst/>
              <a:ahLst/>
              <a:cxnLst/>
              <a:rect l="l" t="t" r="r" b="b"/>
              <a:pathLst>
                <a:path w="84833" h="10121" extrusionOk="0">
                  <a:moveTo>
                    <a:pt x="84833" y="5061"/>
                  </a:moveTo>
                  <a:cubicBezTo>
                    <a:pt x="84833" y="7847"/>
                    <a:pt x="65842" y="10121"/>
                    <a:pt x="42423" y="10121"/>
                  </a:cubicBezTo>
                  <a:cubicBezTo>
                    <a:pt x="18991" y="10121"/>
                    <a:pt x="1" y="7847"/>
                    <a:pt x="1" y="5061"/>
                  </a:cubicBezTo>
                  <a:cubicBezTo>
                    <a:pt x="1" y="2263"/>
                    <a:pt x="18991" y="1"/>
                    <a:pt x="42423" y="1"/>
                  </a:cubicBezTo>
                  <a:cubicBezTo>
                    <a:pt x="65842" y="1"/>
                    <a:pt x="84833" y="2263"/>
                    <a:pt x="84833" y="506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2"/>
            <p:cNvSpPr/>
            <p:nvPr/>
          </p:nvSpPr>
          <p:spPr>
            <a:xfrm>
              <a:off x="2874288" y="2124800"/>
              <a:ext cx="2059001" cy="2195800"/>
            </a:xfrm>
            <a:custGeom>
              <a:avLst/>
              <a:gdLst/>
              <a:ahLst/>
              <a:cxnLst/>
              <a:rect l="l" t="t" r="r" b="b"/>
              <a:pathLst>
                <a:path w="51972" h="55425" extrusionOk="0">
                  <a:moveTo>
                    <a:pt x="18896" y="1"/>
                  </a:moveTo>
                  <a:lnTo>
                    <a:pt x="1" y="50650"/>
                  </a:lnTo>
                  <a:lnTo>
                    <a:pt x="28397" y="55424"/>
                  </a:lnTo>
                  <a:lnTo>
                    <a:pt x="18670" y="47757"/>
                  </a:lnTo>
                  <a:lnTo>
                    <a:pt x="51971" y="36100"/>
                  </a:lnTo>
                  <a:lnTo>
                    <a:pt x="38517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2"/>
            <p:cNvSpPr/>
            <p:nvPr/>
          </p:nvSpPr>
          <p:spPr>
            <a:xfrm>
              <a:off x="3261059" y="2124800"/>
              <a:ext cx="1500037" cy="1918913"/>
            </a:xfrm>
            <a:custGeom>
              <a:avLst/>
              <a:gdLst/>
              <a:ahLst/>
              <a:cxnLst/>
              <a:rect l="l" t="t" r="r" b="b"/>
              <a:pathLst>
                <a:path w="37863" h="48436" extrusionOk="0">
                  <a:moveTo>
                    <a:pt x="25754" y="1"/>
                  </a:moveTo>
                  <a:lnTo>
                    <a:pt x="18932" y="1"/>
                  </a:lnTo>
                  <a:lnTo>
                    <a:pt x="12133" y="1"/>
                  </a:lnTo>
                  <a:lnTo>
                    <a:pt x="1" y="48435"/>
                  </a:lnTo>
                  <a:lnTo>
                    <a:pt x="18932" y="48435"/>
                  </a:lnTo>
                  <a:lnTo>
                    <a:pt x="37863" y="48435"/>
                  </a:lnTo>
                  <a:close/>
                </a:path>
              </a:pathLst>
            </a:custGeom>
            <a:solidFill>
              <a:srgbClr val="FFFFFF">
                <a:alpha val="35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2"/>
            <p:cNvSpPr/>
            <p:nvPr/>
          </p:nvSpPr>
          <p:spPr>
            <a:xfrm>
              <a:off x="3976128" y="1963959"/>
              <a:ext cx="69846" cy="2014193"/>
            </a:xfrm>
            <a:custGeom>
              <a:avLst/>
              <a:gdLst/>
              <a:ahLst/>
              <a:cxnLst/>
              <a:rect l="l" t="t" r="r" b="b"/>
              <a:pathLst>
                <a:path w="1763" h="50841" extrusionOk="0">
                  <a:moveTo>
                    <a:pt x="1" y="1"/>
                  </a:moveTo>
                  <a:lnTo>
                    <a:pt x="1763" y="1"/>
                  </a:lnTo>
                  <a:lnTo>
                    <a:pt x="1763" y="50840"/>
                  </a:lnTo>
                  <a:lnTo>
                    <a:pt x="1" y="508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2"/>
            <p:cNvSpPr/>
            <p:nvPr/>
          </p:nvSpPr>
          <p:spPr>
            <a:xfrm>
              <a:off x="4378468" y="2284254"/>
              <a:ext cx="1268433" cy="1108022"/>
            </a:xfrm>
            <a:custGeom>
              <a:avLst/>
              <a:gdLst/>
              <a:ahLst/>
              <a:cxnLst/>
              <a:rect l="l" t="t" r="r" b="b"/>
              <a:pathLst>
                <a:path w="32017" h="27968" extrusionOk="0">
                  <a:moveTo>
                    <a:pt x="32016" y="0"/>
                  </a:moveTo>
                  <a:lnTo>
                    <a:pt x="10311" y="0"/>
                  </a:lnTo>
                  <a:lnTo>
                    <a:pt x="8133" y="0"/>
                  </a:lnTo>
                  <a:lnTo>
                    <a:pt x="7192" y="0"/>
                  </a:lnTo>
                  <a:cubicBezTo>
                    <a:pt x="4858" y="0"/>
                    <a:pt x="2894" y="1750"/>
                    <a:pt x="2632" y="4072"/>
                  </a:cubicBezTo>
                  <a:lnTo>
                    <a:pt x="1" y="27968"/>
                  </a:lnTo>
                  <a:lnTo>
                    <a:pt x="12478" y="27968"/>
                  </a:lnTo>
                  <a:lnTo>
                    <a:pt x="12478" y="23836"/>
                  </a:lnTo>
                  <a:lnTo>
                    <a:pt x="32005" y="23836"/>
                  </a:lnTo>
                  <a:lnTo>
                    <a:pt x="32005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2"/>
            <p:cNvSpPr/>
            <p:nvPr/>
          </p:nvSpPr>
          <p:spPr>
            <a:xfrm>
              <a:off x="5297282" y="2284254"/>
              <a:ext cx="493911" cy="1108498"/>
            </a:xfrm>
            <a:custGeom>
              <a:avLst/>
              <a:gdLst/>
              <a:ahLst/>
              <a:cxnLst/>
              <a:rect l="l" t="t" r="r" b="b"/>
              <a:pathLst>
                <a:path w="12467" h="27980" extrusionOk="0">
                  <a:moveTo>
                    <a:pt x="12467" y="27980"/>
                  </a:moveTo>
                  <a:lnTo>
                    <a:pt x="1" y="27980"/>
                  </a:lnTo>
                  <a:lnTo>
                    <a:pt x="2632" y="4072"/>
                  </a:lnTo>
                  <a:cubicBezTo>
                    <a:pt x="2882" y="1750"/>
                    <a:pt x="4847" y="0"/>
                    <a:pt x="7180" y="0"/>
                  </a:cubicBezTo>
                  <a:lnTo>
                    <a:pt x="10300" y="0"/>
                  </a:lnTo>
                  <a:cubicBezTo>
                    <a:pt x="11502" y="0"/>
                    <a:pt x="12467" y="964"/>
                    <a:pt x="12467" y="2167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2"/>
            <p:cNvSpPr/>
            <p:nvPr/>
          </p:nvSpPr>
          <p:spPr>
            <a:xfrm>
              <a:off x="3779910" y="2935144"/>
              <a:ext cx="786843" cy="1108537"/>
            </a:xfrm>
            <a:custGeom>
              <a:avLst/>
              <a:gdLst/>
              <a:ahLst/>
              <a:cxnLst/>
              <a:rect l="l" t="t" r="r" b="b"/>
              <a:pathLst>
                <a:path w="19861" h="27981" extrusionOk="0">
                  <a:moveTo>
                    <a:pt x="1" y="1"/>
                  </a:moveTo>
                  <a:lnTo>
                    <a:pt x="1" y="27980"/>
                  </a:lnTo>
                  <a:lnTo>
                    <a:pt x="18312" y="27980"/>
                  </a:lnTo>
                  <a:cubicBezTo>
                    <a:pt x="19158" y="27980"/>
                    <a:pt x="19860" y="27290"/>
                    <a:pt x="19836" y="26432"/>
                  </a:cubicBezTo>
                  <a:lnTo>
                    <a:pt x="19836" y="1525"/>
                  </a:lnTo>
                  <a:cubicBezTo>
                    <a:pt x="19836" y="679"/>
                    <a:pt x="19158" y="1"/>
                    <a:pt x="18312" y="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3593596" y="2935144"/>
              <a:ext cx="372682" cy="1108537"/>
            </a:xfrm>
            <a:custGeom>
              <a:avLst/>
              <a:gdLst/>
              <a:ahLst/>
              <a:cxnLst/>
              <a:rect l="l" t="t" r="r" b="b"/>
              <a:pathLst>
                <a:path w="9407" h="27981" extrusionOk="0">
                  <a:moveTo>
                    <a:pt x="9407" y="27980"/>
                  </a:moveTo>
                  <a:lnTo>
                    <a:pt x="1167" y="27980"/>
                  </a:lnTo>
                  <a:cubicBezTo>
                    <a:pt x="524" y="27980"/>
                    <a:pt x="1" y="27456"/>
                    <a:pt x="1" y="26813"/>
                  </a:cubicBezTo>
                  <a:lnTo>
                    <a:pt x="1" y="2763"/>
                  </a:lnTo>
                  <a:cubicBezTo>
                    <a:pt x="1" y="1227"/>
                    <a:pt x="1239" y="1"/>
                    <a:pt x="2775" y="1"/>
                  </a:cubicBezTo>
                  <a:lnTo>
                    <a:pt x="6632" y="1"/>
                  </a:lnTo>
                  <a:cubicBezTo>
                    <a:pt x="8156" y="1"/>
                    <a:pt x="9395" y="1227"/>
                    <a:pt x="9395" y="2763"/>
                  </a:cubicBezTo>
                  <a:lnTo>
                    <a:pt x="9395" y="2798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2"/>
            <p:cNvSpPr/>
            <p:nvPr/>
          </p:nvSpPr>
          <p:spPr>
            <a:xfrm>
              <a:off x="3966224" y="3360619"/>
              <a:ext cx="1150492" cy="332074"/>
            </a:xfrm>
            <a:custGeom>
              <a:avLst/>
              <a:gdLst/>
              <a:ahLst/>
              <a:cxnLst/>
              <a:rect l="l" t="t" r="r" b="b"/>
              <a:pathLst>
                <a:path w="29040" h="8382" extrusionOk="0">
                  <a:moveTo>
                    <a:pt x="1" y="0"/>
                  </a:moveTo>
                  <a:lnTo>
                    <a:pt x="29040" y="0"/>
                  </a:lnTo>
                  <a:lnTo>
                    <a:pt x="29040" y="8382"/>
                  </a:lnTo>
                  <a:lnTo>
                    <a:pt x="1" y="8382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3966224" y="3692680"/>
              <a:ext cx="1150492" cy="350496"/>
            </a:xfrm>
            <a:custGeom>
              <a:avLst/>
              <a:gdLst/>
              <a:ahLst/>
              <a:cxnLst/>
              <a:rect l="l" t="t" r="r" b="b"/>
              <a:pathLst>
                <a:path w="29040" h="8847" extrusionOk="0">
                  <a:moveTo>
                    <a:pt x="1" y="0"/>
                  </a:moveTo>
                  <a:lnTo>
                    <a:pt x="29040" y="0"/>
                  </a:lnTo>
                  <a:lnTo>
                    <a:pt x="29040" y="8846"/>
                  </a:lnTo>
                  <a:lnTo>
                    <a:pt x="1" y="8846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4909124" y="3211069"/>
              <a:ext cx="259455" cy="149596"/>
            </a:xfrm>
            <a:custGeom>
              <a:avLst/>
              <a:gdLst/>
              <a:ahLst/>
              <a:cxnLst/>
              <a:rect l="l" t="t" r="r" b="b"/>
              <a:pathLst>
                <a:path w="6549" h="3776" extrusionOk="0">
                  <a:moveTo>
                    <a:pt x="0" y="1"/>
                  </a:moveTo>
                  <a:lnTo>
                    <a:pt x="0" y="3775"/>
                  </a:lnTo>
                  <a:lnTo>
                    <a:pt x="6549" y="3775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763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4553452" y="2567548"/>
              <a:ext cx="320347" cy="384924"/>
            </a:xfrm>
            <a:custGeom>
              <a:avLst/>
              <a:gdLst/>
              <a:ahLst/>
              <a:cxnLst/>
              <a:rect l="l" t="t" r="r" b="b"/>
              <a:pathLst>
                <a:path w="8086" h="9716" extrusionOk="0">
                  <a:moveTo>
                    <a:pt x="5476" y="0"/>
                  </a:moveTo>
                  <a:cubicBezTo>
                    <a:pt x="4671" y="0"/>
                    <a:pt x="3891" y="428"/>
                    <a:pt x="3477" y="1183"/>
                  </a:cubicBezTo>
                  <a:lnTo>
                    <a:pt x="608" y="6315"/>
                  </a:lnTo>
                  <a:cubicBezTo>
                    <a:pt x="1" y="7410"/>
                    <a:pt x="406" y="8815"/>
                    <a:pt x="1501" y="9422"/>
                  </a:cubicBezTo>
                  <a:cubicBezTo>
                    <a:pt x="1856" y="9621"/>
                    <a:pt x="2241" y="9715"/>
                    <a:pt x="2621" y="9715"/>
                  </a:cubicBezTo>
                  <a:cubicBezTo>
                    <a:pt x="3427" y="9715"/>
                    <a:pt x="4208" y="9290"/>
                    <a:pt x="4620" y="8530"/>
                  </a:cubicBezTo>
                  <a:lnTo>
                    <a:pt x="7478" y="3398"/>
                  </a:lnTo>
                  <a:cubicBezTo>
                    <a:pt x="8085" y="2291"/>
                    <a:pt x="7680" y="898"/>
                    <a:pt x="6585" y="290"/>
                  </a:cubicBezTo>
                  <a:cubicBezTo>
                    <a:pt x="6233" y="93"/>
                    <a:pt x="5851" y="0"/>
                    <a:pt x="547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4265285" y="2811582"/>
              <a:ext cx="553338" cy="155697"/>
            </a:xfrm>
            <a:custGeom>
              <a:avLst/>
              <a:gdLst/>
              <a:ahLst/>
              <a:cxnLst/>
              <a:rect l="l" t="t" r="r" b="b"/>
              <a:pathLst>
                <a:path w="13967" h="3930" extrusionOk="0">
                  <a:moveTo>
                    <a:pt x="13966" y="1965"/>
                  </a:moveTo>
                  <a:lnTo>
                    <a:pt x="13966" y="1965"/>
                  </a:lnTo>
                  <a:cubicBezTo>
                    <a:pt x="13966" y="3048"/>
                    <a:pt x="13085" y="3929"/>
                    <a:pt x="12002" y="3929"/>
                  </a:cubicBezTo>
                  <a:lnTo>
                    <a:pt x="1965" y="3929"/>
                  </a:lnTo>
                  <a:cubicBezTo>
                    <a:pt x="881" y="3929"/>
                    <a:pt x="0" y="3060"/>
                    <a:pt x="0" y="1965"/>
                  </a:cubicBezTo>
                  <a:lnTo>
                    <a:pt x="0" y="1965"/>
                  </a:lnTo>
                  <a:cubicBezTo>
                    <a:pt x="0" y="881"/>
                    <a:pt x="881" y="0"/>
                    <a:pt x="1965" y="0"/>
                  </a:cubicBezTo>
                  <a:lnTo>
                    <a:pt x="12002" y="0"/>
                  </a:lnTo>
                  <a:cubicBezTo>
                    <a:pt x="13073" y="0"/>
                    <a:pt x="13966" y="881"/>
                    <a:pt x="13966" y="1965"/>
                  </a:cubicBezTo>
                  <a:close/>
                </a:path>
              </a:pathLst>
            </a:custGeom>
            <a:solidFill>
              <a:srgbClr val="BCB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4179913" y="2811582"/>
              <a:ext cx="216985" cy="207120"/>
            </a:xfrm>
            <a:custGeom>
              <a:avLst/>
              <a:gdLst/>
              <a:ahLst/>
              <a:cxnLst/>
              <a:rect l="l" t="t" r="r" b="b"/>
              <a:pathLst>
                <a:path w="5477" h="5228" extrusionOk="0">
                  <a:moveTo>
                    <a:pt x="1465" y="0"/>
                  </a:moveTo>
                  <a:cubicBezTo>
                    <a:pt x="655" y="0"/>
                    <a:pt x="0" y="655"/>
                    <a:pt x="0" y="1477"/>
                  </a:cubicBezTo>
                  <a:lnTo>
                    <a:pt x="0" y="4525"/>
                  </a:lnTo>
                  <a:cubicBezTo>
                    <a:pt x="0" y="4917"/>
                    <a:pt x="310" y="5227"/>
                    <a:pt x="703" y="5227"/>
                  </a:cubicBezTo>
                  <a:lnTo>
                    <a:pt x="4774" y="5227"/>
                  </a:lnTo>
                  <a:cubicBezTo>
                    <a:pt x="5167" y="5227"/>
                    <a:pt x="5477" y="4917"/>
                    <a:pt x="5477" y="4525"/>
                  </a:cubicBezTo>
                  <a:lnTo>
                    <a:pt x="5477" y="703"/>
                  </a:lnTo>
                  <a:cubicBezTo>
                    <a:pt x="5477" y="310"/>
                    <a:pt x="5167" y="0"/>
                    <a:pt x="4774" y="0"/>
                  </a:cubicBez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4226580" y="2915336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4277051" y="2915336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4328473" y="2915336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3932273" y="3071264"/>
              <a:ext cx="809465" cy="289604"/>
            </a:xfrm>
            <a:custGeom>
              <a:avLst/>
              <a:gdLst/>
              <a:ahLst/>
              <a:cxnLst/>
              <a:rect l="l" t="t" r="r" b="b"/>
              <a:pathLst>
                <a:path w="20432" h="7310" extrusionOk="0">
                  <a:moveTo>
                    <a:pt x="3384" y="1"/>
                  </a:moveTo>
                  <a:cubicBezTo>
                    <a:pt x="1651" y="1"/>
                    <a:pt x="200" y="1350"/>
                    <a:pt x="107" y="3101"/>
                  </a:cubicBezTo>
                  <a:cubicBezTo>
                    <a:pt x="0" y="4911"/>
                    <a:pt x="1381" y="6459"/>
                    <a:pt x="3203" y="6554"/>
                  </a:cubicBezTo>
                  <a:lnTo>
                    <a:pt x="16871" y="7304"/>
                  </a:lnTo>
                  <a:cubicBezTo>
                    <a:pt x="16937" y="7308"/>
                    <a:pt x="17002" y="7310"/>
                    <a:pt x="17067" y="7310"/>
                  </a:cubicBezTo>
                  <a:cubicBezTo>
                    <a:pt x="18802" y="7310"/>
                    <a:pt x="20244" y="5942"/>
                    <a:pt x="20324" y="4208"/>
                  </a:cubicBezTo>
                  <a:cubicBezTo>
                    <a:pt x="20431" y="2411"/>
                    <a:pt x="19050" y="863"/>
                    <a:pt x="17229" y="756"/>
                  </a:cubicBezTo>
                  <a:lnTo>
                    <a:pt x="3560" y="6"/>
                  </a:lnTo>
                  <a:cubicBezTo>
                    <a:pt x="3501" y="2"/>
                    <a:pt x="3442" y="1"/>
                    <a:pt x="3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4693534" y="2398863"/>
              <a:ext cx="475053" cy="812278"/>
            </a:xfrm>
            <a:custGeom>
              <a:avLst/>
              <a:gdLst/>
              <a:ahLst/>
              <a:cxnLst/>
              <a:rect l="l" t="t" r="r" b="b"/>
              <a:pathLst>
                <a:path w="11991" h="20503" extrusionOk="0">
                  <a:moveTo>
                    <a:pt x="11991" y="20503"/>
                  </a:moveTo>
                  <a:lnTo>
                    <a:pt x="1" y="20503"/>
                  </a:lnTo>
                  <a:lnTo>
                    <a:pt x="1" y="3501"/>
                  </a:lnTo>
                  <a:cubicBezTo>
                    <a:pt x="1" y="1512"/>
                    <a:pt x="1846" y="0"/>
                    <a:pt x="3787" y="417"/>
                  </a:cubicBezTo>
                  <a:lnTo>
                    <a:pt x="3787" y="417"/>
                  </a:lnTo>
                  <a:cubicBezTo>
                    <a:pt x="8573" y="1429"/>
                    <a:pt x="11991" y="5644"/>
                    <a:pt x="11991" y="10525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4646391" y="2344035"/>
              <a:ext cx="308066" cy="287187"/>
            </a:xfrm>
            <a:custGeom>
              <a:avLst/>
              <a:gdLst/>
              <a:ahLst/>
              <a:cxnLst/>
              <a:rect l="l" t="t" r="r" b="b"/>
              <a:pathLst>
                <a:path w="7776" h="7249" extrusionOk="0">
                  <a:moveTo>
                    <a:pt x="2922" y="0"/>
                  </a:moveTo>
                  <a:cubicBezTo>
                    <a:pt x="2242" y="0"/>
                    <a:pt x="1560" y="259"/>
                    <a:pt x="1036" y="777"/>
                  </a:cubicBezTo>
                  <a:cubicBezTo>
                    <a:pt x="0" y="1825"/>
                    <a:pt x="0" y="3504"/>
                    <a:pt x="1036" y="4539"/>
                  </a:cubicBezTo>
                  <a:lnTo>
                    <a:pt x="2977" y="6480"/>
                  </a:lnTo>
                  <a:cubicBezTo>
                    <a:pt x="3489" y="6992"/>
                    <a:pt x="4168" y="7248"/>
                    <a:pt x="4849" y="7248"/>
                  </a:cubicBezTo>
                  <a:cubicBezTo>
                    <a:pt x="5531" y="7248"/>
                    <a:pt x="6215" y="6992"/>
                    <a:pt x="6739" y="6480"/>
                  </a:cubicBezTo>
                  <a:cubicBezTo>
                    <a:pt x="7775" y="5432"/>
                    <a:pt x="7775" y="3754"/>
                    <a:pt x="6739" y="2718"/>
                  </a:cubicBezTo>
                  <a:lnTo>
                    <a:pt x="4799" y="777"/>
                  </a:lnTo>
                  <a:cubicBezTo>
                    <a:pt x="4281" y="259"/>
                    <a:pt x="3602" y="0"/>
                    <a:pt x="2922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4562445" y="2263495"/>
              <a:ext cx="354260" cy="337303"/>
            </a:xfrm>
            <a:custGeom>
              <a:avLst/>
              <a:gdLst/>
              <a:ahLst/>
              <a:cxnLst/>
              <a:rect l="l" t="t" r="r" b="b"/>
              <a:pathLst>
                <a:path w="8942" h="8514" extrusionOk="0">
                  <a:moveTo>
                    <a:pt x="6537" y="8513"/>
                  </a:moveTo>
                  <a:lnTo>
                    <a:pt x="2084" y="8513"/>
                  </a:lnTo>
                  <a:cubicBezTo>
                    <a:pt x="929" y="8513"/>
                    <a:pt x="0" y="7573"/>
                    <a:pt x="0" y="6430"/>
                  </a:cubicBezTo>
                  <a:lnTo>
                    <a:pt x="0" y="0"/>
                  </a:lnTo>
                  <a:lnTo>
                    <a:pt x="8942" y="0"/>
                  </a:lnTo>
                  <a:lnTo>
                    <a:pt x="8942" y="6132"/>
                  </a:lnTo>
                  <a:cubicBezTo>
                    <a:pt x="8930" y="7442"/>
                    <a:pt x="7858" y="8513"/>
                    <a:pt x="6537" y="851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4475171" y="2088472"/>
              <a:ext cx="483056" cy="364679"/>
            </a:xfrm>
            <a:custGeom>
              <a:avLst/>
              <a:gdLst/>
              <a:ahLst/>
              <a:cxnLst/>
              <a:rect l="l" t="t" r="r" b="b"/>
              <a:pathLst>
                <a:path w="12193" h="9205" extrusionOk="0">
                  <a:moveTo>
                    <a:pt x="10776" y="2751"/>
                  </a:moveTo>
                  <a:lnTo>
                    <a:pt x="10192" y="2180"/>
                  </a:lnTo>
                  <a:cubicBezTo>
                    <a:pt x="9811" y="1799"/>
                    <a:pt x="9275" y="1584"/>
                    <a:pt x="8740" y="1584"/>
                  </a:cubicBezTo>
                  <a:lnTo>
                    <a:pt x="8085" y="1584"/>
                  </a:lnTo>
                  <a:cubicBezTo>
                    <a:pt x="7847" y="989"/>
                    <a:pt x="7251" y="561"/>
                    <a:pt x="6561" y="561"/>
                  </a:cubicBezTo>
                  <a:cubicBezTo>
                    <a:pt x="6311" y="561"/>
                    <a:pt x="6084" y="620"/>
                    <a:pt x="5858" y="715"/>
                  </a:cubicBezTo>
                  <a:cubicBezTo>
                    <a:pt x="5561" y="275"/>
                    <a:pt x="5072" y="1"/>
                    <a:pt x="4513" y="1"/>
                  </a:cubicBezTo>
                  <a:cubicBezTo>
                    <a:pt x="4108" y="1"/>
                    <a:pt x="3739" y="144"/>
                    <a:pt x="3441" y="382"/>
                  </a:cubicBezTo>
                  <a:cubicBezTo>
                    <a:pt x="3084" y="132"/>
                    <a:pt x="2644" y="1"/>
                    <a:pt x="2191" y="1"/>
                  </a:cubicBezTo>
                  <a:cubicBezTo>
                    <a:pt x="977" y="1"/>
                    <a:pt x="0" y="977"/>
                    <a:pt x="0" y="2180"/>
                  </a:cubicBezTo>
                  <a:cubicBezTo>
                    <a:pt x="0" y="3394"/>
                    <a:pt x="977" y="4371"/>
                    <a:pt x="2191" y="4371"/>
                  </a:cubicBezTo>
                  <a:lnTo>
                    <a:pt x="8990" y="4371"/>
                  </a:lnTo>
                  <a:lnTo>
                    <a:pt x="8990" y="7585"/>
                  </a:lnTo>
                  <a:cubicBezTo>
                    <a:pt x="8990" y="7978"/>
                    <a:pt x="9216" y="8311"/>
                    <a:pt x="9549" y="8478"/>
                  </a:cubicBezTo>
                  <a:lnTo>
                    <a:pt x="11121" y="9204"/>
                  </a:lnTo>
                  <a:lnTo>
                    <a:pt x="11121" y="9193"/>
                  </a:lnTo>
                  <a:cubicBezTo>
                    <a:pt x="11811" y="7811"/>
                    <a:pt x="12169" y="6276"/>
                    <a:pt x="12169" y="4728"/>
                  </a:cubicBezTo>
                  <a:cubicBezTo>
                    <a:pt x="12192" y="3835"/>
                    <a:pt x="11621" y="3049"/>
                    <a:pt x="10776" y="2751"/>
                  </a:cubicBez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3962460" y="2766776"/>
              <a:ext cx="536342" cy="336828"/>
            </a:xfrm>
            <a:custGeom>
              <a:avLst/>
              <a:gdLst/>
              <a:ahLst/>
              <a:cxnLst/>
              <a:rect l="l" t="t" r="r" b="b"/>
              <a:pathLst>
                <a:path w="13538" h="8502" extrusionOk="0">
                  <a:moveTo>
                    <a:pt x="738" y="0"/>
                  </a:moveTo>
                  <a:cubicBezTo>
                    <a:pt x="250" y="0"/>
                    <a:pt x="0" y="393"/>
                    <a:pt x="155" y="881"/>
                  </a:cubicBezTo>
                  <a:lnTo>
                    <a:pt x="2774" y="8501"/>
                  </a:lnTo>
                  <a:lnTo>
                    <a:pt x="13538" y="8501"/>
                  </a:lnTo>
                  <a:lnTo>
                    <a:pt x="10918" y="881"/>
                  </a:lnTo>
                  <a:cubicBezTo>
                    <a:pt x="10752" y="393"/>
                    <a:pt x="10228" y="0"/>
                    <a:pt x="9740" y="0"/>
                  </a:cubicBez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4474220" y="3067699"/>
              <a:ext cx="258068" cy="35893"/>
            </a:xfrm>
            <a:custGeom>
              <a:avLst/>
              <a:gdLst/>
              <a:ahLst/>
              <a:cxnLst/>
              <a:rect l="l" t="t" r="r" b="b"/>
              <a:pathLst>
                <a:path w="6514" h="906" extrusionOk="0">
                  <a:moveTo>
                    <a:pt x="1" y="0"/>
                  </a:moveTo>
                  <a:lnTo>
                    <a:pt x="1" y="905"/>
                  </a:lnTo>
                  <a:lnTo>
                    <a:pt x="6513" y="90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2"/>
            <p:cNvSpPr/>
            <p:nvPr/>
          </p:nvSpPr>
          <p:spPr>
            <a:xfrm>
              <a:off x="3937463" y="2766776"/>
              <a:ext cx="536817" cy="336828"/>
            </a:xfrm>
            <a:custGeom>
              <a:avLst/>
              <a:gdLst/>
              <a:ahLst/>
              <a:cxnLst/>
              <a:rect l="l" t="t" r="r" b="b"/>
              <a:pathLst>
                <a:path w="13550" h="8502" extrusionOk="0">
                  <a:moveTo>
                    <a:pt x="13550" y="8501"/>
                  </a:moveTo>
                  <a:lnTo>
                    <a:pt x="2786" y="8501"/>
                  </a:lnTo>
                  <a:lnTo>
                    <a:pt x="167" y="881"/>
                  </a:lnTo>
                  <a:cubicBezTo>
                    <a:pt x="0" y="393"/>
                    <a:pt x="250" y="0"/>
                    <a:pt x="750" y="0"/>
                  </a:cubicBezTo>
                  <a:lnTo>
                    <a:pt x="9751" y="0"/>
                  </a:lnTo>
                  <a:cubicBezTo>
                    <a:pt x="10240" y="0"/>
                    <a:pt x="10763" y="393"/>
                    <a:pt x="10930" y="881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2"/>
            <p:cNvSpPr/>
            <p:nvPr/>
          </p:nvSpPr>
          <p:spPr>
            <a:xfrm>
              <a:off x="4125163" y="2915336"/>
              <a:ext cx="155697" cy="39657"/>
            </a:xfrm>
            <a:custGeom>
              <a:avLst/>
              <a:gdLst/>
              <a:ahLst/>
              <a:cxnLst/>
              <a:rect l="l" t="t" r="r" b="b"/>
              <a:pathLst>
                <a:path w="3930" h="1001" extrusionOk="0">
                  <a:moveTo>
                    <a:pt x="1" y="1"/>
                  </a:moveTo>
                  <a:lnTo>
                    <a:pt x="334" y="1001"/>
                  </a:lnTo>
                  <a:lnTo>
                    <a:pt x="3930" y="1001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2"/>
            <p:cNvSpPr/>
            <p:nvPr/>
          </p:nvSpPr>
          <p:spPr>
            <a:xfrm>
              <a:off x="3906800" y="3068650"/>
              <a:ext cx="639189" cy="437298"/>
            </a:xfrm>
            <a:custGeom>
              <a:avLst/>
              <a:gdLst/>
              <a:ahLst/>
              <a:cxnLst/>
              <a:rect l="l" t="t" r="r" b="b"/>
              <a:pathLst>
                <a:path w="16134" h="11038" extrusionOk="0">
                  <a:moveTo>
                    <a:pt x="12573" y="10680"/>
                  </a:moveTo>
                  <a:lnTo>
                    <a:pt x="1239" y="5870"/>
                  </a:lnTo>
                  <a:cubicBezTo>
                    <a:pt x="405" y="5513"/>
                    <a:pt x="0" y="4548"/>
                    <a:pt x="358" y="3715"/>
                  </a:cubicBezTo>
                  <a:lnTo>
                    <a:pt x="1405" y="1238"/>
                  </a:lnTo>
                  <a:cubicBezTo>
                    <a:pt x="1751" y="405"/>
                    <a:pt x="2727" y="0"/>
                    <a:pt x="3560" y="357"/>
                  </a:cubicBezTo>
                  <a:lnTo>
                    <a:pt x="14895" y="5167"/>
                  </a:lnTo>
                  <a:cubicBezTo>
                    <a:pt x="15728" y="5525"/>
                    <a:pt x="16133" y="6489"/>
                    <a:pt x="15776" y="7322"/>
                  </a:cubicBezTo>
                  <a:lnTo>
                    <a:pt x="14740" y="9799"/>
                  </a:lnTo>
                  <a:cubicBezTo>
                    <a:pt x="14395" y="10644"/>
                    <a:pt x="13431" y="11037"/>
                    <a:pt x="12573" y="10680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2"/>
            <p:cNvSpPr/>
            <p:nvPr/>
          </p:nvSpPr>
          <p:spPr>
            <a:xfrm>
              <a:off x="4554878" y="3095628"/>
              <a:ext cx="630235" cy="383260"/>
            </a:xfrm>
            <a:custGeom>
              <a:avLst/>
              <a:gdLst/>
              <a:ahLst/>
              <a:cxnLst/>
              <a:rect l="l" t="t" r="r" b="b"/>
              <a:pathLst>
                <a:path w="15908" h="9674" extrusionOk="0">
                  <a:moveTo>
                    <a:pt x="3712" y="1"/>
                  </a:moveTo>
                  <a:cubicBezTo>
                    <a:pt x="2377" y="1"/>
                    <a:pt x="1113" y="822"/>
                    <a:pt x="620" y="2153"/>
                  </a:cubicBezTo>
                  <a:cubicBezTo>
                    <a:pt x="1" y="3843"/>
                    <a:pt x="870" y="5737"/>
                    <a:pt x="2572" y="6368"/>
                  </a:cubicBezTo>
                  <a:lnTo>
                    <a:pt x="11073" y="9475"/>
                  </a:lnTo>
                  <a:cubicBezTo>
                    <a:pt x="11443" y="9610"/>
                    <a:pt x="11822" y="9673"/>
                    <a:pt x="12195" y="9673"/>
                  </a:cubicBezTo>
                  <a:cubicBezTo>
                    <a:pt x="13538" y="9673"/>
                    <a:pt x="14801" y="8846"/>
                    <a:pt x="15276" y="7522"/>
                  </a:cubicBezTo>
                  <a:cubicBezTo>
                    <a:pt x="15907" y="5832"/>
                    <a:pt x="15026" y="3939"/>
                    <a:pt x="13336" y="3308"/>
                  </a:cubicBezTo>
                  <a:lnTo>
                    <a:pt x="4834" y="200"/>
                  </a:lnTo>
                  <a:cubicBezTo>
                    <a:pt x="4465" y="65"/>
                    <a:pt x="4086" y="1"/>
                    <a:pt x="3712" y="1"/>
                  </a:cubicBezTo>
                  <a:close/>
                </a:path>
              </a:pathLst>
            </a:custGeom>
            <a:solidFill>
              <a:srgbClr val="9D4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2"/>
            <p:cNvSpPr/>
            <p:nvPr/>
          </p:nvSpPr>
          <p:spPr>
            <a:xfrm>
              <a:off x="4944026" y="2631409"/>
              <a:ext cx="181646" cy="414637"/>
            </a:xfrm>
            <a:custGeom>
              <a:avLst/>
              <a:gdLst/>
              <a:ahLst/>
              <a:cxnLst/>
              <a:rect l="l" t="t" r="r" b="b"/>
              <a:pathLst>
                <a:path w="4585" h="10466" extrusionOk="0">
                  <a:moveTo>
                    <a:pt x="2286" y="0"/>
                  </a:moveTo>
                  <a:cubicBezTo>
                    <a:pt x="1024" y="0"/>
                    <a:pt x="0" y="1024"/>
                    <a:pt x="0" y="2286"/>
                  </a:cubicBezTo>
                  <a:lnTo>
                    <a:pt x="0" y="8168"/>
                  </a:lnTo>
                  <a:cubicBezTo>
                    <a:pt x="0" y="9430"/>
                    <a:pt x="1024" y="10466"/>
                    <a:pt x="2286" y="10466"/>
                  </a:cubicBezTo>
                  <a:cubicBezTo>
                    <a:pt x="3548" y="10466"/>
                    <a:pt x="4584" y="9430"/>
                    <a:pt x="4584" y="8168"/>
                  </a:cubicBezTo>
                  <a:lnTo>
                    <a:pt x="4584" y="2286"/>
                  </a:lnTo>
                  <a:cubicBezTo>
                    <a:pt x="4584" y="1024"/>
                    <a:pt x="3548" y="0"/>
                    <a:pt x="228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2"/>
            <p:cNvSpPr/>
            <p:nvPr/>
          </p:nvSpPr>
          <p:spPr>
            <a:xfrm>
              <a:off x="4257719" y="3222875"/>
              <a:ext cx="470775" cy="379298"/>
            </a:xfrm>
            <a:custGeom>
              <a:avLst/>
              <a:gdLst/>
              <a:ahLst/>
              <a:cxnLst/>
              <a:rect l="l" t="t" r="r" b="b"/>
              <a:pathLst>
                <a:path w="11883" h="9574" extrusionOk="0">
                  <a:moveTo>
                    <a:pt x="1" y="6465"/>
                  </a:moveTo>
                  <a:lnTo>
                    <a:pt x="5942" y="9085"/>
                  </a:lnTo>
                  <a:cubicBezTo>
                    <a:pt x="7037" y="9573"/>
                    <a:pt x="8311" y="9073"/>
                    <a:pt x="8787" y="7989"/>
                  </a:cubicBezTo>
                  <a:lnTo>
                    <a:pt x="11466" y="1941"/>
                  </a:lnTo>
                  <a:cubicBezTo>
                    <a:pt x="11883" y="1012"/>
                    <a:pt x="11085" y="0"/>
                    <a:pt x="10085" y="179"/>
                  </a:cubicBezTo>
                  <a:lnTo>
                    <a:pt x="3989" y="1286"/>
                  </a:lnTo>
                  <a:lnTo>
                    <a:pt x="2572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2"/>
            <p:cNvSpPr/>
            <p:nvPr/>
          </p:nvSpPr>
          <p:spPr>
            <a:xfrm>
              <a:off x="4428464" y="3229134"/>
              <a:ext cx="298280" cy="361391"/>
            </a:xfrm>
            <a:custGeom>
              <a:avLst/>
              <a:gdLst/>
              <a:ahLst/>
              <a:cxnLst/>
              <a:rect l="l" t="t" r="r" b="b"/>
              <a:pathLst>
                <a:path w="7529" h="9122" extrusionOk="0">
                  <a:moveTo>
                    <a:pt x="1" y="8212"/>
                  </a:moveTo>
                  <a:lnTo>
                    <a:pt x="1" y="8212"/>
                  </a:lnTo>
                  <a:cubicBezTo>
                    <a:pt x="9" y="8216"/>
                    <a:pt x="17" y="8220"/>
                    <a:pt x="25" y="8223"/>
                  </a:cubicBezTo>
                  <a:lnTo>
                    <a:pt x="25" y="8223"/>
                  </a:lnTo>
                  <a:lnTo>
                    <a:pt x="1" y="8212"/>
                  </a:lnTo>
                  <a:close/>
                  <a:moveTo>
                    <a:pt x="5994" y="0"/>
                  </a:moveTo>
                  <a:cubicBezTo>
                    <a:pt x="5919" y="0"/>
                    <a:pt x="5842" y="7"/>
                    <a:pt x="5763" y="21"/>
                  </a:cubicBezTo>
                  <a:lnTo>
                    <a:pt x="5549" y="57"/>
                  </a:lnTo>
                  <a:cubicBezTo>
                    <a:pt x="5680" y="378"/>
                    <a:pt x="5692" y="735"/>
                    <a:pt x="5537" y="1069"/>
                  </a:cubicBezTo>
                  <a:lnTo>
                    <a:pt x="2858" y="7117"/>
                  </a:lnTo>
                  <a:cubicBezTo>
                    <a:pt x="2507" y="7917"/>
                    <a:pt x="1721" y="8405"/>
                    <a:pt x="888" y="8405"/>
                  </a:cubicBezTo>
                  <a:cubicBezTo>
                    <a:pt x="601" y="8405"/>
                    <a:pt x="308" y="8347"/>
                    <a:pt x="25" y="8223"/>
                  </a:cubicBezTo>
                  <a:lnTo>
                    <a:pt x="25" y="8223"/>
                  </a:lnTo>
                  <a:lnTo>
                    <a:pt x="1608" y="8927"/>
                  </a:lnTo>
                  <a:cubicBezTo>
                    <a:pt x="1897" y="9059"/>
                    <a:pt x="2199" y="9121"/>
                    <a:pt x="2496" y="9121"/>
                  </a:cubicBezTo>
                  <a:cubicBezTo>
                    <a:pt x="3321" y="9121"/>
                    <a:pt x="4106" y="8638"/>
                    <a:pt x="4465" y="7831"/>
                  </a:cubicBezTo>
                  <a:lnTo>
                    <a:pt x="7144" y="1783"/>
                  </a:lnTo>
                  <a:cubicBezTo>
                    <a:pt x="7528" y="927"/>
                    <a:pt x="6881" y="0"/>
                    <a:pt x="5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2"/>
            <p:cNvSpPr/>
            <p:nvPr/>
          </p:nvSpPr>
          <p:spPr>
            <a:xfrm>
              <a:off x="4572349" y="2864390"/>
              <a:ext cx="553338" cy="181646"/>
            </a:xfrm>
            <a:custGeom>
              <a:avLst/>
              <a:gdLst/>
              <a:ahLst/>
              <a:cxnLst/>
              <a:rect l="l" t="t" r="r" b="b"/>
              <a:pathLst>
                <a:path w="13967" h="4585" extrusionOk="0">
                  <a:moveTo>
                    <a:pt x="13966" y="2287"/>
                  </a:moveTo>
                  <a:lnTo>
                    <a:pt x="13966" y="2287"/>
                  </a:lnTo>
                  <a:cubicBezTo>
                    <a:pt x="13966" y="3549"/>
                    <a:pt x="12930" y="4585"/>
                    <a:pt x="11668" y="4585"/>
                  </a:cubicBezTo>
                  <a:lnTo>
                    <a:pt x="2298" y="4585"/>
                  </a:lnTo>
                  <a:cubicBezTo>
                    <a:pt x="1024" y="4585"/>
                    <a:pt x="0" y="3549"/>
                    <a:pt x="0" y="2287"/>
                  </a:cubicBezTo>
                  <a:lnTo>
                    <a:pt x="0" y="2287"/>
                  </a:lnTo>
                  <a:cubicBezTo>
                    <a:pt x="0" y="1025"/>
                    <a:pt x="1024" y="1"/>
                    <a:pt x="2298" y="1"/>
                  </a:cubicBezTo>
                  <a:lnTo>
                    <a:pt x="11668" y="1"/>
                  </a:lnTo>
                  <a:cubicBezTo>
                    <a:pt x="12930" y="1"/>
                    <a:pt x="13966" y="1025"/>
                    <a:pt x="13966" y="2287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2"/>
            <p:cNvSpPr/>
            <p:nvPr/>
          </p:nvSpPr>
          <p:spPr>
            <a:xfrm>
              <a:off x="4486976" y="2864390"/>
              <a:ext cx="216985" cy="206645"/>
            </a:xfrm>
            <a:custGeom>
              <a:avLst/>
              <a:gdLst/>
              <a:ahLst/>
              <a:cxnLst/>
              <a:rect l="l" t="t" r="r" b="b"/>
              <a:pathLst>
                <a:path w="5477" h="5216" extrusionOk="0">
                  <a:moveTo>
                    <a:pt x="5477" y="691"/>
                  </a:moveTo>
                  <a:lnTo>
                    <a:pt x="5477" y="4525"/>
                  </a:lnTo>
                  <a:cubicBezTo>
                    <a:pt x="5477" y="4906"/>
                    <a:pt x="5167" y="5216"/>
                    <a:pt x="4774" y="5216"/>
                  </a:cubicBezTo>
                  <a:lnTo>
                    <a:pt x="702" y="5216"/>
                  </a:lnTo>
                  <a:cubicBezTo>
                    <a:pt x="310" y="5216"/>
                    <a:pt x="0" y="4906"/>
                    <a:pt x="0" y="4525"/>
                  </a:cubicBezTo>
                  <a:lnTo>
                    <a:pt x="0" y="1465"/>
                  </a:lnTo>
                  <a:cubicBezTo>
                    <a:pt x="0" y="656"/>
                    <a:pt x="655" y="1"/>
                    <a:pt x="1476" y="1"/>
                  </a:cubicBezTo>
                  <a:lnTo>
                    <a:pt x="4774" y="1"/>
                  </a:lnTo>
                  <a:cubicBezTo>
                    <a:pt x="5167" y="1"/>
                    <a:pt x="5477" y="310"/>
                    <a:pt x="5477" y="69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2"/>
            <p:cNvSpPr/>
            <p:nvPr/>
          </p:nvSpPr>
          <p:spPr>
            <a:xfrm>
              <a:off x="4533644" y="2967233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2"/>
            <p:cNvSpPr/>
            <p:nvPr/>
          </p:nvSpPr>
          <p:spPr>
            <a:xfrm>
              <a:off x="4584115" y="2967233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2"/>
            <p:cNvSpPr/>
            <p:nvPr/>
          </p:nvSpPr>
          <p:spPr>
            <a:xfrm>
              <a:off x="4635536" y="2967233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0" y="0"/>
                  </a:moveTo>
                  <a:lnTo>
                    <a:pt x="0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2"/>
            <p:cNvSpPr/>
            <p:nvPr/>
          </p:nvSpPr>
          <p:spPr>
            <a:xfrm>
              <a:off x="3910564" y="3222875"/>
              <a:ext cx="470775" cy="379298"/>
            </a:xfrm>
            <a:custGeom>
              <a:avLst/>
              <a:gdLst/>
              <a:ahLst/>
              <a:cxnLst/>
              <a:rect l="l" t="t" r="r" b="b"/>
              <a:pathLst>
                <a:path w="11883" h="9574" extrusionOk="0">
                  <a:moveTo>
                    <a:pt x="11883" y="6465"/>
                  </a:moveTo>
                  <a:lnTo>
                    <a:pt x="5954" y="9085"/>
                  </a:lnTo>
                  <a:cubicBezTo>
                    <a:pt x="4846" y="9573"/>
                    <a:pt x="3572" y="9073"/>
                    <a:pt x="3096" y="7989"/>
                  </a:cubicBezTo>
                  <a:lnTo>
                    <a:pt x="417" y="1941"/>
                  </a:lnTo>
                  <a:cubicBezTo>
                    <a:pt x="1" y="1012"/>
                    <a:pt x="798" y="0"/>
                    <a:pt x="1798" y="179"/>
                  </a:cubicBezTo>
                  <a:lnTo>
                    <a:pt x="7894" y="1286"/>
                  </a:lnTo>
                  <a:lnTo>
                    <a:pt x="9311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2"/>
            <p:cNvSpPr/>
            <p:nvPr/>
          </p:nvSpPr>
          <p:spPr>
            <a:xfrm>
              <a:off x="3912346" y="3229134"/>
              <a:ext cx="298241" cy="361391"/>
            </a:xfrm>
            <a:custGeom>
              <a:avLst/>
              <a:gdLst/>
              <a:ahLst/>
              <a:cxnLst/>
              <a:rect l="l" t="t" r="r" b="b"/>
              <a:pathLst>
                <a:path w="7528" h="9122" extrusionOk="0">
                  <a:moveTo>
                    <a:pt x="7528" y="8212"/>
                  </a:moveTo>
                  <a:lnTo>
                    <a:pt x="7504" y="8223"/>
                  </a:lnTo>
                  <a:lnTo>
                    <a:pt x="7504" y="8223"/>
                  </a:lnTo>
                  <a:cubicBezTo>
                    <a:pt x="7512" y="8220"/>
                    <a:pt x="7520" y="8216"/>
                    <a:pt x="7528" y="8212"/>
                  </a:cubicBezTo>
                  <a:close/>
                  <a:moveTo>
                    <a:pt x="1535" y="0"/>
                  </a:moveTo>
                  <a:cubicBezTo>
                    <a:pt x="648" y="0"/>
                    <a:pt x="0" y="927"/>
                    <a:pt x="384" y="1783"/>
                  </a:cubicBezTo>
                  <a:lnTo>
                    <a:pt x="3063" y="7831"/>
                  </a:lnTo>
                  <a:cubicBezTo>
                    <a:pt x="3422" y="8638"/>
                    <a:pt x="4214" y="9121"/>
                    <a:pt x="5038" y="9121"/>
                  </a:cubicBezTo>
                  <a:cubicBezTo>
                    <a:pt x="5334" y="9121"/>
                    <a:pt x="5634" y="9059"/>
                    <a:pt x="5921" y="8927"/>
                  </a:cubicBezTo>
                  <a:lnTo>
                    <a:pt x="7504" y="8223"/>
                  </a:lnTo>
                  <a:lnTo>
                    <a:pt x="7504" y="8223"/>
                  </a:lnTo>
                  <a:cubicBezTo>
                    <a:pt x="7221" y="8347"/>
                    <a:pt x="6928" y="8405"/>
                    <a:pt x="6641" y="8405"/>
                  </a:cubicBezTo>
                  <a:cubicBezTo>
                    <a:pt x="5808" y="8405"/>
                    <a:pt x="5022" y="7917"/>
                    <a:pt x="4670" y="7117"/>
                  </a:cubicBezTo>
                  <a:lnTo>
                    <a:pt x="1992" y="1069"/>
                  </a:lnTo>
                  <a:cubicBezTo>
                    <a:pt x="1837" y="735"/>
                    <a:pt x="1861" y="378"/>
                    <a:pt x="1968" y="57"/>
                  </a:cubicBezTo>
                  <a:lnTo>
                    <a:pt x="1765" y="21"/>
                  </a:lnTo>
                  <a:cubicBezTo>
                    <a:pt x="1687" y="7"/>
                    <a:pt x="1610" y="0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2"/>
            <p:cNvSpPr/>
            <p:nvPr/>
          </p:nvSpPr>
          <p:spPr>
            <a:xfrm>
              <a:off x="4227531" y="3077603"/>
              <a:ext cx="584477" cy="418440"/>
            </a:xfrm>
            <a:custGeom>
              <a:avLst/>
              <a:gdLst/>
              <a:ahLst/>
              <a:cxnLst/>
              <a:rect l="l" t="t" r="r" b="b"/>
              <a:pathLst>
                <a:path w="14753" h="10562" extrusionOk="0">
                  <a:moveTo>
                    <a:pt x="1775" y="9704"/>
                  </a:moveTo>
                  <a:cubicBezTo>
                    <a:pt x="2025" y="10287"/>
                    <a:pt x="2691" y="10561"/>
                    <a:pt x="3287" y="10311"/>
                  </a:cubicBezTo>
                  <a:lnTo>
                    <a:pt x="12621" y="6311"/>
                  </a:lnTo>
                  <a:cubicBezTo>
                    <a:pt x="14062" y="5703"/>
                    <a:pt x="14752" y="4025"/>
                    <a:pt x="14145" y="2572"/>
                  </a:cubicBezTo>
                  <a:lnTo>
                    <a:pt x="13943" y="2132"/>
                  </a:lnTo>
                  <a:cubicBezTo>
                    <a:pt x="13336" y="691"/>
                    <a:pt x="11657" y="0"/>
                    <a:pt x="10216" y="608"/>
                  </a:cubicBezTo>
                  <a:lnTo>
                    <a:pt x="870" y="4596"/>
                  </a:lnTo>
                  <a:cubicBezTo>
                    <a:pt x="286" y="4858"/>
                    <a:pt x="1" y="5525"/>
                    <a:pt x="251" y="6108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2"/>
            <p:cNvSpPr/>
            <p:nvPr/>
          </p:nvSpPr>
          <p:spPr>
            <a:xfrm>
              <a:off x="4147824" y="3452132"/>
              <a:ext cx="99559" cy="75788"/>
            </a:xfrm>
            <a:custGeom>
              <a:avLst/>
              <a:gdLst/>
              <a:ahLst/>
              <a:cxnLst/>
              <a:rect l="l" t="t" r="r" b="b"/>
              <a:pathLst>
                <a:path w="2513" h="1913" extrusionOk="0">
                  <a:moveTo>
                    <a:pt x="1420" y="0"/>
                  </a:moveTo>
                  <a:cubicBezTo>
                    <a:pt x="1257" y="0"/>
                    <a:pt x="1086" y="31"/>
                    <a:pt x="917" y="95"/>
                  </a:cubicBezTo>
                  <a:cubicBezTo>
                    <a:pt x="334" y="333"/>
                    <a:pt x="0" y="905"/>
                    <a:pt x="191" y="1381"/>
                  </a:cubicBezTo>
                  <a:cubicBezTo>
                    <a:pt x="326" y="1718"/>
                    <a:pt x="681" y="1912"/>
                    <a:pt x="1085" y="1912"/>
                  </a:cubicBezTo>
                  <a:cubicBezTo>
                    <a:pt x="1251" y="1912"/>
                    <a:pt x="1426" y="1879"/>
                    <a:pt x="1596" y="1810"/>
                  </a:cubicBezTo>
                  <a:cubicBezTo>
                    <a:pt x="2191" y="1583"/>
                    <a:pt x="2513" y="1012"/>
                    <a:pt x="2322" y="536"/>
                  </a:cubicBezTo>
                  <a:cubicBezTo>
                    <a:pt x="2186" y="195"/>
                    <a:pt x="183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2"/>
            <p:cNvSpPr/>
            <p:nvPr/>
          </p:nvSpPr>
          <p:spPr>
            <a:xfrm>
              <a:off x="4587443" y="2346491"/>
              <a:ext cx="38706" cy="39182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763"/>
                    <a:pt x="214" y="989"/>
                    <a:pt x="488" y="989"/>
                  </a:cubicBezTo>
                  <a:cubicBezTo>
                    <a:pt x="762" y="989"/>
                    <a:pt x="976" y="763"/>
                    <a:pt x="976" y="489"/>
                  </a:cubicBezTo>
                  <a:cubicBezTo>
                    <a:pt x="976" y="215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2"/>
            <p:cNvSpPr/>
            <p:nvPr/>
          </p:nvSpPr>
          <p:spPr>
            <a:xfrm>
              <a:off x="4703914" y="2346491"/>
              <a:ext cx="39221" cy="39182"/>
            </a:xfrm>
            <a:custGeom>
              <a:avLst/>
              <a:gdLst/>
              <a:ahLst/>
              <a:cxnLst/>
              <a:rect l="l" t="t" r="r" b="b"/>
              <a:pathLst>
                <a:path w="990" h="989" extrusionOk="0">
                  <a:moveTo>
                    <a:pt x="489" y="1"/>
                  </a:moveTo>
                  <a:cubicBezTo>
                    <a:pt x="215" y="1"/>
                    <a:pt x="1" y="215"/>
                    <a:pt x="1" y="489"/>
                  </a:cubicBezTo>
                  <a:cubicBezTo>
                    <a:pt x="1" y="763"/>
                    <a:pt x="215" y="989"/>
                    <a:pt x="489" y="989"/>
                  </a:cubicBezTo>
                  <a:cubicBezTo>
                    <a:pt x="763" y="989"/>
                    <a:pt x="989" y="763"/>
                    <a:pt x="989" y="489"/>
                  </a:cubicBezTo>
                  <a:cubicBezTo>
                    <a:pt x="989" y="215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2"/>
            <p:cNvSpPr/>
            <p:nvPr/>
          </p:nvSpPr>
          <p:spPr>
            <a:xfrm>
              <a:off x="4626108" y="2453097"/>
              <a:ext cx="136839" cy="34467"/>
            </a:xfrm>
            <a:custGeom>
              <a:avLst/>
              <a:gdLst/>
              <a:ahLst/>
              <a:cxnLst/>
              <a:rect l="l" t="t" r="r" b="b"/>
              <a:pathLst>
                <a:path w="3454" h="870" fill="none" extrusionOk="0">
                  <a:moveTo>
                    <a:pt x="0" y="179"/>
                  </a:moveTo>
                  <a:cubicBezTo>
                    <a:pt x="0" y="179"/>
                    <a:pt x="381" y="870"/>
                    <a:pt x="1548" y="870"/>
                  </a:cubicBezTo>
                  <a:cubicBezTo>
                    <a:pt x="2715" y="870"/>
                    <a:pt x="3453" y="0"/>
                    <a:pt x="3453" y="0"/>
                  </a:cubicBezTo>
                </a:path>
              </a:pathLst>
            </a:custGeom>
            <a:solidFill>
              <a:schemeClr val="dk1"/>
            </a:solidFill>
            <a:ln w="74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2"/>
            <p:cNvSpPr/>
            <p:nvPr/>
          </p:nvSpPr>
          <p:spPr>
            <a:xfrm>
              <a:off x="4875609" y="2370538"/>
              <a:ext cx="82127" cy="87317"/>
            </a:xfrm>
            <a:custGeom>
              <a:avLst/>
              <a:gdLst/>
              <a:ahLst/>
              <a:cxnLst/>
              <a:rect l="l" t="t" r="r" b="b"/>
              <a:pathLst>
                <a:path w="2073" h="2204" extrusionOk="0">
                  <a:moveTo>
                    <a:pt x="1" y="1"/>
                  </a:moveTo>
                  <a:lnTo>
                    <a:pt x="1" y="2204"/>
                  </a:lnTo>
                  <a:lnTo>
                    <a:pt x="965" y="2204"/>
                  </a:lnTo>
                  <a:cubicBezTo>
                    <a:pt x="1572" y="2204"/>
                    <a:pt x="2072" y="1715"/>
                    <a:pt x="2072" y="1108"/>
                  </a:cubicBezTo>
                  <a:cubicBezTo>
                    <a:pt x="2072" y="501"/>
                    <a:pt x="1572" y="1"/>
                    <a:pt x="9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2"/>
            <p:cNvSpPr/>
            <p:nvPr/>
          </p:nvSpPr>
          <p:spPr>
            <a:xfrm>
              <a:off x="4931270" y="2935144"/>
              <a:ext cx="859937" cy="1108537"/>
            </a:xfrm>
            <a:custGeom>
              <a:avLst/>
              <a:gdLst/>
              <a:ahLst/>
              <a:cxnLst/>
              <a:rect l="l" t="t" r="r" b="b"/>
              <a:pathLst>
                <a:path w="21706" h="27981" extrusionOk="0">
                  <a:moveTo>
                    <a:pt x="20098" y="27980"/>
                  </a:moveTo>
                  <a:lnTo>
                    <a:pt x="1" y="27980"/>
                  </a:lnTo>
                  <a:lnTo>
                    <a:pt x="1" y="1"/>
                  </a:lnTo>
                  <a:lnTo>
                    <a:pt x="20098" y="1"/>
                  </a:lnTo>
                  <a:cubicBezTo>
                    <a:pt x="20991" y="1"/>
                    <a:pt x="21706" y="715"/>
                    <a:pt x="21706" y="1608"/>
                  </a:cubicBezTo>
                  <a:lnTo>
                    <a:pt x="21706" y="26373"/>
                  </a:lnTo>
                  <a:cubicBezTo>
                    <a:pt x="21706" y="27266"/>
                    <a:pt x="20980" y="27980"/>
                    <a:pt x="20098" y="27980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2"/>
            <p:cNvSpPr/>
            <p:nvPr/>
          </p:nvSpPr>
          <p:spPr>
            <a:xfrm>
              <a:off x="4744480" y="2935144"/>
              <a:ext cx="372682" cy="1108537"/>
            </a:xfrm>
            <a:custGeom>
              <a:avLst/>
              <a:gdLst/>
              <a:ahLst/>
              <a:cxnLst/>
              <a:rect l="l" t="t" r="r" b="b"/>
              <a:pathLst>
                <a:path w="9407" h="27981" extrusionOk="0">
                  <a:moveTo>
                    <a:pt x="7442" y="27980"/>
                  </a:moveTo>
                  <a:lnTo>
                    <a:pt x="1" y="27980"/>
                  </a:lnTo>
                  <a:lnTo>
                    <a:pt x="1" y="4704"/>
                  </a:lnTo>
                  <a:cubicBezTo>
                    <a:pt x="1" y="2108"/>
                    <a:pt x="2108" y="1"/>
                    <a:pt x="4704" y="1"/>
                  </a:cubicBezTo>
                  <a:lnTo>
                    <a:pt x="4704" y="1"/>
                  </a:lnTo>
                  <a:cubicBezTo>
                    <a:pt x="7299" y="1"/>
                    <a:pt x="9407" y="2096"/>
                    <a:pt x="9407" y="4704"/>
                  </a:cubicBezTo>
                  <a:lnTo>
                    <a:pt x="9407" y="26028"/>
                  </a:lnTo>
                  <a:cubicBezTo>
                    <a:pt x="9407" y="27099"/>
                    <a:pt x="8538" y="27980"/>
                    <a:pt x="7442" y="27980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2"/>
            <p:cNvSpPr/>
            <p:nvPr/>
          </p:nvSpPr>
          <p:spPr>
            <a:xfrm>
              <a:off x="5583626" y="2780444"/>
              <a:ext cx="318406" cy="697189"/>
            </a:xfrm>
            <a:custGeom>
              <a:avLst/>
              <a:gdLst/>
              <a:ahLst/>
              <a:cxnLst/>
              <a:rect l="l" t="t" r="r" b="b"/>
              <a:pathLst>
                <a:path w="8037" h="17598" extrusionOk="0">
                  <a:moveTo>
                    <a:pt x="0" y="8799"/>
                  </a:moveTo>
                  <a:cubicBezTo>
                    <a:pt x="0" y="12311"/>
                    <a:pt x="1560" y="15455"/>
                    <a:pt x="4024" y="17598"/>
                  </a:cubicBezTo>
                  <a:cubicBezTo>
                    <a:pt x="6489" y="15467"/>
                    <a:pt x="8037" y="12311"/>
                    <a:pt x="8037" y="8799"/>
                  </a:cubicBezTo>
                  <a:cubicBezTo>
                    <a:pt x="8037" y="5287"/>
                    <a:pt x="6477" y="2143"/>
                    <a:pt x="4024" y="0"/>
                  </a:cubicBezTo>
                  <a:cubicBezTo>
                    <a:pt x="1560" y="2143"/>
                    <a:pt x="0" y="5287"/>
                    <a:pt x="0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2"/>
            <p:cNvSpPr/>
            <p:nvPr/>
          </p:nvSpPr>
          <p:spPr>
            <a:xfrm>
              <a:off x="5743517" y="2780444"/>
              <a:ext cx="158985" cy="696238"/>
            </a:xfrm>
            <a:custGeom>
              <a:avLst/>
              <a:gdLst/>
              <a:ahLst/>
              <a:cxnLst/>
              <a:rect l="l" t="t" r="r" b="b"/>
              <a:pathLst>
                <a:path w="4013" h="17574" extrusionOk="0">
                  <a:moveTo>
                    <a:pt x="4013" y="8799"/>
                  </a:moveTo>
                  <a:cubicBezTo>
                    <a:pt x="4013" y="5287"/>
                    <a:pt x="2453" y="2143"/>
                    <a:pt x="0" y="0"/>
                  </a:cubicBezTo>
                  <a:lnTo>
                    <a:pt x="0" y="17574"/>
                  </a:lnTo>
                  <a:cubicBezTo>
                    <a:pt x="2453" y="15455"/>
                    <a:pt x="4013" y="12311"/>
                    <a:pt x="4013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2"/>
            <p:cNvSpPr/>
            <p:nvPr/>
          </p:nvSpPr>
          <p:spPr>
            <a:xfrm>
              <a:off x="5421359" y="3154022"/>
              <a:ext cx="324547" cy="324547"/>
            </a:xfrm>
            <a:custGeom>
              <a:avLst/>
              <a:gdLst/>
              <a:ahLst/>
              <a:cxnLst/>
              <a:rect l="l" t="t" r="r" b="b"/>
              <a:pathLst>
                <a:path w="8192" h="8192" extrusionOk="0">
                  <a:moveTo>
                    <a:pt x="2298" y="5906"/>
                  </a:moveTo>
                  <a:cubicBezTo>
                    <a:pt x="3870" y="7477"/>
                    <a:pt x="5989" y="8192"/>
                    <a:pt x="8037" y="8037"/>
                  </a:cubicBezTo>
                  <a:cubicBezTo>
                    <a:pt x="8192" y="5977"/>
                    <a:pt x="7477" y="3858"/>
                    <a:pt x="5894" y="2298"/>
                  </a:cubicBezTo>
                  <a:cubicBezTo>
                    <a:pt x="4322" y="714"/>
                    <a:pt x="2203" y="0"/>
                    <a:pt x="155" y="155"/>
                  </a:cubicBezTo>
                  <a:cubicBezTo>
                    <a:pt x="0" y="2227"/>
                    <a:pt x="715" y="4322"/>
                    <a:pt x="2298" y="590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2"/>
            <p:cNvSpPr/>
            <p:nvPr/>
          </p:nvSpPr>
          <p:spPr>
            <a:xfrm>
              <a:off x="5427936" y="3154497"/>
              <a:ext cx="317970" cy="318406"/>
            </a:xfrm>
            <a:custGeom>
              <a:avLst/>
              <a:gdLst/>
              <a:ahLst/>
              <a:cxnLst/>
              <a:rect l="l" t="t" r="r" b="b"/>
              <a:pathLst>
                <a:path w="8026" h="8037" extrusionOk="0">
                  <a:moveTo>
                    <a:pt x="5752" y="2286"/>
                  </a:moveTo>
                  <a:cubicBezTo>
                    <a:pt x="4168" y="714"/>
                    <a:pt x="2061" y="0"/>
                    <a:pt x="1" y="143"/>
                  </a:cubicBezTo>
                  <a:lnTo>
                    <a:pt x="7895" y="8037"/>
                  </a:lnTo>
                  <a:cubicBezTo>
                    <a:pt x="8026" y="5977"/>
                    <a:pt x="7323" y="3858"/>
                    <a:pt x="5752" y="228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2"/>
            <p:cNvSpPr/>
            <p:nvPr/>
          </p:nvSpPr>
          <p:spPr>
            <a:xfrm>
              <a:off x="5734999" y="3149744"/>
              <a:ext cx="324586" cy="324111"/>
            </a:xfrm>
            <a:custGeom>
              <a:avLst/>
              <a:gdLst/>
              <a:ahLst/>
              <a:cxnLst/>
              <a:rect l="l" t="t" r="r" b="b"/>
              <a:pathLst>
                <a:path w="8193" h="8181" extrusionOk="0">
                  <a:moveTo>
                    <a:pt x="5895" y="5895"/>
                  </a:moveTo>
                  <a:cubicBezTo>
                    <a:pt x="4323" y="7466"/>
                    <a:pt x="2204" y="8181"/>
                    <a:pt x="156" y="8038"/>
                  </a:cubicBezTo>
                  <a:cubicBezTo>
                    <a:pt x="1" y="5966"/>
                    <a:pt x="715" y="3847"/>
                    <a:pt x="2299" y="2287"/>
                  </a:cubicBezTo>
                  <a:cubicBezTo>
                    <a:pt x="3870" y="703"/>
                    <a:pt x="5990" y="1"/>
                    <a:pt x="8038" y="144"/>
                  </a:cubicBezTo>
                  <a:cubicBezTo>
                    <a:pt x="8192" y="2192"/>
                    <a:pt x="7478" y="4311"/>
                    <a:pt x="5895" y="5895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2"/>
            <p:cNvSpPr/>
            <p:nvPr/>
          </p:nvSpPr>
          <p:spPr>
            <a:xfrm>
              <a:off x="5734999" y="3148832"/>
              <a:ext cx="317970" cy="318406"/>
            </a:xfrm>
            <a:custGeom>
              <a:avLst/>
              <a:gdLst/>
              <a:ahLst/>
              <a:cxnLst/>
              <a:rect l="l" t="t" r="r" b="b"/>
              <a:pathLst>
                <a:path w="8026" h="8037" extrusionOk="0">
                  <a:moveTo>
                    <a:pt x="2287" y="2298"/>
                  </a:moveTo>
                  <a:cubicBezTo>
                    <a:pt x="3859" y="715"/>
                    <a:pt x="5978" y="0"/>
                    <a:pt x="8026" y="155"/>
                  </a:cubicBezTo>
                  <a:lnTo>
                    <a:pt x="144" y="8037"/>
                  </a:lnTo>
                  <a:cubicBezTo>
                    <a:pt x="1" y="5989"/>
                    <a:pt x="715" y="3870"/>
                    <a:pt x="2287" y="2298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2"/>
            <p:cNvSpPr/>
            <p:nvPr/>
          </p:nvSpPr>
          <p:spPr>
            <a:xfrm>
              <a:off x="5461451" y="3451617"/>
              <a:ext cx="564668" cy="614666"/>
            </a:xfrm>
            <a:custGeom>
              <a:avLst/>
              <a:gdLst/>
              <a:ahLst/>
              <a:cxnLst/>
              <a:rect l="l" t="t" r="r" b="b"/>
              <a:pathLst>
                <a:path w="14253" h="15515" extrusionOk="0">
                  <a:moveTo>
                    <a:pt x="11454" y="15515"/>
                  </a:moveTo>
                  <a:lnTo>
                    <a:pt x="2786" y="15515"/>
                  </a:lnTo>
                  <a:cubicBezTo>
                    <a:pt x="2132" y="15515"/>
                    <a:pt x="1572" y="15015"/>
                    <a:pt x="1512" y="14360"/>
                  </a:cubicBezTo>
                  <a:lnTo>
                    <a:pt x="0" y="1"/>
                  </a:lnTo>
                  <a:lnTo>
                    <a:pt x="14252" y="1"/>
                  </a:lnTo>
                  <a:lnTo>
                    <a:pt x="12740" y="14360"/>
                  </a:lnTo>
                  <a:cubicBezTo>
                    <a:pt x="12657" y="15015"/>
                    <a:pt x="12109" y="15515"/>
                    <a:pt x="11454" y="15515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2"/>
            <p:cNvSpPr/>
            <p:nvPr/>
          </p:nvSpPr>
          <p:spPr>
            <a:xfrm>
              <a:off x="3622832" y="1572950"/>
              <a:ext cx="777414" cy="551911"/>
            </a:xfrm>
            <a:custGeom>
              <a:avLst/>
              <a:gdLst/>
              <a:ahLst/>
              <a:cxnLst/>
              <a:rect l="l" t="t" r="r" b="b"/>
              <a:pathLst>
                <a:path w="19623" h="13931" extrusionOk="0">
                  <a:moveTo>
                    <a:pt x="19622" y="13931"/>
                  </a:moveTo>
                  <a:lnTo>
                    <a:pt x="1" y="13931"/>
                  </a:lnTo>
                  <a:lnTo>
                    <a:pt x="4561" y="0"/>
                  </a:lnTo>
                  <a:lnTo>
                    <a:pt x="15062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2"/>
            <p:cNvSpPr/>
            <p:nvPr/>
          </p:nvSpPr>
          <p:spPr>
            <a:xfrm>
              <a:off x="3857280" y="1572950"/>
              <a:ext cx="308501" cy="551911"/>
            </a:xfrm>
            <a:custGeom>
              <a:avLst/>
              <a:gdLst/>
              <a:ahLst/>
              <a:cxnLst/>
              <a:rect l="l" t="t" r="r" b="b"/>
              <a:pathLst>
                <a:path w="7787" h="13931" extrusionOk="0">
                  <a:moveTo>
                    <a:pt x="7787" y="13931"/>
                  </a:moveTo>
                  <a:lnTo>
                    <a:pt x="0" y="13931"/>
                  </a:lnTo>
                  <a:lnTo>
                    <a:pt x="1822" y="0"/>
                  </a:lnTo>
                  <a:lnTo>
                    <a:pt x="5965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2"/>
            <p:cNvSpPr/>
            <p:nvPr/>
          </p:nvSpPr>
          <p:spPr>
            <a:xfrm>
              <a:off x="2874288" y="4047441"/>
              <a:ext cx="1125018" cy="273083"/>
            </a:xfrm>
            <a:custGeom>
              <a:avLst/>
              <a:gdLst/>
              <a:ahLst/>
              <a:cxnLst/>
              <a:rect l="l" t="t" r="r" b="b"/>
              <a:pathLst>
                <a:path w="28397" h="6893" extrusionOk="0">
                  <a:moveTo>
                    <a:pt x="7184" y="0"/>
                  </a:moveTo>
                  <a:cubicBezTo>
                    <a:pt x="5583" y="0"/>
                    <a:pt x="4036" y="99"/>
                    <a:pt x="2656" y="344"/>
                  </a:cubicBezTo>
                  <a:cubicBezTo>
                    <a:pt x="941" y="915"/>
                    <a:pt x="1" y="1487"/>
                    <a:pt x="1" y="2118"/>
                  </a:cubicBezTo>
                  <a:cubicBezTo>
                    <a:pt x="1" y="4332"/>
                    <a:pt x="11871" y="6214"/>
                    <a:pt x="28397" y="6892"/>
                  </a:cubicBezTo>
                  <a:lnTo>
                    <a:pt x="22003" y="1844"/>
                  </a:lnTo>
                  <a:cubicBezTo>
                    <a:pt x="22003" y="1844"/>
                    <a:pt x="14087" y="0"/>
                    <a:pt x="7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3" name="Google Shape;2393;p32"/>
          <p:cNvGrpSpPr/>
          <p:nvPr/>
        </p:nvGrpSpPr>
        <p:grpSpPr>
          <a:xfrm>
            <a:off x="499635" y="2527113"/>
            <a:ext cx="1978437" cy="844576"/>
            <a:chOff x="499635" y="2717350"/>
            <a:chExt cx="1978437" cy="844576"/>
          </a:xfrm>
        </p:grpSpPr>
        <p:sp>
          <p:nvSpPr>
            <p:cNvPr id="2394" name="Google Shape;2394;p32"/>
            <p:cNvSpPr/>
            <p:nvPr/>
          </p:nvSpPr>
          <p:spPr>
            <a:xfrm>
              <a:off x="789212" y="2717350"/>
              <a:ext cx="1688859" cy="844576"/>
            </a:xfrm>
            <a:custGeom>
              <a:avLst/>
              <a:gdLst/>
              <a:ahLst/>
              <a:cxnLst/>
              <a:rect l="l" t="t" r="r" b="b"/>
              <a:pathLst>
                <a:path w="39137" h="24516" extrusionOk="0">
                  <a:moveTo>
                    <a:pt x="1" y="1"/>
                  </a:moveTo>
                  <a:lnTo>
                    <a:pt x="1" y="24516"/>
                  </a:lnTo>
                  <a:lnTo>
                    <a:pt x="39137" y="24516"/>
                  </a:lnTo>
                  <a:lnTo>
                    <a:pt x="39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5" name="Google Shape;2395;p32"/>
            <p:cNvGrpSpPr/>
            <p:nvPr/>
          </p:nvGrpSpPr>
          <p:grpSpPr>
            <a:xfrm>
              <a:off x="499635" y="2807598"/>
              <a:ext cx="588613" cy="588613"/>
              <a:chOff x="499635" y="2807598"/>
              <a:chExt cx="588613" cy="588613"/>
            </a:xfrm>
          </p:grpSpPr>
          <p:sp>
            <p:nvSpPr>
              <p:cNvPr id="2396" name="Google Shape;2396;p32"/>
              <p:cNvSpPr/>
              <p:nvPr/>
            </p:nvSpPr>
            <p:spPr>
              <a:xfrm>
                <a:off x="499635" y="2807598"/>
                <a:ext cx="588613" cy="588613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86" extrusionOk="0">
                    <a:moveTo>
                      <a:pt x="17086" y="8549"/>
                    </a:moveTo>
                    <a:cubicBezTo>
                      <a:pt x="17086" y="13264"/>
                      <a:pt x="13252" y="17086"/>
                      <a:pt x="8537" y="17086"/>
                    </a:cubicBezTo>
                    <a:cubicBezTo>
                      <a:pt x="3822" y="17086"/>
                      <a:pt x="1" y="13264"/>
                      <a:pt x="1" y="8549"/>
                    </a:cubicBezTo>
                    <a:cubicBezTo>
                      <a:pt x="1" y="3822"/>
                      <a:pt x="3822" y="0"/>
                      <a:pt x="8537" y="0"/>
                    </a:cubicBezTo>
                    <a:cubicBezTo>
                      <a:pt x="13252" y="0"/>
                      <a:pt x="17086" y="3822"/>
                      <a:pt x="17086" y="85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2"/>
              <p:cNvSpPr/>
              <p:nvPr/>
            </p:nvSpPr>
            <p:spPr>
              <a:xfrm>
                <a:off x="554204" y="3132840"/>
                <a:ext cx="478269" cy="199810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5800" extrusionOk="0">
                    <a:moveTo>
                      <a:pt x="0" y="1"/>
                    </a:moveTo>
                    <a:lnTo>
                      <a:pt x="0" y="5799"/>
                    </a:lnTo>
                    <a:lnTo>
                      <a:pt x="13883" y="5799"/>
                    </a:lnTo>
                    <a:lnTo>
                      <a:pt x="138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2"/>
              <p:cNvSpPr/>
              <p:nvPr/>
            </p:nvSpPr>
            <p:spPr>
              <a:xfrm>
                <a:off x="597266" y="3195195"/>
                <a:ext cx="69348" cy="72242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097" extrusionOk="0">
                    <a:moveTo>
                      <a:pt x="774" y="1"/>
                    </a:moveTo>
                    <a:lnTo>
                      <a:pt x="774" y="656"/>
                    </a:lnTo>
                    <a:lnTo>
                      <a:pt x="215" y="310"/>
                    </a:lnTo>
                    <a:lnTo>
                      <a:pt x="0" y="727"/>
                    </a:lnTo>
                    <a:lnTo>
                      <a:pt x="584" y="1048"/>
                    </a:lnTo>
                    <a:lnTo>
                      <a:pt x="0" y="1370"/>
                    </a:lnTo>
                    <a:lnTo>
                      <a:pt x="215" y="1775"/>
                    </a:lnTo>
                    <a:lnTo>
                      <a:pt x="798" y="1441"/>
                    </a:lnTo>
                    <a:lnTo>
                      <a:pt x="798" y="1441"/>
                    </a:lnTo>
                    <a:lnTo>
                      <a:pt x="774" y="2096"/>
                    </a:lnTo>
                    <a:lnTo>
                      <a:pt x="1227" y="2096"/>
                    </a:lnTo>
                    <a:lnTo>
                      <a:pt x="1215" y="1441"/>
                    </a:lnTo>
                    <a:lnTo>
                      <a:pt x="1786" y="1787"/>
                    </a:lnTo>
                    <a:lnTo>
                      <a:pt x="2012" y="1370"/>
                    </a:lnTo>
                    <a:lnTo>
                      <a:pt x="1429" y="1048"/>
                    </a:lnTo>
                    <a:lnTo>
                      <a:pt x="2012" y="727"/>
                    </a:lnTo>
                    <a:lnTo>
                      <a:pt x="1786" y="322"/>
                    </a:lnTo>
                    <a:lnTo>
                      <a:pt x="1227" y="656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2"/>
              <p:cNvSpPr/>
              <p:nvPr/>
            </p:nvSpPr>
            <p:spPr>
              <a:xfrm>
                <a:off x="677225" y="3195195"/>
                <a:ext cx="69382" cy="72242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2097" extrusionOk="0">
                    <a:moveTo>
                      <a:pt x="775" y="1"/>
                    </a:moveTo>
                    <a:lnTo>
                      <a:pt x="775" y="656"/>
                    </a:lnTo>
                    <a:lnTo>
                      <a:pt x="215" y="310"/>
                    </a:lnTo>
                    <a:lnTo>
                      <a:pt x="1" y="727"/>
                    </a:lnTo>
                    <a:lnTo>
                      <a:pt x="584" y="1048"/>
                    </a:lnTo>
                    <a:lnTo>
                      <a:pt x="1" y="1370"/>
                    </a:lnTo>
                    <a:lnTo>
                      <a:pt x="215" y="1775"/>
                    </a:lnTo>
                    <a:lnTo>
                      <a:pt x="799" y="1441"/>
                    </a:lnTo>
                    <a:lnTo>
                      <a:pt x="799" y="1441"/>
                    </a:lnTo>
                    <a:lnTo>
                      <a:pt x="775" y="2096"/>
                    </a:lnTo>
                    <a:lnTo>
                      <a:pt x="1227" y="2096"/>
                    </a:lnTo>
                    <a:lnTo>
                      <a:pt x="1215" y="1441"/>
                    </a:lnTo>
                    <a:lnTo>
                      <a:pt x="1787" y="1787"/>
                    </a:lnTo>
                    <a:lnTo>
                      <a:pt x="2013" y="1370"/>
                    </a:lnTo>
                    <a:lnTo>
                      <a:pt x="1430" y="1048"/>
                    </a:lnTo>
                    <a:lnTo>
                      <a:pt x="2013" y="727"/>
                    </a:lnTo>
                    <a:lnTo>
                      <a:pt x="1787" y="322"/>
                    </a:lnTo>
                    <a:lnTo>
                      <a:pt x="1227" y="656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2"/>
              <p:cNvSpPr/>
              <p:nvPr/>
            </p:nvSpPr>
            <p:spPr>
              <a:xfrm>
                <a:off x="757218" y="3195195"/>
                <a:ext cx="69348" cy="72242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097" extrusionOk="0">
                    <a:moveTo>
                      <a:pt x="775" y="1"/>
                    </a:moveTo>
                    <a:lnTo>
                      <a:pt x="775" y="656"/>
                    </a:lnTo>
                    <a:lnTo>
                      <a:pt x="215" y="310"/>
                    </a:lnTo>
                    <a:lnTo>
                      <a:pt x="1" y="727"/>
                    </a:lnTo>
                    <a:lnTo>
                      <a:pt x="584" y="1048"/>
                    </a:lnTo>
                    <a:lnTo>
                      <a:pt x="1" y="1370"/>
                    </a:lnTo>
                    <a:lnTo>
                      <a:pt x="215" y="1775"/>
                    </a:lnTo>
                    <a:lnTo>
                      <a:pt x="798" y="1441"/>
                    </a:lnTo>
                    <a:lnTo>
                      <a:pt x="798" y="1441"/>
                    </a:lnTo>
                    <a:lnTo>
                      <a:pt x="775" y="2096"/>
                    </a:lnTo>
                    <a:lnTo>
                      <a:pt x="1227" y="2096"/>
                    </a:lnTo>
                    <a:lnTo>
                      <a:pt x="1215" y="1441"/>
                    </a:lnTo>
                    <a:lnTo>
                      <a:pt x="1787" y="1787"/>
                    </a:lnTo>
                    <a:lnTo>
                      <a:pt x="2013" y="1370"/>
                    </a:lnTo>
                    <a:lnTo>
                      <a:pt x="1429" y="1048"/>
                    </a:lnTo>
                    <a:lnTo>
                      <a:pt x="2013" y="727"/>
                    </a:lnTo>
                    <a:lnTo>
                      <a:pt x="1787" y="322"/>
                    </a:lnTo>
                    <a:lnTo>
                      <a:pt x="1227" y="656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32"/>
              <p:cNvSpPr/>
              <p:nvPr/>
            </p:nvSpPr>
            <p:spPr>
              <a:xfrm>
                <a:off x="838037" y="3195195"/>
                <a:ext cx="68934" cy="72242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097" extrusionOk="0">
                    <a:moveTo>
                      <a:pt x="774" y="1"/>
                    </a:moveTo>
                    <a:lnTo>
                      <a:pt x="774" y="656"/>
                    </a:lnTo>
                    <a:lnTo>
                      <a:pt x="203" y="310"/>
                    </a:lnTo>
                    <a:lnTo>
                      <a:pt x="0" y="727"/>
                    </a:lnTo>
                    <a:lnTo>
                      <a:pt x="572" y="1048"/>
                    </a:lnTo>
                    <a:lnTo>
                      <a:pt x="0" y="1370"/>
                    </a:lnTo>
                    <a:lnTo>
                      <a:pt x="203" y="1775"/>
                    </a:lnTo>
                    <a:lnTo>
                      <a:pt x="786" y="1441"/>
                    </a:lnTo>
                    <a:lnTo>
                      <a:pt x="786" y="1441"/>
                    </a:lnTo>
                    <a:lnTo>
                      <a:pt x="774" y="2096"/>
                    </a:lnTo>
                    <a:lnTo>
                      <a:pt x="1215" y="2096"/>
                    </a:lnTo>
                    <a:lnTo>
                      <a:pt x="1203" y="1441"/>
                    </a:lnTo>
                    <a:lnTo>
                      <a:pt x="1203" y="1441"/>
                    </a:lnTo>
                    <a:lnTo>
                      <a:pt x="1786" y="1787"/>
                    </a:lnTo>
                    <a:lnTo>
                      <a:pt x="2000" y="1370"/>
                    </a:lnTo>
                    <a:lnTo>
                      <a:pt x="1429" y="1048"/>
                    </a:lnTo>
                    <a:lnTo>
                      <a:pt x="2000" y="727"/>
                    </a:lnTo>
                    <a:lnTo>
                      <a:pt x="1786" y="322"/>
                    </a:lnTo>
                    <a:lnTo>
                      <a:pt x="1215" y="656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32"/>
              <p:cNvSpPr/>
              <p:nvPr/>
            </p:nvSpPr>
            <p:spPr>
              <a:xfrm>
                <a:off x="917996" y="3195195"/>
                <a:ext cx="68969" cy="72242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97" extrusionOk="0">
                    <a:moveTo>
                      <a:pt x="775" y="1"/>
                    </a:moveTo>
                    <a:lnTo>
                      <a:pt x="775" y="656"/>
                    </a:lnTo>
                    <a:lnTo>
                      <a:pt x="203" y="310"/>
                    </a:lnTo>
                    <a:lnTo>
                      <a:pt x="1" y="727"/>
                    </a:lnTo>
                    <a:lnTo>
                      <a:pt x="572" y="1048"/>
                    </a:lnTo>
                    <a:lnTo>
                      <a:pt x="1" y="1370"/>
                    </a:lnTo>
                    <a:lnTo>
                      <a:pt x="203" y="1775"/>
                    </a:lnTo>
                    <a:lnTo>
                      <a:pt x="787" y="1441"/>
                    </a:lnTo>
                    <a:lnTo>
                      <a:pt x="787" y="1441"/>
                    </a:lnTo>
                    <a:lnTo>
                      <a:pt x="775" y="2096"/>
                    </a:lnTo>
                    <a:lnTo>
                      <a:pt x="1215" y="2096"/>
                    </a:lnTo>
                    <a:lnTo>
                      <a:pt x="1203" y="1441"/>
                    </a:lnTo>
                    <a:lnTo>
                      <a:pt x="1775" y="1787"/>
                    </a:lnTo>
                    <a:lnTo>
                      <a:pt x="2001" y="1370"/>
                    </a:lnTo>
                    <a:lnTo>
                      <a:pt x="1430" y="1048"/>
                    </a:lnTo>
                    <a:lnTo>
                      <a:pt x="2001" y="727"/>
                    </a:lnTo>
                    <a:lnTo>
                      <a:pt x="1775" y="322"/>
                    </a:lnTo>
                    <a:lnTo>
                      <a:pt x="1215" y="656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32"/>
              <p:cNvSpPr/>
              <p:nvPr/>
            </p:nvSpPr>
            <p:spPr>
              <a:xfrm>
                <a:off x="682564" y="2836708"/>
                <a:ext cx="222340" cy="185031"/>
              </a:xfrm>
              <a:custGeom>
                <a:avLst/>
                <a:gdLst/>
                <a:ahLst/>
                <a:cxnLst/>
                <a:rect l="l" t="t" r="r" b="b"/>
                <a:pathLst>
                  <a:path w="6454" h="5371" fill="none" extrusionOk="0">
                    <a:moveTo>
                      <a:pt x="4549" y="1"/>
                    </a:moveTo>
                    <a:lnTo>
                      <a:pt x="1906" y="1"/>
                    </a:lnTo>
                    <a:cubicBezTo>
                      <a:pt x="846" y="1"/>
                      <a:pt x="1" y="858"/>
                      <a:pt x="1" y="1906"/>
                    </a:cubicBezTo>
                    <a:lnTo>
                      <a:pt x="1" y="5370"/>
                    </a:lnTo>
                    <a:lnTo>
                      <a:pt x="6454" y="5370"/>
                    </a:lnTo>
                    <a:lnTo>
                      <a:pt x="6454" y="1906"/>
                    </a:lnTo>
                    <a:cubicBezTo>
                      <a:pt x="6454" y="858"/>
                      <a:pt x="5597" y="1"/>
                      <a:pt x="4549" y="1"/>
                    </a:cubicBezTo>
                    <a:close/>
                  </a:path>
                </a:pathLst>
              </a:custGeom>
              <a:noFill/>
              <a:ln w="16675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32"/>
              <p:cNvSpPr/>
              <p:nvPr/>
            </p:nvSpPr>
            <p:spPr>
              <a:xfrm>
                <a:off x="629236" y="2974543"/>
                <a:ext cx="328997" cy="207975"/>
              </a:xfrm>
              <a:custGeom>
                <a:avLst/>
                <a:gdLst/>
                <a:ahLst/>
                <a:cxnLst/>
                <a:rect l="l" t="t" r="r" b="b"/>
                <a:pathLst>
                  <a:path w="9550" h="6037" extrusionOk="0">
                    <a:moveTo>
                      <a:pt x="9157" y="6037"/>
                    </a:moveTo>
                    <a:lnTo>
                      <a:pt x="406" y="6037"/>
                    </a:lnTo>
                    <a:cubicBezTo>
                      <a:pt x="180" y="6037"/>
                      <a:pt x="1" y="5858"/>
                      <a:pt x="1" y="5632"/>
                    </a:cubicBezTo>
                    <a:lnTo>
                      <a:pt x="1" y="405"/>
                    </a:lnTo>
                    <a:cubicBezTo>
                      <a:pt x="1" y="179"/>
                      <a:pt x="180" y="0"/>
                      <a:pt x="406" y="0"/>
                    </a:cubicBezTo>
                    <a:lnTo>
                      <a:pt x="9157" y="0"/>
                    </a:lnTo>
                    <a:cubicBezTo>
                      <a:pt x="9371" y="0"/>
                      <a:pt x="9550" y="179"/>
                      <a:pt x="9550" y="405"/>
                    </a:cubicBezTo>
                    <a:lnTo>
                      <a:pt x="9550" y="5632"/>
                    </a:lnTo>
                    <a:cubicBezTo>
                      <a:pt x="9550" y="5858"/>
                      <a:pt x="9371" y="6037"/>
                      <a:pt x="9157" y="60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2"/>
              <p:cNvSpPr/>
              <p:nvPr/>
            </p:nvSpPr>
            <p:spPr>
              <a:xfrm>
                <a:off x="767070" y="3036863"/>
                <a:ext cx="53363" cy="7634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216" extrusionOk="0">
                    <a:moveTo>
                      <a:pt x="774" y="1"/>
                    </a:moveTo>
                    <a:cubicBezTo>
                      <a:pt x="346" y="1"/>
                      <a:pt x="0" y="334"/>
                      <a:pt x="0" y="775"/>
                    </a:cubicBezTo>
                    <a:cubicBezTo>
                      <a:pt x="0" y="1037"/>
                      <a:pt x="131" y="1263"/>
                      <a:pt x="334" y="1418"/>
                    </a:cubicBezTo>
                    <a:lnTo>
                      <a:pt x="334" y="1775"/>
                    </a:lnTo>
                    <a:cubicBezTo>
                      <a:pt x="334" y="2025"/>
                      <a:pt x="536" y="2215"/>
                      <a:pt x="774" y="2215"/>
                    </a:cubicBezTo>
                    <a:cubicBezTo>
                      <a:pt x="1024" y="2215"/>
                      <a:pt x="1227" y="2013"/>
                      <a:pt x="1227" y="1775"/>
                    </a:cubicBezTo>
                    <a:lnTo>
                      <a:pt x="1227" y="1418"/>
                    </a:lnTo>
                    <a:cubicBezTo>
                      <a:pt x="1417" y="1263"/>
                      <a:pt x="1548" y="1037"/>
                      <a:pt x="1548" y="775"/>
                    </a:cubicBezTo>
                    <a:cubicBezTo>
                      <a:pt x="1548" y="346"/>
                      <a:pt x="1203" y="1"/>
                      <a:pt x="7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6" name="Google Shape;2406;p32"/>
          <p:cNvGrpSpPr/>
          <p:nvPr/>
        </p:nvGrpSpPr>
        <p:grpSpPr>
          <a:xfrm>
            <a:off x="742060" y="1269963"/>
            <a:ext cx="2005213" cy="844576"/>
            <a:chOff x="742060" y="1460200"/>
            <a:chExt cx="2005213" cy="844576"/>
          </a:xfrm>
        </p:grpSpPr>
        <p:sp>
          <p:nvSpPr>
            <p:cNvPr id="2407" name="Google Shape;2407;p32"/>
            <p:cNvSpPr/>
            <p:nvPr/>
          </p:nvSpPr>
          <p:spPr>
            <a:xfrm>
              <a:off x="1058511" y="1460200"/>
              <a:ext cx="1688762" cy="844576"/>
            </a:xfrm>
            <a:custGeom>
              <a:avLst/>
              <a:gdLst/>
              <a:ahLst/>
              <a:cxnLst/>
              <a:rect l="l" t="t" r="r" b="b"/>
              <a:pathLst>
                <a:path w="39137" h="24516" extrusionOk="0">
                  <a:moveTo>
                    <a:pt x="0" y="0"/>
                  </a:moveTo>
                  <a:lnTo>
                    <a:pt x="0" y="24515"/>
                  </a:lnTo>
                  <a:lnTo>
                    <a:pt x="39136" y="24515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8" name="Google Shape;2408;p32"/>
            <p:cNvGrpSpPr/>
            <p:nvPr/>
          </p:nvGrpSpPr>
          <p:grpSpPr>
            <a:xfrm>
              <a:off x="742060" y="1563953"/>
              <a:ext cx="627576" cy="601359"/>
              <a:chOff x="742060" y="1563953"/>
              <a:chExt cx="627576" cy="601359"/>
            </a:xfrm>
          </p:grpSpPr>
          <p:sp>
            <p:nvSpPr>
              <p:cNvPr id="2409" name="Google Shape;2409;p32"/>
              <p:cNvSpPr/>
              <p:nvPr/>
            </p:nvSpPr>
            <p:spPr>
              <a:xfrm>
                <a:off x="781023" y="1563953"/>
                <a:ext cx="588613" cy="588647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87" extrusionOk="0">
                    <a:moveTo>
                      <a:pt x="17086" y="8537"/>
                    </a:moveTo>
                    <a:cubicBezTo>
                      <a:pt x="17086" y="13252"/>
                      <a:pt x="13264" y="17086"/>
                      <a:pt x="8537" y="17086"/>
                    </a:cubicBezTo>
                    <a:cubicBezTo>
                      <a:pt x="3822" y="17086"/>
                      <a:pt x="0" y="13252"/>
                      <a:pt x="0" y="8537"/>
                    </a:cubicBezTo>
                    <a:cubicBezTo>
                      <a:pt x="0" y="3823"/>
                      <a:pt x="3822" y="1"/>
                      <a:pt x="8537" y="1"/>
                    </a:cubicBezTo>
                    <a:cubicBezTo>
                      <a:pt x="13264" y="1"/>
                      <a:pt x="17086" y="3823"/>
                      <a:pt x="17086" y="8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2"/>
              <p:cNvSpPr/>
              <p:nvPr/>
            </p:nvSpPr>
            <p:spPr>
              <a:xfrm>
                <a:off x="838037" y="1730071"/>
                <a:ext cx="478269" cy="199810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5800" extrusionOk="0">
                    <a:moveTo>
                      <a:pt x="0" y="1"/>
                    </a:moveTo>
                    <a:lnTo>
                      <a:pt x="0" y="5799"/>
                    </a:lnTo>
                    <a:lnTo>
                      <a:pt x="13883" y="5799"/>
                    </a:lnTo>
                    <a:lnTo>
                      <a:pt x="13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11" name="Google Shape;2411;p32"/>
              <p:cNvGrpSpPr/>
              <p:nvPr/>
            </p:nvGrpSpPr>
            <p:grpSpPr>
              <a:xfrm>
                <a:off x="956215" y="1801038"/>
                <a:ext cx="247351" cy="57049"/>
                <a:chOff x="956215" y="1801038"/>
                <a:chExt cx="247351" cy="57049"/>
              </a:xfrm>
            </p:grpSpPr>
            <p:sp>
              <p:nvSpPr>
                <p:cNvPr id="2412" name="Google Shape;2412;p32"/>
                <p:cNvSpPr/>
                <p:nvPr/>
              </p:nvSpPr>
              <p:spPr>
                <a:xfrm>
                  <a:off x="956215" y="1801038"/>
                  <a:ext cx="76307" cy="5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1656" extrusionOk="0">
                      <a:moveTo>
                        <a:pt x="0" y="0"/>
                      </a:moveTo>
                      <a:lnTo>
                        <a:pt x="429" y="1655"/>
                      </a:lnTo>
                      <a:lnTo>
                        <a:pt x="750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6" y="1655"/>
                      </a:lnTo>
                      <a:lnTo>
                        <a:pt x="2215" y="0"/>
                      </a:lnTo>
                      <a:lnTo>
                        <a:pt x="1941" y="0"/>
                      </a:lnTo>
                      <a:lnTo>
                        <a:pt x="1608" y="1286"/>
                      </a:lnTo>
                      <a:lnTo>
                        <a:pt x="1262" y="0"/>
                      </a:lnTo>
                      <a:lnTo>
                        <a:pt x="941" y="0"/>
                      </a:lnTo>
                      <a:lnTo>
                        <a:pt x="607" y="1286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2"/>
                <p:cNvSpPr/>
                <p:nvPr/>
              </p:nvSpPr>
              <p:spPr>
                <a:xfrm>
                  <a:off x="1041513" y="1801038"/>
                  <a:ext cx="76755" cy="5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1656" extrusionOk="0">
                      <a:moveTo>
                        <a:pt x="1" y="0"/>
                      </a:moveTo>
                      <a:lnTo>
                        <a:pt x="429" y="1655"/>
                      </a:lnTo>
                      <a:lnTo>
                        <a:pt x="751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7" y="1655"/>
                      </a:lnTo>
                      <a:lnTo>
                        <a:pt x="2227" y="0"/>
                      </a:lnTo>
                      <a:lnTo>
                        <a:pt x="1953" y="0"/>
                      </a:lnTo>
                      <a:lnTo>
                        <a:pt x="1608" y="1286"/>
                      </a:lnTo>
                      <a:lnTo>
                        <a:pt x="1275" y="0"/>
                      </a:lnTo>
                      <a:lnTo>
                        <a:pt x="953" y="0"/>
                      </a:lnTo>
                      <a:lnTo>
                        <a:pt x="608" y="1286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2"/>
                <p:cNvSpPr/>
                <p:nvPr/>
              </p:nvSpPr>
              <p:spPr>
                <a:xfrm>
                  <a:off x="1126846" y="1801038"/>
                  <a:ext cx="76720" cy="5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" h="1656" extrusionOk="0">
                      <a:moveTo>
                        <a:pt x="0" y="0"/>
                      </a:moveTo>
                      <a:lnTo>
                        <a:pt x="429" y="1655"/>
                      </a:lnTo>
                      <a:lnTo>
                        <a:pt x="750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6" y="1655"/>
                      </a:lnTo>
                      <a:lnTo>
                        <a:pt x="2227" y="0"/>
                      </a:lnTo>
                      <a:lnTo>
                        <a:pt x="1953" y="0"/>
                      </a:lnTo>
                      <a:lnTo>
                        <a:pt x="1608" y="1286"/>
                      </a:lnTo>
                      <a:lnTo>
                        <a:pt x="1274" y="0"/>
                      </a:lnTo>
                      <a:lnTo>
                        <a:pt x="953" y="0"/>
                      </a:lnTo>
                      <a:lnTo>
                        <a:pt x="607" y="1286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15" name="Google Shape;2415;p32"/>
              <p:cNvSpPr/>
              <p:nvPr/>
            </p:nvSpPr>
            <p:spPr>
              <a:xfrm>
                <a:off x="742060" y="1921613"/>
                <a:ext cx="243665" cy="243699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7074" extrusionOk="0">
                    <a:moveTo>
                      <a:pt x="441" y="6621"/>
                    </a:moveTo>
                    <a:lnTo>
                      <a:pt x="441" y="6621"/>
                    </a:lnTo>
                    <a:cubicBezTo>
                      <a:pt x="0" y="6180"/>
                      <a:pt x="0" y="5430"/>
                      <a:pt x="441" y="4990"/>
                    </a:cubicBezTo>
                    <a:lnTo>
                      <a:pt x="5429" y="1"/>
                    </a:lnTo>
                    <a:lnTo>
                      <a:pt x="7072" y="1644"/>
                    </a:lnTo>
                    <a:lnTo>
                      <a:pt x="2084" y="6621"/>
                    </a:lnTo>
                    <a:cubicBezTo>
                      <a:pt x="1631" y="7073"/>
                      <a:pt x="905" y="7073"/>
                      <a:pt x="441" y="66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2"/>
              <p:cNvSpPr/>
              <p:nvPr/>
            </p:nvSpPr>
            <p:spPr>
              <a:xfrm>
                <a:off x="865494" y="1921613"/>
                <a:ext cx="120231" cy="120231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3490" extrusionOk="0">
                    <a:moveTo>
                      <a:pt x="1644" y="3489"/>
                    </a:moveTo>
                    <a:lnTo>
                      <a:pt x="1" y="1846"/>
                    </a:lnTo>
                    <a:lnTo>
                      <a:pt x="1846" y="1"/>
                    </a:lnTo>
                    <a:lnTo>
                      <a:pt x="3489" y="16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2"/>
              <p:cNvSpPr/>
              <p:nvPr/>
            </p:nvSpPr>
            <p:spPr>
              <a:xfrm>
                <a:off x="849096" y="1605810"/>
                <a:ext cx="452466" cy="452432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3" extrusionOk="0">
                    <a:moveTo>
                      <a:pt x="10788" y="2334"/>
                    </a:moveTo>
                    <a:cubicBezTo>
                      <a:pt x="8454" y="0"/>
                      <a:pt x="4668" y="0"/>
                      <a:pt x="2334" y="2334"/>
                    </a:cubicBezTo>
                    <a:cubicBezTo>
                      <a:pt x="1" y="4679"/>
                      <a:pt x="1" y="8454"/>
                      <a:pt x="2334" y="10787"/>
                    </a:cubicBezTo>
                    <a:cubicBezTo>
                      <a:pt x="4668" y="13133"/>
                      <a:pt x="8454" y="13133"/>
                      <a:pt x="10788" y="10787"/>
                    </a:cubicBezTo>
                    <a:cubicBezTo>
                      <a:pt x="13133" y="8454"/>
                      <a:pt x="13133" y="4679"/>
                      <a:pt x="10788" y="2334"/>
                    </a:cubicBezTo>
                    <a:close/>
                    <a:moveTo>
                      <a:pt x="3346" y="9775"/>
                    </a:moveTo>
                    <a:cubicBezTo>
                      <a:pt x="1584" y="8013"/>
                      <a:pt x="1584" y="5120"/>
                      <a:pt x="3346" y="3346"/>
                    </a:cubicBezTo>
                    <a:cubicBezTo>
                      <a:pt x="5120" y="1584"/>
                      <a:pt x="8002" y="1584"/>
                      <a:pt x="9776" y="3346"/>
                    </a:cubicBezTo>
                    <a:cubicBezTo>
                      <a:pt x="11550" y="5120"/>
                      <a:pt x="11550" y="8013"/>
                      <a:pt x="9776" y="9775"/>
                    </a:cubicBezTo>
                    <a:cubicBezTo>
                      <a:pt x="8014" y="11549"/>
                      <a:pt x="5120" y="11549"/>
                      <a:pt x="3346" y="9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8" name="Google Shape;2418;p32"/>
          <p:cNvGrpSpPr/>
          <p:nvPr/>
        </p:nvGrpSpPr>
        <p:grpSpPr>
          <a:xfrm>
            <a:off x="6442262" y="1687364"/>
            <a:ext cx="2000973" cy="884386"/>
            <a:chOff x="6392361" y="1420390"/>
            <a:chExt cx="2000973" cy="884386"/>
          </a:xfrm>
        </p:grpSpPr>
        <p:sp>
          <p:nvSpPr>
            <p:cNvPr id="2419" name="Google Shape;2419;p32"/>
            <p:cNvSpPr/>
            <p:nvPr/>
          </p:nvSpPr>
          <p:spPr>
            <a:xfrm>
              <a:off x="6392361" y="1460200"/>
              <a:ext cx="1688762" cy="844576"/>
            </a:xfrm>
            <a:custGeom>
              <a:avLst/>
              <a:gdLst/>
              <a:ahLst/>
              <a:cxnLst/>
              <a:rect l="l" t="t" r="r" b="b"/>
              <a:pathLst>
                <a:path w="39137" h="24516" extrusionOk="0">
                  <a:moveTo>
                    <a:pt x="0" y="0"/>
                  </a:moveTo>
                  <a:lnTo>
                    <a:pt x="0" y="24515"/>
                  </a:lnTo>
                  <a:lnTo>
                    <a:pt x="39136" y="24515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0" name="Google Shape;2420;p32"/>
            <p:cNvGrpSpPr/>
            <p:nvPr/>
          </p:nvGrpSpPr>
          <p:grpSpPr>
            <a:xfrm>
              <a:off x="7804721" y="1420390"/>
              <a:ext cx="588613" cy="696510"/>
              <a:chOff x="7804721" y="1420390"/>
              <a:chExt cx="588613" cy="696510"/>
            </a:xfrm>
          </p:grpSpPr>
          <p:sp>
            <p:nvSpPr>
              <p:cNvPr id="2421" name="Google Shape;2421;p32"/>
              <p:cNvSpPr/>
              <p:nvPr/>
            </p:nvSpPr>
            <p:spPr>
              <a:xfrm>
                <a:off x="7804721" y="1528253"/>
                <a:ext cx="588613" cy="588647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87" extrusionOk="0">
                    <a:moveTo>
                      <a:pt x="17086" y="8537"/>
                    </a:moveTo>
                    <a:cubicBezTo>
                      <a:pt x="17086" y="13252"/>
                      <a:pt x="13264" y="17086"/>
                      <a:pt x="8549" y="17086"/>
                    </a:cubicBezTo>
                    <a:cubicBezTo>
                      <a:pt x="3822" y="17086"/>
                      <a:pt x="0" y="13252"/>
                      <a:pt x="0" y="8537"/>
                    </a:cubicBezTo>
                    <a:cubicBezTo>
                      <a:pt x="0" y="3823"/>
                      <a:pt x="3822" y="1"/>
                      <a:pt x="8549" y="1"/>
                    </a:cubicBezTo>
                    <a:cubicBezTo>
                      <a:pt x="13264" y="1"/>
                      <a:pt x="17086" y="3823"/>
                      <a:pt x="17086" y="85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2"/>
              <p:cNvSpPr/>
              <p:nvPr/>
            </p:nvSpPr>
            <p:spPr>
              <a:xfrm>
                <a:off x="7935562" y="1658681"/>
                <a:ext cx="326930" cy="327378"/>
              </a:xfrm>
              <a:custGeom>
                <a:avLst/>
                <a:gdLst/>
                <a:ahLst/>
                <a:cxnLst/>
                <a:rect l="l" t="t" r="r" b="b"/>
                <a:pathLst>
                  <a:path w="9490" h="9503" extrusionOk="0">
                    <a:moveTo>
                      <a:pt x="9490" y="4751"/>
                    </a:moveTo>
                    <a:cubicBezTo>
                      <a:pt x="9490" y="7371"/>
                      <a:pt x="7370" y="9502"/>
                      <a:pt x="4751" y="9502"/>
                    </a:cubicBezTo>
                    <a:cubicBezTo>
                      <a:pt x="2132" y="9502"/>
                      <a:pt x="0" y="7371"/>
                      <a:pt x="0" y="4751"/>
                    </a:cubicBezTo>
                    <a:cubicBezTo>
                      <a:pt x="0" y="2132"/>
                      <a:pt x="2132" y="1"/>
                      <a:pt x="4751" y="1"/>
                    </a:cubicBezTo>
                    <a:cubicBezTo>
                      <a:pt x="7370" y="1"/>
                      <a:pt x="9490" y="2132"/>
                      <a:pt x="9490" y="47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2"/>
              <p:cNvSpPr/>
              <p:nvPr/>
            </p:nvSpPr>
            <p:spPr>
              <a:xfrm>
                <a:off x="8021687" y="1658681"/>
                <a:ext cx="154680" cy="327378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9503" fill="none" extrusionOk="0">
                    <a:moveTo>
                      <a:pt x="4489" y="4751"/>
                    </a:moveTo>
                    <a:cubicBezTo>
                      <a:pt x="4489" y="7371"/>
                      <a:pt x="3489" y="9502"/>
                      <a:pt x="2251" y="9502"/>
                    </a:cubicBezTo>
                    <a:cubicBezTo>
                      <a:pt x="1013" y="9502"/>
                      <a:pt x="1" y="7371"/>
                      <a:pt x="1" y="4751"/>
                    </a:cubicBezTo>
                    <a:cubicBezTo>
                      <a:pt x="1" y="2132"/>
                      <a:pt x="1013" y="1"/>
                      <a:pt x="2251" y="1"/>
                    </a:cubicBezTo>
                    <a:cubicBezTo>
                      <a:pt x="3489" y="1"/>
                      <a:pt x="4489" y="2132"/>
                      <a:pt x="4489" y="4751"/>
                    </a:cubicBezTo>
                    <a:close/>
                  </a:path>
                </a:pathLst>
              </a:custGeom>
              <a:noFill/>
              <a:ln w="26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2"/>
              <p:cNvSpPr/>
              <p:nvPr/>
            </p:nvSpPr>
            <p:spPr>
              <a:xfrm>
                <a:off x="7935562" y="1744840"/>
                <a:ext cx="326930" cy="155059"/>
              </a:xfrm>
              <a:custGeom>
                <a:avLst/>
                <a:gdLst/>
                <a:ahLst/>
                <a:cxnLst/>
                <a:rect l="l" t="t" r="r" b="b"/>
                <a:pathLst>
                  <a:path w="9490" h="4501" fill="none" extrusionOk="0">
                    <a:moveTo>
                      <a:pt x="9490" y="2250"/>
                    </a:moveTo>
                    <a:cubicBezTo>
                      <a:pt x="9490" y="3489"/>
                      <a:pt x="7370" y="4501"/>
                      <a:pt x="4751" y="4501"/>
                    </a:cubicBezTo>
                    <a:cubicBezTo>
                      <a:pt x="2132" y="4501"/>
                      <a:pt x="0" y="3489"/>
                      <a:pt x="0" y="2250"/>
                    </a:cubicBezTo>
                    <a:cubicBezTo>
                      <a:pt x="0" y="1012"/>
                      <a:pt x="2132" y="0"/>
                      <a:pt x="4751" y="0"/>
                    </a:cubicBezTo>
                    <a:cubicBezTo>
                      <a:pt x="7370" y="0"/>
                      <a:pt x="9490" y="1012"/>
                      <a:pt x="9490" y="2250"/>
                    </a:cubicBezTo>
                    <a:close/>
                  </a:path>
                </a:pathLst>
              </a:custGeom>
              <a:noFill/>
              <a:ln w="26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2"/>
              <p:cNvSpPr/>
              <p:nvPr/>
            </p:nvSpPr>
            <p:spPr>
              <a:xfrm>
                <a:off x="8099200" y="1822353"/>
                <a:ext cx="210868" cy="210455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6109" extrusionOk="0">
                    <a:moveTo>
                      <a:pt x="1" y="0"/>
                    </a:moveTo>
                    <a:lnTo>
                      <a:pt x="1323" y="4918"/>
                    </a:lnTo>
                    <a:lnTo>
                      <a:pt x="2096" y="4144"/>
                    </a:lnTo>
                    <a:lnTo>
                      <a:pt x="4061" y="6108"/>
                    </a:lnTo>
                    <a:lnTo>
                      <a:pt x="6121" y="4049"/>
                    </a:lnTo>
                    <a:lnTo>
                      <a:pt x="4156" y="2084"/>
                    </a:lnTo>
                    <a:lnTo>
                      <a:pt x="4906" y="13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2"/>
              <p:cNvSpPr/>
              <p:nvPr/>
            </p:nvSpPr>
            <p:spPr>
              <a:xfrm>
                <a:off x="7826459" y="1420390"/>
                <a:ext cx="305193" cy="264163"/>
              </a:xfrm>
              <a:custGeom>
                <a:avLst/>
                <a:gdLst/>
                <a:ahLst/>
                <a:cxnLst/>
                <a:rect l="l" t="t" r="r" b="b"/>
                <a:pathLst>
                  <a:path w="8859" h="7668" extrusionOk="0">
                    <a:moveTo>
                      <a:pt x="298" y="6549"/>
                    </a:moveTo>
                    <a:lnTo>
                      <a:pt x="3798" y="489"/>
                    </a:lnTo>
                    <a:cubicBezTo>
                      <a:pt x="4072" y="0"/>
                      <a:pt x="4787" y="0"/>
                      <a:pt x="5072" y="489"/>
                    </a:cubicBezTo>
                    <a:lnTo>
                      <a:pt x="8573" y="6549"/>
                    </a:lnTo>
                    <a:cubicBezTo>
                      <a:pt x="8859" y="7037"/>
                      <a:pt x="8501" y="7668"/>
                      <a:pt x="7930" y="7668"/>
                    </a:cubicBezTo>
                    <a:lnTo>
                      <a:pt x="941" y="7668"/>
                    </a:lnTo>
                    <a:cubicBezTo>
                      <a:pt x="357" y="7668"/>
                      <a:pt x="0" y="7037"/>
                      <a:pt x="298" y="65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2"/>
              <p:cNvSpPr/>
              <p:nvPr/>
            </p:nvSpPr>
            <p:spPr>
              <a:xfrm>
                <a:off x="7826873" y="1424490"/>
                <a:ext cx="304779" cy="260063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7549" extrusionOk="0">
                    <a:moveTo>
                      <a:pt x="4417" y="155"/>
                    </a:moveTo>
                    <a:cubicBezTo>
                      <a:pt x="4632" y="155"/>
                      <a:pt x="4822" y="250"/>
                      <a:pt x="4929" y="453"/>
                    </a:cubicBezTo>
                    <a:lnTo>
                      <a:pt x="8430" y="6501"/>
                    </a:lnTo>
                    <a:cubicBezTo>
                      <a:pt x="8525" y="6680"/>
                      <a:pt x="8525" y="6906"/>
                      <a:pt x="8430" y="7097"/>
                    </a:cubicBezTo>
                    <a:cubicBezTo>
                      <a:pt x="8323" y="7275"/>
                      <a:pt x="8132" y="7394"/>
                      <a:pt x="7918" y="7394"/>
                    </a:cubicBezTo>
                    <a:lnTo>
                      <a:pt x="929" y="7394"/>
                    </a:lnTo>
                    <a:cubicBezTo>
                      <a:pt x="715" y="7394"/>
                      <a:pt x="524" y="7299"/>
                      <a:pt x="417" y="7097"/>
                    </a:cubicBezTo>
                    <a:cubicBezTo>
                      <a:pt x="310" y="6918"/>
                      <a:pt x="310" y="6704"/>
                      <a:pt x="417" y="6501"/>
                    </a:cubicBezTo>
                    <a:lnTo>
                      <a:pt x="3917" y="453"/>
                    </a:lnTo>
                    <a:cubicBezTo>
                      <a:pt x="4001" y="250"/>
                      <a:pt x="4203" y="155"/>
                      <a:pt x="4417" y="155"/>
                    </a:cubicBezTo>
                    <a:close/>
                    <a:moveTo>
                      <a:pt x="4417" y="0"/>
                    </a:moveTo>
                    <a:cubicBezTo>
                      <a:pt x="4167" y="0"/>
                      <a:pt x="3917" y="119"/>
                      <a:pt x="3786" y="370"/>
                    </a:cubicBezTo>
                    <a:lnTo>
                      <a:pt x="286" y="6430"/>
                    </a:lnTo>
                    <a:cubicBezTo>
                      <a:pt x="0" y="6918"/>
                      <a:pt x="357" y="7549"/>
                      <a:pt x="929" y="7549"/>
                    </a:cubicBezTo>
                    <a:lnTo>
                      <a:pt x="7918" y="7549"/>
                    </a:lnTo>
                    <a:cubicBezTo>
                      <a:pt x="8489" y="7549"/>
                      <a:pt x="8847" y="6942"/>
                      <a:pt x="8561" y="6430"/>
                    </a:cubicBezTo>
                    <a:lnTo>
                      <a:pt x="5060" y="370"/>
                    </a:lnTo>
                    <a:cubicBezTo>
                      <a:pt x="4917" y="119"/>
                      <a:pt x="4656" y="0"/>
                      <a:pt x="44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2"/>
              <p:cNvSpPr/>
              <p:nvPr/>
            </p:nvSpPr>
            <p:spPr>
              <a:xfrm>
                <a:off x="7963846" y="1607006"/>
                <a:ext cx="30385" cy="31212"/>
              </a:xfrm>
              <a:custGeom>
                <a:avLst/>
                <a:gdLst/>
                <a:ahLst/>
                <a:cxnLst/>
                <a:rect l="l" t="t" r="r" b="b"/>
                <a:pathLst>
                  <a:path w="882" h="906" extrusionOk="0">
                    <a:moveTo>
                      <a:pt x="429" y="1"/>
                    </a:moveTo>
                    <a:cubicBezTo>
                      <a:pt x="179" y="1"/>
                      <a:pt x="1" y="179"/>
                      <a:pt x="1" y="453"/>
                    </a:cubicBezTo>
                    <a:cubicBezTo>
                      <a:pt x="1" y="715"/>
                      <a:pt x="179" y="906"/>
                      <a:pt x="429" y="906"/>
                    </a:cubicBezTo>
                    <a:cubicBezTo>
                      <a:pt x="703" y="906"/>
                      <a:pt x="882" y="715"/>
                      <a:pt x="882" y="453"/>
                    </a:cubicBezTo>
                    <a:cubicBezTo>
                      <a:pt x="882" y="179"/>
                      <a:pt x="703" y="1"/>
                      <a:pt x="4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2"/>
              <p:cNvSpPr/>
              <p:nvPr/>
            </p:nvSpPr>
            <p:spPr>
              <a:xfrm>
                <a:off x="7965499" y="1494630"/>
                <a:ext cx="27526" cy="10255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977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405"/>
                    </a:cubicBezTo>
                    <a:lnTo>
                      <a:pt x="0" y="1120"/>
                    </a:lnTo>
                    <a:lnTo>
                      <a:pt x="120" y="2727"/>
                    </a:lnTo>
                    <a:cubicBezTo>
                      <a:pt x="131" y="2858"/>
                      <a:pt x="251" y="2977"/>
                      <a:pt x="393" y="2977"/>
                    </a:cubicBezTo>
                    <a:cubicBezTo>
                      <a:pt x="548" y="2977"/>
                      <a:pt x="667" y="2882"/>
                      <a:pt x="679" y="2727"/>
                    </a:cubicBezTo>
                    <a:lnTo>
                      <a:pt x="798" y="1120"/>
                    </a:lnTo>
                    <a:lnTo>
                      <a:pt x="798" y="405"/>
                    </a:lnTo>
                    <a:cubicBezTo>
                      <a:pt x="798" y="179"/>
                      <a:pt x="608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0" name="Google Shape;2430;p32"/>
          <p:cNvGrpSpPr/>
          <p:nvPr/>
        </p:nvGrpSpPr>
        <p:grpSpPr>
          <a:xfrm>
            <a:off x="6751917" y="3225855"/>
            <a:ext cx="1950510" cy="844576"/>
            <a:chOff x="6693861" y="2681650"/>
            <a:chExt cx="1950510" cy="844576"/>
          </a:xfrm>
        </p:grpSpPr>
        <p:sp>
          <p:nvSpPr>
            <p:cNvPr id="2431" name="Google Shape;2431;p32"/>
            <p:cNvSpPr/>
            <p:nvPr/>
          </p:nvSpPr>
          <p:spPr>
            <a:xfrm>
              <a:off x="6693861" y="2681650"/>
              <a:ext cx="1688859" cy="844576"/>
            </a:xfrm>
            <a:custGeom>
              <a:avLst/>
              <a:gdLst/>
              <a:ahLst/>
              <a:cxnLst/>
              <a:rect l="l" t="t" r="r" b="b"/>
              <a:pathLst>
                <a:path w="39137" h="24516" extrusionOk="0">
                  <a:moveTo>
                    <a:pt x="0" y="1"/>
                  </a:moveTo>
                  <a:lnTo>
                    <a:pt x="0" y="24516"/>
                  </a:lnTo>
                  <a:lnTo>
                    <a:pt x="39136" y="24516"/>
                  </a:lnTo>
                  <a:lnTo>
                    <a:pt x="39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2" name="Google Shape;2432;p32"/>
            <p:cNvGrpSpPr/>
            <p:nvPr/>
          </p:nvGrpSpPr>
          <p:grpSpPr>
            <a:xfrm>
              <a:off x="8046319" y="2771898"/>
              <a:ext cx="598052" cy="590680"/>
              <a:chOff x="8046319" y="2771898"/>
              <a:chExt cx="598052" cy="590680"/>
            </a:xfrm>
          </p:grpSpPr>
          <p:sp>
            <p:nvSpPr>
              <p:cNvPr id="2433" name="Google Shape;2433;p32"/>
              <p:cNvSpPr/>
              <p:nvPr/>
            </p:nvSpPr>
            <p:spPr>
              <a:xfrm>
                <a:off x="8046319" y="2771898"/>
                <a:ext cx="588613" cy="588613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86" extrusionOk="0">
                    <a:moveTo>
                      <a:pt x="17085" y="8549"/>
                    </a:moveTo>
                    <a:cubicBezTo>
                      <a:pt x="17085" y="13264"/>
                      <a:pt x="13264" y="17086"/>
                      <a:pt x="8549" y="17086"/>
                    </a:cubicBezTo>
                    <a:cubicBezTo>
                      <a:pt x="3822" y="17086"/>
                      <a:pt x="0" y="13264"/>
                      <a:pt x="0" y="8549"/>
                    </a:cubicBezTo>
                    <a:cubicBezTo>
                      <a:pt x="0" y="3822"/>
                      <a:pt x="3822" y="0"/>
                      <a:pt x="8549" y="0"/>
                    </a:cubicBezTo>
                    <a:cubicBezTo>
                      <a:pt x="13264" y="0"/>
                      <a:pt x="17085" y="3822"/>
                      <a:pt x="17085" y="85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2"/>
              <p:cNvSpPr/>
              <p:nvPr/>
            </p:nvSpPr>
            <p:spPr>
              <a:xfrm>
                <a:off x="8139816" y="2922031"/>
                <a:ext cx="401997" cy="288794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8383" extrusionOk="0">
                    <a:moveTo>
                      <a:pt x="11169" y="8382"/>
                    </a:moveTo>
                    <a:lnTo>
                      <a:pt x="489" y="8382"/>
                    </a:lnTo>
                    <a:cubicBezTo>
                      <a:pt x="215" y="8382"/>
                      <a:pt x="1" y="8156"/>
                      <a:pt x="1" y="7894"/>
                    </a:cubicBezTo>
                    <a:lnTo>
                      <a:pt x="1" y="500"/>
                    </a:lnTo>
                    <a:cubicBezTo>
                      <a:pt x="1" y="226"/>
                      <a:pt x="215" y="0"/>
                      <a:pt x="489" y="0"/>
                    </a:cubicBezTo>
                    <a:lnTo>
                      <a:pt x="11169" y="0"/>
                    </a:lnTo>
                    <a:cubicBezTo>
                      <a:pt x="11443" y="0"/>
                      <a:pt x="11669" y="226"/>
                      <a:pt x="11669" y="500"/>
                    </a:cubicBezTo>
                    <a:lnTo>
                      <a:pt x="11669" y="7894"/>
                    </a:lnTo>
                    <a:cubicBezTo>
                      <a:pt x="11669" y="8156"/>
                      <a:pt x="11443" y="8382"/>
                      <a:pt x="11169" y="8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2"/>
              <p:cNvSpPr/>
              <p:nvPr/>
            </p:nvSpPr>
            <p:spPr>
              <a:xfrm>
                <a:off x="8139816" y="2921618"/>
                <a:ext cx="402410" cy="61941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98" extrusionOk="0">
                    <a:moveTo>
                      <a:pt x="10835" y="0"/>
                    </a:moveTo>
                    <a:lnTo>
                      <a:pt x="846" y="0"/>
                    </a:lnTo>
                    <a:cubicBezTo>
                      <a:pt x="382" y="0"/>
                      <a:pt x="1" y="369"/>
                      <a:pt x="1" y="845"/>
                    </a:cubicBezTo>
                    <a:lnTo>
                      <a:pt x="1" y="1798"/>
                    </a:lnTo>
                    <a:lnTo>
                      <a:pt x="11681" y="1798"/>
                    </a:lnTo>
                    <a:lnTo>
                      <a:pt x="11681" y="845"/>
                    </a:lnTo>
                    <a:cubicBezTo>
                      <a:pt x="11669" y="393"/>
                      <a:pt x="11288" y="0"/>
                      <a:pt x="108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2"/>
              <p:cNvSpPr/>
              <p:nvPr/>
            </p:nvSpPr>
            <p:spPr>
              <a:xfrm>
                <a:off x="8444186" y="2938016"/>
                <a:ext cx="28766" cy="28731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4" extrusionOk="0">
                    <a:moveTo>
                      <a:pt x="418" y="0"/>
                    </a:moveTo>
                    <a:cubicBezTo>
                      <a:pt x="191" y="0"/>
                      <a:pt x="1" y="191"/>
                      <a:pt x="1" y="417"/>
                    </a:cubicBezTo>
                    <a:cubicBezTo>
                      <a:pt x="1" y="643"/>
                      <a:pt x="191" y="834"/>
                      <a:pt x="418" y="834"/>
                    </a:cubicBezTo>
                    <a:cubicBezTo>
                      <a:pt x="656" y="834"/>
                      <a:pt x="834" y="643"/>
                      <a:pt x="834" y="417"/>
                    </a:cubicBezTo>
                    <a:cubicBezTo>
                      <a:pt x="834" y="191"/>
                      <a:pt x="656" y="0"/>
                      <a:pt x="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2"/>
              <p:cNvSpPr/>
              <p:nvPr/>
            </p:nvSpPr>
            <p:spPr>
              <a:xfrm>
                <a:off x="8491796" y="2938016"/>
                <a:ext cx="28731" cy="28731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417" y="0"/>
                    </a:moveTo>
                    <a:cubicBezTo>
                      <a:pt x="191" y="0"/>
                      <a:pt x="0" y="191"/>
                      <a:pt x="0" y="417"/>
                    </a:cubicBezTo>
                    <a:cubicBezTo>
                      <a:pt x="0" y="643"/>
                      <a:pt x="191" y="834"/>
                      <a:pt x="417" y="834"/>
                    </a:cubicBezTo>
                    <a:cubicBezTo>
                      <a:pt x="655" y="834"/>
                      <a:pt x="834" y="643"/>
                      <a:pt x="834" y="417"/>
                    </a:cubicBezTo>
                    <a:cubicBezTo>
                      <a:pt x="834" y="191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2"/>
              <p:cNvSpPr/>
              <p:nvPr/>
            </p:nvSpPr>
            <p:spPr>
              <a:xfrm>
                <a:off x="8182879" y="3009775"/>
                <a:ext cx="101765" cy="163706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4752" extrusionOk="0">
                    <a:moveTo>
                      <a:pt x="1" y="1"/>
                    </a:moveTo>
                    <a:lnTo>
                      <a:pt x="1" y="4752"/>
                    </a:lnTo>
                    <a:lnTo>
                      <a:pt x="2954" y="4752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2"/>
              <p:cNvSpPr/>
              <p:nvPr/>
            </p:nvSpPr>
            <p:spPr>
              <a:xfrm>
                <a:off x="8318646" y="3009775"/>
                <a:ext cx="187477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013" extrusionOk="0">
                    <a:moveTo>
                      <a:pt x="1" y="1"/>
                    </a:moveTo>
                    <a:lnTo>
                      <a:pt x="1" y="1013"/>
                    </a:lnTo>
                    <a:lnTo>
                      <a:pt x="5442" y="1013"/>
                    </a:ln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2"/>
              <p:cNvSpPr/>
              <p:nvPr/>
            </p:nvSpPr>
            <p:spPr>
              <a:xfrm>
                <a:off x="8318646" y="3074197"/>
                <a:ext cx="187477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013" extrusionOk="0">
                    <a:moveTo>
                      <a:pt x="1" y="0"/>
                    </a:moveTo>
                    <a:lnTo>
                      <a:pt x="1" y="1012"/>
                    </a:lnTo>
                    <a:lnTo>
                      <a:pt x="5442" y="1012"/>
                    </a:lnTo>
                    <a:lnTo>
                      <a:pt x="54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2"/>
              <p:cNvSpPr/>
              <p:nvPr/>
            </p:nvSpPr>
            <p:spPr>
              <a:xfrm>
                <a:off x="8318646" y="3138584"/>
                <a:ext cx="187477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013" extrusionOk="0">
                    <a:moveTo>
                      <a:pt x="1" y="1"/>
                    </a:moveTo>
                    <a:lnTo>
                      <a:pt x="1" y="1013"/>
                    </a:lnTo>
                    <a:lnTo>
                      <a:pt x="5442" y="1013"/>
                    </a:ln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2"/>
              <p:cNvSpPr/>
              <p:nvPr/>
            </p:nvSpPr>
            <p:spPr>
              <a:xfrm>
                <a:off x="8411351" y="3104134"/>
                <a:ext cx="233020" cy="258444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7502" extrusionOk="0">
                    <a:moveTo>
                      <a:pt x="4644" y="6775"/>
                    </a:moveTo>
                    <a:lnTo>
                      <a:pt x="3382" y="7501"/>
                    </a:lnTo>
                    <a:lnTo>
                      <a:pt x="2120" y="6775"/>
                    </a:lnTo>
                    <a:cubicBezTo>
                      <a:pt x="810" y="6025"/>
                      <a:pt x="1" y="4632"/>
                      <a:pt x="1" y="3132"/>
                    </a:cubicBezTo>
                    <a:lnTo>
                      <a:pt x="1" y="1167"/>
                    </a:lnTo>
                    <a:lnTo>
                      <a:pt x="3382" y="0"/>
                    </a:lnTo>
                    <a:lnTo>
                      <a:pt x="6763" y="1167"/>
                    </a:lnTo>
                    <a:lnTo>
                      <a:pt x="6763" y="3132"/>
                    </a:lnTo>
                    <a:cubicBezTo>
                      <a:pt x="6763" y="4632"/>
                      <a:pt x="5954" y="6013"/>
                      <a:pt x="4644" y="6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2"/>
              <p:cNvSpPr/>
              <p:nvPr/>
            </p:nvSpPr>
            <p:spPr>
              <a:xfrm>
                <a:off x="8431061" y="3126285"/>
                <a:ext cx="191611" cy="212074"/>
              </a:xfrm>
              <a:custGeom>
                <a:avLst/>
                <a:gdLst/>
                <a:ahLst/>
                <a:cxnLst/>
                <a:rect l="l" t="t" r="r" b="b"/>
                <a:pathLst>
                  <a:path w="5562" h="6156" fill="none" extrusionOk="0">
                    <a:moveTo>
                      <a:pt x="2799" y="0"/>
                    </a:moveTo>
                    <a:lnTo>
                      <a:pt x="5561" y="953"/>
                    </a:lnTo>
                    <a:lnTo>
                      <a:pt x="5561" y="2477"/>
                    </a:lnTo>
                    <a:cubicBezTo>
                      <a:pt x="5561" y="3763"/>
                      <a:pt x="4859" y="4965"/>
                      <a:pt x="3751" y="5608"/>
                    </a:cubicBezTo>
                    <a:lnTo>
                      <a:pt x="2775" y="6156"/>
                    </a:lnTo>
                    <a:lnTo>
                      <a:pt x="1811" y="5608"/>
                    </a:lnTo>
                    <a:cubicBezTo>
                      <a:pt x="692" y="4965"/>
                      <a:pt x="1" y="3775"/>
                      <a:pt x="1" y="2477"/>
                    </a:cubicBezTo>
                    <a:lnTo>
                      <a:pt x="1" y="953"/>
                    </a:lnTo>
                    <a:close/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2"/>
              <p:cNvSpPr/>
              <p:nvPr/>
            </p:nvSpPr>
            <p:spPr>
              <a:xfrm>
                <a:off x="8461825" y="3173447"/>
                <a:ext cx="140315" cy="84127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2442" fill="none" extrusionOk="0">
                    <a:moveTo>
                      <a:pt x="1" y="798"/>
                    </a:moveTo>
                    <a:lnTo>
                      <a:pt x="1632" y="2441"/>
                    </a:lnTo>
                    <a:lnTo>
                      <a:pt x="4073" y="1"/>
                    </a:lnTo>
                  </a:path>
                </a:pathLst>
              </a:custGeom>
              <a:noFill/>
              <a:ln w="1130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46" name="Google Shape;2446;p32"/>
          <p:cNvSpPr txBox="1"/>
          <p:nvPr/>
        </p:nvSpPr>
        <p:spPr>
          <a:xfrm>
            <a:off x="1475061" y="1609462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ru-RU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Нормативно-правовой </a:t>
            </a: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49" name="Google Shape;2449;p32"/>
          <p:cNvSpPr txBox="1"/>
          <p:nvPr/>
        </p:nvSpPr>
        <p:spPr>
          <a:xfrm>
            <a:off x="6472497" y="2015268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r"/>
            <a:r>
              <a:rPr lang="ru-RU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Физические</a:t>
            </a:r>
            <a:endParaRPr b="1" dirty="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52" name="Google Shape;2452;p32"/>
          <p:cNvSpPr txBox="1"/>
          <p:nvPr/>
        </p:nvSpPr>
        <p:spPr>
          <a:xfrm>
            <a:off x="1214723" y="2889328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ru-RU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Морально-этические </a:t>
            </a:r>
            <a:endParaRPr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55" name="Google Shape;2455;p32"/>
          <p:cNvSpPr txBox="1"/>
          <p:nvPr/>
        </p:nvSpPr>
        <p:spPr>
          <a:xfrm>
            <a:off x="6668097" y="3565944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r"/>
            <a:r>
              <a:rPr lang="ru-RU"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Технические</a:t>
            </a:r>
            <a:endParaRPr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3650;p40">
            <a:extLst>
              <a:ext uri="{FF2B5EF4-FFF2-40B4-BE49-F238E27FC236}">
                <a16:creationId xmlns:a16="http://schemas.microsoft.com/office/drawing/2014/main" id="{45721139-DF7F-4C5D-87AF-609E5C509896}"/>
              </a:ext>
            </a:extLst>
          </p:cNvPr>
          <p:cNvSpPr/>
          <p:nvPr/>
        </p:nvSpPr>
        <p:spPr>
          <a:xfrm>
            <a:off x="1803901" y="89135"/>
            <a:ext cx="7784831" cy="4639643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28"/>
          <p:cNvSpPr txBox="1">
            <a:spLocks noGrp="1"/>
          </p:cNvSpPr>
          <p:nvPr>
            <p:ph type="title"/>
          </p:nvPr>
        </p:nvSpPr>
        <p:spPr>
          <a:xfrm>
            <a:off x="3024615" y="2117430"/>
            <a:ext cx="55452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bg1"/>
                </a:solidFill>
              </a:rPr>
              <a:t>Спасибо за внимание</a:t>
            </a:r>
            <a:endParaRPr sz="4000" dirty="0">
              <a:solidFill>
                <a:schemeClr val="bg1"/>
              </a:solidFill>
            </a:endParaRPr>
          </a:p>
        </p:txBody>
      </p:sp>
      <p:grpSp>
        <p:nvGrpSpPr>
          <p:cNvPr id="195" name="Google Shape;1214;p45">
            <a:extLst>
              <a:ext uri="{FF2B5EF4-FFF2-40B4-BE49-F238E27FC236}">
                <a16:creationId xmlns:a16="http://schemas.microsoft.com/office/drawing/2014/main" id="{DAE54DC5-065B-460F-9D20-96EAAF8574E3}"/>
              </a:ext>
            </a:extLst>
          </p:cNvPr>
          <p:cNvGrpSpPr/>
          <p:nvPr/>
        </p:nvGrpSpPr>
        <p:grpSpPr>
          <a:xfrm>
            <a:off x="275958" y="970799"/>
            <a:ext cx="2719572" cy="3506697"/>
            <a:chOff x="5768199" y="940527"/>
            <a:chExt cx="2566124" cy="3309144"/>
          </a:xfrm>
        </p:grpSpPr>
        <p:sp>
          <p:nvSpPr>
            <p:cNvPr id="196" name="Google Shape;1215;p45">
              <a:extLst>
                <a:ext uri="{FF2B5EF4-FFF2-40B4-BE49-F238E27FC236}">
                  <a16:creationId xmlns:a16="http://schemas.microsoft.com/office/drawing/2014/main" id="{1AB03EA3-340B-41B6-963E-06FEC5572D58}"/>
                </a:ext>
              </a:extLst>
            </p:cNvPr>
            <p:cNvSpPr/>
            <p:nvPr/>
          </p:nvSpPr>
          <p:spPr>
            <a:xfrm>
              <a:off x="6973479" y="940527"/>
              <a:ext cx="277583" cy="224808"/>
            </a:xfrm>
            <a:custGeom>
              <a:avLst/>
              <a:gdLst/>
              <a:ahLst/>
              <a:cxnLst/>
              <a:rect l="l" t="t" r="r" b="b"/>
              <a:pathLst>
                <a:path w="14722" h="11923" extrusionOk="0">
                  <a:moveTo>
                    <a:pt x="2835" y="1"/>
                  </a:moveTo>
                  <a:cubicBezTo>
                    <a:pt x="1614" y="1"/>
                    <a:pt x="594" y="957"/>
                    <a:pt x="527" y="2189"/>
                  </a:cubicBezTo>
                  <a:lnTo>
                    <a:pt x="0" y="11845"/>
                  </a:lnTo>
                  <a:lnTo>
                    <a:pt x="2815" y="11923"/>
                  </a:lnTo>
                  <a:lnTo>
                    <a:pt x="3225" y="4200"/>
                  </a:lnTo>
                  <a:cubicBezTo>
                    <a:pt x="3276" y="3254"/>
                    <a:pt x="4058" y="2520"/>
                    <a:pt x="4995" y="2520"/>
                  </a:cubicBezTo>
                  <a:cubicBezTo>
                    <a:pt x="5025" y="2520"/>
                    <a:pt x="5055" y="2521"/>
                    <a:pt x="5085" y="2523"/>
                  </a:cubicBezTo>
                  <a:lnTo>
                    <a:pt x="10572" y="2798"/>
                  </a:lnTo>
                  <a:cubicBezTo>
                    <a:pt x="11453" y="2842"/>
                    <a:pt x="12140" y="3581"/>
                    <a:pt x="12119" y="4462"/>
                  </a:cubicBezTo>
                  <a:lnTo>
                    <a:pt x="12035" y="8182"/>
                  </a:lnTo>
                  <a:lnTo>
                    <a:pt x="14627" y="8255"/>
                  </a:lnTo>
                  <a:lnTo>
                    <a:pt x="14707" y="2592"/>
                  </a:lnTo>
                  <a:cubicBezTo>
                    <a:pt x="14722" y="1456"/>
                    <a:pt x="13836" y="514"/>
                    <a:pt x="12700" y="459"/>
                  </a:cubicBezTo>
                  <a:lnTo>
                    <a:pt x="2948" y="4"/>
                  </a:lnTo>
                  <a:cubicBezTo>
                    <a:pt x="2910" y="2"/>
                    <a:pt x="2872" y="1"/>
                    <a:pt x="2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216;p45">
              <a:extLst>
                <a:ext uri="{FF2B5EF4-FFF2-40B4-BE49-F238E27FC236}">
                  <a16:creationId xmlns:a16="http://schemas.microsoft.com/office/drawing/2014/main" id="{34F0D9E0-0DB0-4A1B-B64A-9FB3348E2AA5}"/>
                </a:ext>
              </a:extLst>
            </p:cNvPr>
            <p:cNvSpPr/>
            <p:nvPr/>
          </p:nvSpPr>
          <p:spPr>
            <a:xfrm>
              <a:off x="6890722" y="1147710"/>
              <a:ext cx="429064" cy="337750"/>
            </a:xfrm>
            <a:custGeom>
              <a:avLst/>
              <a:gdLst/>
              <a:ahLst/>
              <a:cxnLst/>
              <a:rect l="l" t="t" r="r" b="b"/>
              <a:pathLst>
                <a:path w="22756" h="17913" extrusionOk="0">
                  <a:moveTo>
                    <a:pt x="985" y="1"/>
                  </a:moveTo>
                  <a:cubicBezTo>
                    <a:pt x="942" y="1"/>
                    <a:pt x="909" y="31"/>
                    <a:pt x="907" y="74"/>
                  </a:cubicBezTo>
                  <a:lnTo>
                    <a:pt x="2" y="16649"/>
                  </a:lnTo>
                  <a:cubicBezTo>
                    <a:pt x="0" y="16691"/>
                    <a:pt x="34" y="16729"/>
                    <a:pt x="76" y="16731"/>
                  </a:cubicBezTo>
                  <a:lnTo>
                    <a:pt x="21768" y="17913"/>
                  </a:lnTo>
                  <a:cubicBezTo>
                    <a:pt x="21770" y="17913"/>
                    <a:pt x="21771" y="17913"/>
                    <a:pt x="21772" y="17913"/>
                  </a:cubicBezTo>
                  <a:cubicBezTo>
                    <a:pt x="21813" y="17913"/>
                    <a:pt x="21848" y="17882"/>
                    <a:pt x="21850" y="17839"/>
                  </a:cubicBezTo>
                  <a:lnTo>
                    <a:pt x="22753" y="1264"/>
                  </a:lnTo>
                  <a:cubicBezTo>
                    <a:pt x="22755" y="1222"/>
                    <a:pt x="22724" y="1185"/>
                    <a:pt x="22679" y="1182"/>
                  </a:cubicBezTo>
                  <a:lnTo>
                    <a:pt x="989" y="1"/>
                  </a:lnTo>
                  <a:cubicBezTo>
                    <a:pt x="987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217;p45">
              <a:extLst>
                <a:ext uri="{FF2B5EF4-FFF2-40B4-BE49-F238E27FC236}">
                  <a16:creationId xmlns:a16="http://schemas.microsoft.com/office/drawing/2014/main" id="{18A23990-3A52-4E8B-8CB8-F9C3BD8D7532}"/>
                </a:ext>
              </a:extLst>
            </p:cNvPr>
            <p:cNvSpPr/>
            <p:nvPr/>
          </p:nvSpPr>
          <p:spPr>
            <a:xfrm>
              <a:off x="7041755" y="1233201"/>
              <a:ext cx="119748" cy="113771"/>
            </a:xfrm>
            <a:custGeom>
              <a:avLst/>
              <a:gdLst/>
              <a:ahLst/>
              <a:cxnLst/>
              <a:rect l="l" t="t" r="r" b="b"/>
              <a:pathLst>
                <a:path w="6351" h="6034" extrusionOk="0">
                  <a:moveTo>
                    <a:pt x="3250" y="1"/>
                  </a:moveTo>
                  <a:cubicBezTo>
                    <a:pt x="2094" y="1"/>
                    <a:pt x="1033" y="663"/>
                    <a:pt x="527" y="1714"/>
                  </a:cubicBezTo>
                  <a:cubicBezTo>
                    <a:pt x="0" y="2814"/>
                    <a:pt x="187" y="4124"/>
                    <a:pt x="1002" y="5030"/>
                  </a:cubicBezTo>
                  <a:cubicBezTo>
                    <a:pt x="1586" y="5680"/>
                    <a:pt x="2407" y="6033"/>
                    <a:pt x="3248" y="6033"/>
                  </a:cubicBezTo>
                  <a:cubicBezTo>
                    <a:pt x="3583" y="6033"/>
                    <a:pt x="3921" y="5977"/>
                    <a:pt x="4249" y="5862"/>
                  </a:cubicBezTo>
                  <a:cubicBezTo>
                    <a:pt x="5400" y="5457"/>
                    <a:pt x="6193" y="4399"/>
                    <a:pt x="6260" y="3181"/>
                  </a:cubicBezTo>
                  <a:cubicBezTo>
                    <a:pt x="6350" y="1519"/>
                    <a:pt x="5076" y="97"/>
                    <a:pt x="3412" y="5"/>
                  </a:cubicBezTo>
                  <a:cubicBezTo>
                    <a:pt x="3357" y="2"/>
                    <a:pt x="3304" y="1"/>
                    <a:pt x="3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218;p45">
              <a:extLst>
                <a:ext uri="{FF2B5EF4-FFF2-40B4-BE49-F238E27FC236}">
                  <a16:creationId xmlns:a16="http://schemas.microsoft.com/office/drawing/2014/main" id="{9C453B57-E060-4471-AF70-ADCE31B17EF1}"/>
                </a:ext>
              </a:extLst>
            </p:cNvPr>
            <p:cNvSpPr/>
            <p:nvPr/>
          </p:nvSpPr>
          <p:spPr>
            <a:xfrm>
              <a:off x="7062609" y="1311772"/>
              <a:ext cx="73761" cy="86035"/>
            </a:xfrm>
            <a:custGeom>
              <a:avLst/>
              <a:gdLst/>
              <a:ahLst/>
              <a:cxnLst/>
              <a:rect l="l" t="t" r="r" b="b"/>
              <a:pathLst>
                <a:path w="3912" h="4563" extrusionOk="0">
                  <a:moveTo>
                    <a:pt x="255" y="1"/>
                  </a:moveTo>
                  <a:cubicBezTo>
                    <a:pt x="246" y="1"/>
                    <a:pt x="238" y="7"/>
                    <a:pt x="238" y="15"/>
                  </a:cubicBezTo>
                  <a:lnTo>
                    <a:pt x="1" y="4346"/>
                  </a:lnTo>
                  <a:cubicBezTo>
                    <a:pt x="1" y="4354"/>
                    <a:pt x="7" y="4363"/>
                    <a:pt x="18" y="4363"/>
                  </a:cubicBezTo>
                  <a:lnTo>
                    <a:pt x="3660" y="4562"/>
                  </a:lnTo>
                  <a:cubicBezTo>
                    <a:pt x="3668" y="4562"/>
                    <a:pt x="3674" y="4556"/>
                    <a:pt x="3676" y="4547"/>
                  </a:cubicBezTo>
                  <a:lnTo>
                    <a:pt x="3911" y="217"/>
                  </a:lnTo>
                  <a:cubicBezTo>
                    <a:pt x="3911" y="208"/>
                    <a:pt x="3905" y="200"/>
                    <a:pt x="3897" y="200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219;p45">
              <a:extLst>
                <a:ext uri="{FF2B5EF4-FFF2-40B4-BE49-F238E27FC236}">
                  <a16:creationId xmlns:a16="http://schemas.microsoft.com/office/drawing/2014/main" id="{D7D06228-5D63-4101-B423-B7EBDEB3FD95}"/>
                </a:ext>
              </a:extLst>
            </p:cNvPr>
            <p:cNvSpPr/>
            <p:nvPr/>
          </p:nvSpPr>
          <p:spPr>
            <a:xfrm>
              <a:off x="5768199" y="1278228"/>
              <a:ext cx="1707697" cy="1796146"/>
            </a:xfrm>
            <a:custGeom>
              <a:avLst/>
              <a:gdLst/>
              <a:ahLst/>
              <a:cxnLst/>
              <a:rect l="l" t="t" r="r" b="b"/>
              <a:pathLst>
                <a:path w="90570" h="95261" extrusionOk="0">
                  <a:moveTo>
                    <a:pt x="45285" y="1"/>
                  </a:moveTo>
                  <a:cubicBezTo>
                    <a:pt x="45176" y="1"/>
                    <a:pt x="45067" y="8"/>
                    <a:pt x="44958" y="23"/>
                  </a:cubicBezTo>
                  <a:cubicBezTo>
                    <a:pt x="33669" y="1496"/>
                    <a:pt x="10891" y="8789"/>
                    <a:pt x="2851" y="11436"/>
                  </a:cubicBezTo>
                  <a:cubicBezTo>
                    <a:pt x="1130" y="12003"/>
                    <a:pt x="1" y="13636"/>
                    <a:pt x="97" y="15424"/>
                  </a:cubicBezTo>
                  <a:cubicBezTo>
                    <a:pt x="3804" y="84361"/>
                    <a:pt x="45286" y="95260"/>
                    <a:pt x="45286" y="95260"/>
                  </a:cubicBezTo>
                  <a:cubicBezTo>
                    <a:pt x="45286" y="95260"/>
                    <a:pt x="86766" y="84361"/>
                    <a:pt x="90475" y="15424"/>
                  </a:cubicBezTo>
                  <a:cubicBezTo>
                    <a:pt x="90569" y="13636"/>
                    <a:pt x="89440" y="12003"/>
                    <a:pt x="87719" y="11436"/>
                  </a:cubicBezTo>
                  <a:cubicBezTo>
                    <a:pt x="79679" y="8789"/>
                    <a:pt x="56901" y="1496"/>
                    <a:pt x="45611" y="23"/>
                  </a:cubicBezTo>
                  <a:cubicBezTo>
                    <a:pt x="45503" y="8"/>
                    <a:pt x="45394" y="1"/>
                    <a:pt x="45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220;p45">
              <a:extLst>
                <a:ext uri="{FF2B5EF4-FFF2-40B4-BE49-F238E27FC236}">
                  <a16:creationId xmlns:a16="http://schemas.microsoft.com/office/drawing/2014/main" id="{D636A9FB-6B76-4618-A13F-788E09CD4007}"/>
                </a:ext>
              </a:extLst>
            </p:cNvPr>
            <p:cNvSpPr/>
            <p:nvPr/>
          </p:nvSpPr>
          <p:spPr>
            <a:xfrm>
              <a:off x="5813207" y="1325555"/>
              <a:ext cx="1617684" cy="1701513"/>
            </a:xfrm>
            <a:custGeom>
              <a:avLst/>
              <a:gdLst/>
              <a:ahLst/>
              <a:cxnLst/>
              <a:rect l="l" t="t" r="r" b="b"/>
              <a:pathLst>
                <a:path w="85796" h="90242" extrusionOk="0">
                  <a:moveTo>
                    <a:pt x="42898" y="1"/>
                  </a:moveTo>
                  <a:cubicBezTo>
                    <a:pt x="42795" y="1"/>
                    <a:pt x="42691" y="8"/>
                    <a:pt x="42588" y="21"/>
                  </a:cubicBezTo>
                  <a:cubicBezTo>
                    <a:pt x="31895" y="1417"/>
                    <a:pt x="10318" y="8326"/>
                    <a:pt x="2700" y="10834"/>
                  </a:cubicBezTo>
                  <a:cubicBezTo>
                    <a:pt x="1069" y="11371"/>
                    <a:pt x="0" y="12919"/>
                    <a:pt x="91" y="14613"/>
                  </a:cubicBezTo>
                  <a:cubicBezTo>
                    <a:pt x="3605" y="79916"/>
                    <a:pt x="42899" y="90242"/>
                    <a:pt x="42899" y="90242"/>
                  </a:cubicBezTo>
                  <a:cubicBezTo>
                    <a:pt x="42899" y="90242"/>
                    <a:pt x="82191" y="79916"/>
                    <a:pt x="85703" y="14613"/>
                  </a:cubicBezTo>
                  <a:cubicBezTo>
                    <a:pt x="85795" y="12919"/>
                    <a:pt x="84725" y="11371"/>
                    <a:pt x="83096" y="10834"/>
                  </a:cubicBezTo>
                  <a:cubicBezTo>
                    <a:pt x="75478" y="8326"/>
                    <a:pt x="53901" y="1417"/>
                    <a:pt x="43208" y="21"/>
                  </a:cubicBezTo>
                  <a:cubicBezTo>
                    <a:pt x="43105" y="8"/>
                    <a:pt x="43001" y="1"/>
                    <a:pt x="42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221;p45">
              <a:extLst>
                <a:ext uri="{FF2B5EF4-FFF2-40B4-BE49-F238E27FC236}">
                  <a16:creationId xmlns:a16="http://schemas.microsoft.com/office/drawing/2014/main" id="{0E72A0D5-3495-47EB-B18A-81B62F987292}"/>
                </a:ext>
              </a:extLst>
            </p:cNvPr>
            <p:cNvSpPr/>
            <p:nvPr/>
          </p:nvSpPr>
          <p:spPr>
            <a:xfrm>
              <a:off x="5813207" y="1325593"/>
              <a:ext cx="808861" cy="1701475"/>
            </a:xfrm>
            <a:custGeom>
              <a:avLst/>
              <a:gdLst/>
              <a:ahLst/>
              <a:cxnLst/>
              <a:rect l="l" t="t" r="r" b="b"/>
              <a:pathLst>
                <a:path w="42899" h="90240" extrusionOk="0">
                  <a:moveTo>
                    <a:pt x="42899" y="0"/>
                  </a:moveTo>
                  <a:cubicBezTo>
                    <a:pt x="42794" y="0"/>
                    <a:pt x="42691" y="7"/>
                    <a:pt x="42588" y="19"/>
                  </a:cubicBezTo>
                  <a:cubicBezTo>
                    <a:pt x="31895" y="1415"/>
                    <a:pt x="10318" y="8324"/>
                    <a:pt x="2700" y="10832"/>
                  </a:cubicBezTo>
                  <a:cubicBezTo>
                    <a:pt x="1069" y="11369"/>
                    <a:pt x="0" y="12917"/>
                    <a:pt x="91" y="14611"/>
                  </a:cubicBezTo>
                  <a:cubicBezTo>
                    <a:pt x="3605" y="79914"/>
                    <a:pt x="42899" y="90240"/>
                    <a:pt x="42899" y="90240"/>
                  </a:cubicBezTo>
                  <a:lnTo>
                    <a:pt x="42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222;p45">
              <a:extLst>
                <a:ext uri="{FF2B5EF4-FFF2-40B4-BE49-F238E27FC236}">
                  <a16:creationId xmlns:a16="http://schemas.microsoft.com/office/drawing/2014/main" id="{E3C11DDA-ABD9-4826-B1AF-070B4044975A}"/>
                </a:ext>
              </a:extLst>
            </p:cNvPr>
            <p:cNvSpPr/>
            <p:nvPr/>
          </p:nvSpPr>
          <p:spPr>
            <a:xfrm>
              <a:off x="6193503" y="176573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8" y="586"/>
                  </a:moveTo>
                  <a:cubicBezTo>
                    <a:pt x="6638" y="586"/>
                    <a:pt x="8388" y="2336"/>
                    <a:pt x="8388" y="4486"/>
                  </a:cubicBezTo>
                  <a:cubicBezTo>
                    <a:pt x="8388" y="6638"/>
                    <a:pt x="6638" y="8386"/>
                    <a:pt x="4488" y="8386"/>
                  </a:cubicBezTo>
                  <a:cubicBezTo>
                    <a:pt x="2336" y="8386"/>
                    <a:pt x="588" y="6638"/>
                    <a:pt x="588" y="4486"/>
                  </a:cubicBezTo>
                  <a:cubicBezTo>
                    <a:pt x="588" y="2336"/>
                    <a:pt x="2336" y="586"/>
                    <a:pt x="4488" y="586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3"/>
                    <a:pt x="0" y="4486"/>
                  </a:cubicBezTo>
                  <a:cubicBezTo>
                    <a:pt x="0" y="6961"/>
                    <a:pt x="2013" y="8974"/>
                    <a:pt x="4488" y="8974"/>
                  </a:cubicBezTo>
                  <a:cubicBezTo>
                    <a:pt x="6961" y="8974"/>
                    <a:pt x="8974" y="6961"/>
                    <a:pt x="8974" y="4486"/>
                  </a:cubicBezTo>
                  <a:cubicBezTo>
                    <a:pt x="8974" y="2013"/>
                    <a:pt x="6963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223;p45">
              <a:extLst>
                <a:ext uri="{FF2B5EF4-FFF2-40B4-BE49-F238E27FC236}">
                  <a16:creationId xmlns:a16="http://schemas.microsoft.com/office/drawing/2014/main" id="{673F0D9D-0410-4B17-9614-FB9D5F09CC44}"/>
                </a:ext>
              </a:extLst>
            </p:cNvPr>
            <p:cNvSpPr/>
            <p:nvPr/>
          </p:nvSpPr>
          <p:spPr>
            <a:xfrm>
              <a:off x="6537502" y="1765735"/>
              <a:ext cx="169205" cy="169224"/>
            </a:xfrm>
            <a:custGeom>
              <a:avLst/>
              <a:gdLst/>
              <a:ahLst/>
              <a:cxnLst/>
              <a:rect l="l" t="t" r="r" b="b"/>
              <a:pathLst>
                <a:path w="8974" h="8975" extrusionOk="0">
                  <a:moveTo>
                    <a:pt x="4486" y="586"/>
                  </a:moveTo>
                  <a:cubicBezTo>
                    <a:pt x="6635" y="586"/>
                    <a:pt x="8386" y="2336"/>
                    <a:pt x="8386" y="4486"/>
                  </a:cubicBezTo>
                  <a:cubicBezTo>
                    <a:pt x="8386" y="6638"/>
                    <a:pt x="6638" y="8386"/>
                    <a:pt x="4486" y="8386"/>
                  </a:cubicBezTo>
                  <a:cubicBezTo>
                    <a:pt x="2334" y="8386"/>
                    <a:pt x="586" y="6638"/>
                    <a:pt x="586" y="4486"/>
                  </a:cubicBezTo>
                  <a:cubicBezTo>
                    <a:pt x="586" y="2336"/>
                    <a:pt x="2334" y="586"/>
                    <a:pt x="4486" y="586"/>
                  </a:cubicBezTo>
                  <a:close/>
                  <a:moveTo>
                    <a:pt x="4486" y="0"/>
                  </a:moveTo>
                  <a:cubicBezTo>
                    <a:pt x="2011" y="0"/>
                    <a:pt x="0" y="2013"/>
                    <a:pt x="0" y="4486"/>
                  </a:cubicBezTo>
                  <a:cubicBezTo>
                    <a:pt x="0" y="6961"/>
                    <a:pt x="2011" y="8974"/>
                    <a:pt x="4486" y="8974"/>
                  </a:cubicBezTo>
                  <a:cubicBezTo>
                    <a:pt x="6959" y="8974"/>
                    <a:pt x="8974" y="6961"/>
                    <a:pt x="8974" y="4486"/>
                  </a:cubicBezTo>
                  <a:cubicBezTo>
                    <a:pt x="8974" y="2013"/>
                    <a:pt x="6961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224;p45">
              <a:extLst>
                <a:ext uri="{FF2B5EF4-FFF2-40B4-BE49-F238E27FC236}">
                  <a16:creationId xmlns:a16="http://schemas.microsoft.com/office/drawing/2014/main" id="{D2204ADE-C9C6-455B-8C62-D543F9E8F4CD}"/>
                </a:ext>
              </a:extLst>
            </p:cNvPr>
            <p:cNvSpPr/>
            <p:nvPr/>
          </p:nvSpPr>
          <p:spPr>
            <a:xfrm>
              <a:off x="6865060" y="176573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9" y="586"/>
                  </a:moveTo>
                  <a:cubicBezTo>
                    <a:pt x="6638" y="586"/>
                    <a:pt x="8389" y="2336"/>
                    <a:pt x="8389" y="4486"/>
                  </a:cubicBezTo>
                  <a:cubicBezTo>
                    <a:pt x="8389" y="6638"/>
                    <a:pt x="6638" y="8386"/>
                    <a:pt x="4489" y="8386"/>
                  </a:cubicBezTo>
                  <a:cubicBezTo>
                    <a:pt x="2337" y="8386"/>
                    <a:pt x="589" y="6638"/>
                    <a:pt x="589" y="4486"/>
                  </a:cubicBezTo>
                  <a:cubicBezTo>
                    <a:pt x="589" y="2336"/>
                    <a:pt x="2337" y="586"/>
                    <a:pt x="4489" y="586"/>
                  </a:cubicBezTo>
                  <a:close/>
                  <a:moveTo>
                    <a:pt x="4489" y="0"/>
                  </a:moveTo>
                  <a:cubicBezTo>
                    <a:pt x="2014" y="0"/>
                    <a:pt x="1" y="2013"/>
                    <a:pt x="1" y="4486"/>
                  </a:cubicBezTo>
                  <a:cubicBezTo>
                    <a:pt x="1" y="6961"/>
                    <a:pt x="2014" y="8974"/>
                    <a:pt x="4489" y="8974"/>
                  </a:cubicBezTo>
                  <a:cubicBezTo>
                    <a:pt x="6962" y="8974"/>
                    <a:pt x="8975" y="6961"/>
                    <a:pt x="8975" y="4486"/>
                  </a:cubicBezTo>
                  <a:cubicBezTo>
                    <a:pt x="8975" y="2013"/>
                    <a:pt x="6962" y="0"/>
                    <a:pt x="4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225;p45">
              <a:extLst>
                <a:ext uri="{FF2B5EF4-FFF2-40B4-BE49-F238E27FC236}">
                  <a16:creationId xmlns:a16="http://schemas.microsoft.com/office/drawing/2014/main" id="{12C8F647-6410-4CE9-8EB2-46CD13B8B817}"/>
                </a:ext>
              </a:extLst>
            </p:cNvPr>
            <p:cNvSpPr/>
            <p:nvPr/>
          </p:nvSpPr>
          <p:spPr>
            <a:xfrm>
              <a:off x="6194012" y="206178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6" y="589"/>
                  </a:moveTo>
                  <a:cubicBezTo>
                    <a:pt x="6638" y="589"/>
                    <a:pt x="8387" y="2337"/>
                    <a:pt x="8387" y="4489"/>
                  </a:cubicBezTo>
                  <a:cubicBezTo>
                    <a:pt x="8387" y="6639"/>
                    <a:pt x="6638" y="8389"/>
                    <a:pt x="4486" y="8389"/>
                  </a:cubicBezTo>
                  <a:cubicBezTo>
                    <a:pt x="2337" y="8389"/>
                    <a:pt x="588" y="6639"/>
                    <a:pt x="588" y="4489"/>
                  </a:cubicBezTo>
                  <a:cubicBezTo>
                    <a:pt x="588" y="2337"/>
                    <a:pt x="2335" y="589"/>
                    <a:pt x="4486" y="589"/>
                  </a:cubicBezTo>
                  <a:close/>
                  <a:moveTo>
                    <a:pt x="4486" y="1"/>
                  </a:moveTo>
                  <a:cubicBezTo>
                    <a:pt x="2014" y="1"/>
                    <a:pt x="0" y="2014"/>
                    <a:pt x="0" y="4489"/>
                  </a:cubicBezTo>
                  <a:cubicBezTo>
                    <a:pt x="0" y="6962"/>
                    <a:pt x="2014" y="8975"/>
                    <a:pt x="4486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226;p45">
              <a:extLst>
                <a:ext uri="{FF2B5EF4-FFF2-40B4-BE49-F238E27FC236}">
                  <a16:creationId xmlns:a16="http://schemas.microsoft.com/office/drawing/2014/main" id="{FE31BA4C-DA6B-490B-8252-1C78B5E19A14}"/>
                </a:ext>
              </a:extLst>
            </p:cNvPr>
            <p:cNvSpPr/>
            <p:nvPr/>
          </p:nvSpPr>
          <p:spPr>
            <a:xfrm>
              <a:off x="6537974" y="2061785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8" y="589"/>
                  </a:moveTo>
                  <a:cubicBezTo>
                    <a:pt x="6638" y="589"/>
                    <a:pt x="8388" y="2337"/>
                    <a:pt x="8388" y="4489"/>
                  </a:cubicBezTo>
                  <a:cubicBezTo>
                    <a:pt x="8388" y="6639"/>
                    <a:pt x="6640" y="8389"/>
                    <a:pt x="4488" y="8389"/>
                  </a:cubicBezTo>
                  <a:cubicBezTo>
                    <a:pt x="2337" y="8389"/>
                    <a:pt x="588" y="6639"/>
                    <a:pt x="588" y="4489"/>
                  </a:cubicBezTo>
                  <a:cubicBezTo>
                    <a:pt x="588" y="2337"/>
                    <a:pt x="2337" y="589"/>
                    <a:pt x="4488" y="589"/>
                  </a:cubicBezTo>
                  <a:close/>
                  <a:moveTo>
                    <a:pt x="4488" y="1"/>
                  </a:moveTo>
                  <a:cubicBezTo>
                    <a:pt x="2013" y="1"/>
                    <a:pt x="0" y="2014"/>
                    <a:pt x="0" y="4489"/>
                  </a:cubicBezTo>
                  <a:cubicBezTo>
                    <a:pt x="0" y="6962"/>
                    <a:pt x="2013" y="8975"/>
                    <a:pt x="4488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227;p45">
              <a:extLst>
                <a:ext uri="{FF2B5EF4-FFF2-40B4-BE49-F238E27FC236}">
                  <a16:creationId xmlns:a16="http://schemas.microsoft.com/office/drawing/2014/main" id="{38988E1E-D177-4F0B-81DE-8D99B631F619}"/>
                </a:ext>
              </a:extLst>
            </p:cNvPr>
            <p:cNvSpPr/>
            <p:nvPr/>
          </p:nvSpPr>
          <p:spPr>
            <a:xfrm>
              <a:off x="6865588" y="2061785"/>
              <a:ext cx="169205" cy="169224"/>
            </a:xfrm>
            <a:custGeom>
              <a:avLst/>
              <a:gdLst/>
              <a:ahLst/>
              <a:cxnLst/>
              <a:rect l="l" t="t" r="r" b="b"/>
              <a:pathLst>
                <a:path w="8974" h="8975" extrusionOk="0">
                  <a:moveTo>
                    <a:pt x="4488" y="589"/>
                  </a:moveTo>
                  <a:cubicBezTo>
                    <a:pt x="6638" y="589"/>
                    <a:pt x="8388" y="2337"/>
                    <a:pt x="8388" y="4489"/>
                  </a:cubicBezTo>
                  <a:cubicBezTo>
                    <a:pt x="8388" y="6639"/>
                    <a:pt x="6638" y="8389"/>
                    <a:pt x="4488" y="8389"/>
                  </a:cubicBezTo>
                  <a:cubicBezTo>
                    <a:pt x="2336" y="8389"/>
                    <a:pt x="588" y="6639"/>
                    <a:pt x="588" y="4489"/>
                  </a:cubicBezTo>
                  <a:cubicBezTo>
                    <a:pt x="588" y="2337"/>
                    <a:pt x="2336" y="589"/>
                    <a:pt x="4488" y="589"/>
                  </a:cubicBezTo>
                  <a:close/>
                  <a:moveTo>
                    <a:pt x="4488" y="1"/>
                  </a:moveTo>
                  <a:cubicBezTo>
                    <a:pt x="2013" y="1"/>
                    <a:pt x="0" y="2014"/>
                    <a:pt x="0" y="4489"/>
                  </a:cubicBezTo>
                  <a:cubicBezTo>
                    <a:pt x="0" y="6962"/>
                    <a:pt x="2013" y="8975"/>
                    <a:pt x="4488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228;p45">
              <a:extLst>
                <a:ext uri="{FF2B5EF4-FFF2-40B4-BE49-F238E27FC236}">
                  <a16:creationId xmlns:a16="http://schemas.microsoft.com/office/drawing/2014/main" id="{B79FCC23-82BE-4E8E-9FE7-DC72E1D30991}"/>
                </a:ext>
              </a:extLst>
            </p:cNvPr>
            <p:cNvSpPr/>
            <p:nvPr/>
          </p:nvSpPr>
          <p:spPr>
            <a:xfrm>
              <a:off x="6194012" y="2392057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6" y="588"/>
                  </a:moveTo>
                  <a:cubicBezTo>
                    <a:pt x="6638" y="588"/>
                    <a:pt x="8387" y="2339"/>
                    <a:pt x="8387" y="4488"/>
                  </a:cubicBezTo>
                  <a:cubicBezTo>
                    <a:pt x="8387" y="6640"/>
                    <a:pt x="6638" y="8389"/>
                    <a:pt x="4486" y="8389"/>
                  </a:cubicBezTo>
                  <a:cubicBezTo>
                    <a:pt x="2337" y="8389"/>
                    <a:pt x="588" y="6640"/>
                    <a:pt x="588" y="4488"/>
                  </a:cubicBezTo>
                  <a:cubicBezTo>
                    <a:pt x="588" y="2339"/>
                    <a:pt x="2335" y="588"/>
                    <a:pt x="4486" y="588"/>
                  </a:cubicBezTo>
                  <a:close/>
                  <a:moveTo>
                    <a:pt x="4486" y="0"/>
                  </a:moveTo>
                  <a:cubicBezTo>
                    <a:pt x="2014" y="0"/>
                    <a:pt x="0" y="2014"/>
                    <a:pt x="0" y="4488"/>
                  </a:cubicBezTo>
                  <a:cubicBezTo>
                    <a:pt x="0" y="6963"/>
                    <a:pt x="2014" y="8974"/>
                    <a:pt x="4486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229;p45">
              <a:extLst>
                <a:ext uri="{FF2B5EF4-FFF2-40B4-BE49-F238E27FC236}">
                  <a16:creationId xmlns:a16="http://schemas.microsoft.com/office/drawing/2014/main" id="{C44C22AA-D172-4F6C-86BA-894E9C8D5B56}"/>
                </a:ext>
              </a:extLst>
            </p:cNvPr>
            <p:cNvSpPr/>
            <p:nvPr/>
          </p:nvSpPr>
          <p:spPr>
            <a:xfrm>
              <a:off x="6537974" y="2392057"/>
              <a:ext cx="169224" cy="169224"/>
            </a:xfrm>
            <a:custGeom>
              <a:avLst/>
              <a:gdLst/>
              <a:ahLst/>
              <a:cxnLst/>
              <a:rect l="l" t="t" r="r" b="b"/>
              <a:pathLst>
                <a:path w="8975" h="8975" extrusionOk="0">
                  <a:moveTo>
                    <a:pt x="4488" y="588"/>
                  </a:moveTo>
                  <a:cubicBezTo>
                    <a:pt x="6638" y="588"/>
                    <a:pt x="8388" y="2339"/>
                    <a:pt x="8388" y="4488"/>
                  </a:cubicBezTo>
                  <a:cubicBezTo>
                    <a:pt x="8388" y="6640"/>
                    <a:pt x="6640" y="8389"/>
                    <a:pt x="4488" y="8389"/>
                  </a:cubicBezTo>
                  <a:cubicBezTo>
                    <a:pt x="2337" y="8389"/>
                    <a:pt x="588" y="6640"/>
                    <a:pt x="588" y="4488"/>
                  </a:cubicBezTo>
                  <a:cubicBezTo>
                    <a:pt x="588" y="2339"/>
                    <a:pt x="2337" y="588"/>
                    <a:pt x="4488" y="588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4"/>
                    <a:pt x="0" y="4488"/>
                  </a:cubicBezTo>
                  <a:cubicBezTo>
                    <a:pt x="0" y="6963"/>
                    <a:pt x="2013" y="8974"/>
                    <a:pt x="4488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230;p45">
              <a:extLst>
                <a:ext uri="{FF2B5EF4-FFF2-40B4-BE49-F238E27FC236}">
                  <a16:creationId xmlns:a16="http://schemas.microsoft.com/office/drawing/2014/main" id="{49F1B59C-0DD9-4ADA-8A8B-C9DD3CCD9F4C}"/>
                </a:ext>
              </a:extLst>
            </p:cNvPr>
            <p:cNvSpPr/>
            <p:nvPr/>
          </p:nvSpPr>
          <p:spPr>
            <a:xfrm>
              <a:off x="6865588" y="2392057"/>
              <a:ext cx="169205" cy="169224"/>
            </a:xfrm>
            <a:custGeom>
              <a:avLst/>
              <a:gdLst/>
              <a:ahLst/>
              <a:cxnLst/>
              <a:rect l="l" t="t" r="r" b="b"/>
              <a:pathLst>
                <a:path w="8974" h="8975" extrusionOk="0">
                  <a:moveTo>
                    <a:pt x="4488" y="588"/>
                  </a:moveTo>
                  <a:cubicBezTo>
                    <a:pt x="6638" y="588"/>
                    <a:pt x="8388" y="2339"/>
                    <a:pt x="8388" y="4488"/>
                  </a:cubicBezTo>
                  <a:cubicBezTo>
                    <a:pt x="8388" y="6640"/>
                    <a:pt x="6638" y="8389"/>
                    <a:pt x="4488" y="8389"/>
                  </a:cubicBezTo>
                  <a:cubicBezTo>
                    <a:pt x="2336" y="8389"/>
                    <a:pt x="588" y="6640"/>
                    <a:pt x="588" y="4488"/>
                  </a:cubicBezTo>
                  <a:cubicBezTo>
                    <a:pt x="588" y="2339"/>
                    <a:pt x="2336" y="588"/>
                    <a:pt x="4488" y="588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4"/>
                    <a:pt x="0" y="4488"/>
                  </a:cubicBezTo>
                  <a:cubicBezTo>
                    <a:pt x="0" y="6963"/>
                    <a:pt x="2013" y="8974"/>
                    <a:pt x="4488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231;p45">
              <a:extLst>
                <a:ext uri="{FF2B5EF4-FFF2-40B4-BE49-F238E27FC236}">
                  <a16:creationId xmlns:a16="http://schemas.microsoft.com/office/drawing/2014/main" id="{722ECF52-BD5C-4239-91D5-A621C3EFC1D4}"/>
                </a:ext>
              </a:extLst>
            </p:cNvPr>
            <p:cNvSpPr/>
            <p:nvPr/>
          </p:nvSpPr>
          <p:spPr>
            <a:xfrm>
              <a:off x="6251766" y="1823999"/>
              <a:ext cx="52737" cy="52700"/>
            </a:xfrm>
            <a:custGeom>
              <a:avLst/>
              <a:gdLst/>
              <a:ahLst/>
              <a:cxnLst/>
              <a:rect l="l" t="t" r="r" b="b"/>
              <a:pathLst>
                <a:path w="2797" h="2795" extrusionOk="0">
                  <a:moveTo>
                    <a:pt x="1398" y="0"/>
                  </a:moveTo>
                  <a:cubicBezTo>
                    <a:pt x="626" y="0"/>
                    <a:pt x="0" y="626"/>
                    <a:pt x="0" y="1396"/>
                  </a:cubicBezTo>
                  <a:cubicBezTo>
                    <a:pt x="0" y="2169"/>
                    <a:pt x="626" y="2794"/>
                    <a:pt x="1398" y="2794"/>
                  </a:cubicBezTo>
                  <a:cubicBezTo>
                    <a:pt x="2169" y="2794"/>
                    <a:pt x="2796" y="2169"/>
                    <a:pt x="2796" y="1396"/>
                  </a:cubicBezTo>
                  <a:cubicBezTo>
                    <a:pt x="2796" y="626"/>
                    <a:pt x="216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232;p45">
              <a:extLst>
                <a:ext uri="{FF2B5EF4-FFF2-40B4-BE49-F238E27FC236}">
                  <a16:creationId xmlns:a16="http://schemas.microsoft.com/office/drawing/2014/main" id="{9EE8474E-A7FC-4A9E-863E-11039EBCC106}"/>
                </a:ext>
              </a:extLst>
            </p:cNvPr>
            <p:cNvSpPr/>
            <p:nvPr/>
          </p:nvSpPr>
          <p:spPr>
            <a:xfrm>
              <a:off x="6251766" y="2450320"/>
              <a:ext cx="52737" cy="52737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8" y="0"/>
                  </a:moveTo>
                  <a:cubicBezTo>
                    <a:pt x="626" y="0"/>
                    <a:pt x="0" y="626"/>
                    <a:pt x="0" y="1398"/>
                  </a:cubicBezTo>
                  <a:cubicBezTo>
                    <a:pt x="0" y="2171"/>
                    <a:pt x="626" y="2797"/>
                    <a:pt x="1398" y="2797"/>
                  </a:cubicBezTo>
                  <a:cubicBezTo>
                    <a:pt x="2169" y="2797"/>
                    <a:pt x="2796" y="2171"/>
                    <a:pt x="2796" y="1398"/>
                  </a:cubicBezTo>
                  <a:cubicBezTo>
                    <a:pt x="2796" y="626"/>
                    <a:pt x="216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233;p45">
              <a:extLst>
                <a:ext uri="{FF2B5EF4-FFF2-40B4-BE49-F238E27FC236}">
                  <a16:creationId xmlns:a16="http://schemas.microsoft.com/office/drawing/2014/main" id="{7CE52117-A2B0-4E39-B247-1E0C1FA4E398}"/>
                </a:ext>
              </a:extLst>
            </p:cNvPr>
            <p:cNvSpPr/>
            <p:nvPr/>
          </p:nvSpPr>
          <p:spPr>
            <a:xfrm>
              <a:off x="6595672" y="1823999"/>
              <a:ext cx="52737" cy="52700"/>
            </a:xfrm>
            <a:custGeom>
              <a:avLst/>
              <a:gdLst/>
              <a:ahLst/>
              <a:cxnLst/>
              <a:rect l="l" t="t" r="r" b="b"/>
              <a:pathLst>
                <a:path w="2797" h="2795" extrusionOk="0">
                  <a:moveTo>
                    <a:pt x="1399" y="0"/>
                  </a:moveTo>
                  <a:cubicBezTo>
                    <a:pt x="628" y="0"/>
                    <a:pt x="1" y="626"/>
                    <a:pt x="1" y="1396"/>
                  </a:cubicBezTo>
                  <a:cubicBezTo>
                    <a:pt x="1" y="2169"/>
                    <a:pt x="628" y="2794"/>
                    <a:pt x="1399" y="2794"/>
                  </a:cubicBezTo>
                  <a:cubicBezTo>
                    <a:pt x="2171" y="2794"/>
                    <a:pt x="2797" y="2169"/>
                    <a:pt x="2797" y="1396"/>
                  </a:cubicBezTo>
                  <a:cubicBezTo>
                    <a:pt x="2797" y="626"/>
                    <a:pt x="2171" y="0"/>
                    <a:pt x="1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234;p45">
              <a:extLst>
                <a:ext uri="{FF2B5EF4-FFF2-40B4-BE49-F238E27FC236}">
                  <a16:creationId xmlns:a16="http://schemas.microsoft.com/office/drawing/2014/main" id="{8928C4D8-615F-43A7-8AD8-37AAAC4BF776}"/>
                </a:ext>
              </a:extLst>
            </p:cNvPr>
            <p:cNvSpPr/>
            <p:nvPr/>
          </p:nvSpPr>
          <p:spPr>
            <a:xfrm>
              <a:off x="6595672" y="2120048"/>
              <a:ext cx="52737" cy="52737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9" y="1"/>
                  </a:moveTo>
                  <a:cubicBezTo>
                    <a:pt x="628" y="1"/>
                    <a:pt x="1" y="626"/>
                    <a:pt x="1" y="1399"/>
                  </a:cubicBezTo>
                  <a:cubicBezTo>
                    <a:pt x="1" y="2171"/>
                    <a:pt x="628" y="2797"/>
                    <a:pt x="1399" y="2797"/>
                  </a:cubicBezTo>
                  <a:cubicBezTo>
                    <a:pt x="2171" y="2797"/>
                    <a:pt x="2797" y="2171"/>
                    <a:pt x="2797" y="1399"/>
                  </a:cubicBezTo>
                  <a:cubicBezTo>
                    <a:pt x="2797" y="626"/>
                    <a:pt x="2171" y="1"/>
                    <a:pt x="1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235;p45">
              <a:extLst>
                <a:ext uri="{FF2B5EF4-FFF2-40B4-BE49-F238E27FC236}">
                  <a16:creationId xmlns:a16="http://schemas.microsoft.com/office/drawing/2014/main" id="{E4FD401D-4AB2-4DAB-935A-EC98D3582724}"/>
                </a:ext>
              </a:extLst>
            </p:cNvPr>
            <p:cNvSpPr/>
            <p:nvPr/>
          </p:nvSpPr>
          <p:spPr>
            <a:xfrm>
              <a:off x="6923323" y="1823999"/>
              <a:ext cx="52737" cy="52700"/>
            </a:xfrm>
            <a:custGeom>
              <a:avLst/>
              <a:gdLst/>
              <a:ahLst/>
              <a:cxnLst/>
              <a:rect l="l" t="t" r="r" b="b"/>
              <a:pathLst>
                <a:path w="2797" h="2795" extrusionOk="0">
                  <a:moveTo>
                    <a:pt x="1399" y="0"/>
                  </a:moveTo>
                  <a:cubicBezTo>
                    <a:pt x="626" y="0"/>
                    <a:pt x="1" y="626"/>
                    <a:pt x="1" y="1396"/>
                  </a:cubicBezTo>
                  <a:cubicBezTo>
                    <a:pt x="1" y="2169"/>
                    <a:pt x="626" y="2794"/>
                    <a:pt x="1399" y="2794"/>
                  </a:cubicBezTo>
                  <a:cubicBezTo>
                    <a:pt x="2171" y="2794"/>
                    <a:pt x="2797" y="2169"/>
                    <a:pt x="2797" y="1396"/>
                  </a:cubicBezTo>
                  <a:cubicBezTo>
                    <a:pt x="2797" y="626"/>
                    <a:pt x="2171" y="0"/>
                    <a:pt x="1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236;p45">
              <a:extLst>
                <a:ext uri="{FF2B5EF4-FFF2-40B4-BE49-F238E27FC236}">
                  <a16:creationId xmlns:a16="http://schemas.microsoft.com/office/drawing/2014/main" id="{E3A8A45A-DB3B-46A0-A85F-C12D7D1B730C}"/>
                </a:ext>
              </a:extLst>
            </p:cNvPr>
            <p:cNvSpPr/>
            <p:nvPr/>
          </p:nvSpPr>
          <p:spPr>
            <a:xfrm>
              <a:off x="6274355" y="1844815"/>
              <a:ext cx="689339" cy="635904"/>
            </a:xfrm>
            <a:custGeom>
              <a:avLst/>
              <a:gdLst/>
              <a:ahLst/>
              <a:cxnLst/>
              <a:rect l="l" t="t" r="r" b="b"/>
              <a:pathLst>
                <a:path w="36560" h="33726" extrusionOk="0">
                  <a:moveTo>
                    <a:pt x="200" y="0"/>
                  </a:moveTo>
                  <a:lnTo>
                    <a:pt x="200" y="586"/>
                  </a:lnTo>
                  <a:lnTo>
                    <a:pt x="35072" y="586"/>
                  </a:lnTo>
                  <a:lnTo>
                    <a:pt x="1" y="33297"/>
                  </a:lnTo>
                  <a:lnTo>
                    <a:pt x="400" y="33726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237;p45">
              <a:extLst>
                <a:ext uri="{FF2B5EF4-FFF2-40B4-BE49-F238E27FC236}">
                  <a16:creationId xmlns:a16="http://schemas.microsoft.com/office/drawing/2014/main" id="{C027A263-34F5-4EA6-9F99-1528574702E6}"/>
                </a:ext>
              </a:extLst>
            </p:cNvPr>
            <p:cNvSpPr/>
            <p:nvPr/>
          </p:nvSpPr>
          <p:spPr>
            <a:xfrm>
              <a:off x="8042114" y="2748915"/>
              <a:ext cx="97556" cy="95840"/>
            </a:xfrm>
            <a:custGeom>
              <a:avLst/>
              <a:gdLst/>
              <a:ahLst/>
              <a:cxnLst/>
              <a:rect l="l" t="t" r="r" b="b"/>
              <a:pathLst>
                <a:path w="5174" h="5083" extrusionOk="0">
                  <a:moveTo>
                    <a:pt x="3116" y="1"/>
                  </a:moveTo>
                  <a:cubicBezTo>
                    <a:pt x="3116" y="1"/>
                    <a:pt x="969" y="1890"/>
                    <a:pt x="1" y="3418"/>
                  </a:cubicBezTo>
                  <a:lnTo>
                    <a:pt x="1957" y="5083"/>
                  </a:lnTo>
                  <a:lnTo>
                    <a:pt x="5173" y="1793"/>
                  </a:lnTo>
                  <a:lnTo>
                    <a:pt x="3116" y="1"/>
                  </a:lnTo>
                  <a:close/>
                </a:path>
              </a:pathLst>
            </a:custGeom>
            <a:solidFill>
              <a:srgbClr val="87A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238;p45">
              <a:extLst>
                <a:ext uri="{FF2B5EF4-FFF2-40B4-BE49-F238E27FC236}">
                  <a16:creationId xmlns:a16="http://schemas.microsoft.com/office/drawing/2014/main" id="{8F42CB34-1C8F-4E26-B6DD-6A6E46945DF2}"/>
                </a:ext>
              </a:extLst>
            </p:cNvPr>
            <p:cNvSpPr/>
            <p:nvPr/>
          </p:nvSpPr>
          <p:spPr>
            <a:xfrm>
              <a:off x="8079202" y="3140448"/>
              <a:ext cx="115204" cy="101063"/>
            </a:xfrm>
            <a:custGeom>
              <a:avLst/>
              <a:gdLst/>
              <a:ahLst/>
              <a:cxnLst/>
              <a:rect l="l" t="t" r="r" b="b"/>
              <a:pathLst>
                <a:path w="6110" h="5360" extrusionOk="0">
                  <a:moveTo>
                    <a:pt x="1384" y="1"/>
                  </a:moveTo>
                  <a:lnTo>
                    <a:pt x="1" y="2954"/>
                  </a:lnTo>
                  <a:lnTo>
                    <a:pt x="4466" y="5360"/>
                  </a:lnTo>
                  <a:lnTo>
                    <a:pt x="6109" y="328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87A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239;p45">
              <a:extLst>
                <a:ext uri="{FF2B5EF4-FFF2-40B4-BE49-F238E27FC236}">
                  <a16:creationId xmlns:a16="http://schemas.microsoft.com/office/drawing/2014/main" id="{6F4460F6-B6BD-4432-B401-EA0C4E6DA694}"/>
                </a:ext>
              </a:extLst>
            </p:cNvPr>
            <p:cNvSpPr/>
            <p:nvPr/>
          </p:nvSpPr>
          <p:spPr>
            <a:xfrm>
              <a:off x="6295021" y="2636970"/>
              <a:ext cx="2039300" cy="1522428"/>
            </a:xfrm>
            <a:custGeom>
              <a:avLst/>
              <a:gdLst/>
              <a:ahLst/>
              <a:cxnLst/>
              <a:rect l="l" t="t" r="r" b="b"/>
              <a:pathLst>
                <a:path w="108157" h="80744" extrusionOk="0">
                  <a:moveTo>
                    <a:pt x="82403" y="1"/>
                  </a:moveTo>
                  <a:cubicBezTo>
                    <a:pt x="80310" y="1"/>
                    <a:pt x="78172" y="332"/>
                    <a:pt x="76035" y="1026"/>
                  </a:cubicBezTo>
                  <a:cubicBezTo>
                    <a:pt x="64587" y="4738"/>
                    <a:pt x="41203" y="26559"/>
                    <a:pt x="26378" y="26559"/>
                  </a:cubicBezTo>
                  <a:cubicBezTo>
                    <a:pt x="25597" y="26559"/>
                    <a:pt x="24839" y="26498"/>
                    <a:pt x="24107" y="26371"/>
                  </a:cubicBezTo>
                  <a:cubicBezTo>
                    <a:pt x="24107" y="26371"/>
                    <a:pt x="4172" y="31909"/>
                    <a:pt x="2085" y="53538"/>
                  </a:cubicBezTo>
                  <a:cubicBezTo>
                    <a:pt x="0" y="75170"/>
                    <a:pt x="16334" y="80744"/>
                    <a:pt x="40941" y="80744"/>
                  </a:cubicBezTo>
                  <a:cubicBezTo>
                    <a:pt x="65547" y="80744"/>
                    <a:pt x="94278" y="79274"/>
                    <a:pt x="101120" y="70284"/>
                  </a:cubicBezTo>
                  <a:cubicBezTo>
                    <a:pt x="107961" y="61293"/>
                    <a:pt x="108156" y="32070"/>
                    <a:pt x="104149" y="18388"/>
                  </a:cubicBezTo>
                  <a:cubicBezTo>
                    <a:pt x="100852" y="7134"/>
                    <a:pt x="92110" y="1"/>
                    <a:pt x="8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240;p45">
              <a:extLst>
                <a:ext uri="{FF2B5EF4-FFF2-40B4-BE49-F238E27FC236}">
                  <a16:creationId xmlns:a16="http://schemas.microsoft.com/office/drawing/2014/main" id="{EE930642-7B34-47D0-BFF7-A8D03324DD00}"/>
                </a:ext>
              </a:extLst>
            </p:cNvPr>
            <p:cNvSpPr/>
            <p:nvPr/>
          </p:nvSpPr>
          <p:spPr>
            <a:xfrm>
              <a:off x="6388110" y="2698326"/>
              <a:ext cx="1946213" cy="1461074"/>
            </a:xfrm>
            <a:custGeom>
              <a:avLst/>
              <a:gdLst/>
              <a:ahLst/>
              <a:cxnLst/>
              <a:rect l="l" t="t" r="r" b="b"/>
              <a:pathLst>
                <a:path w="103220" h="77490" extrusionOk="0">
                  <a:moveTo>
                    <a:pt x="88395" y="1"/>
                  </a:moveTo>
                  <a:lnTo>
                    <a:pt x="88395" y="1"/>
                  </a:lnTo>
                  <a:cubicBezTo>
                    <a:pt x="90221" y="2541"/>
                    <a:pt x="91686" y="5522"/>
                    <a:pt x="92667" y="8870"/>
                  </a:cubicBezTo>
                  <a:cubicBezTo>
                    <a:pt x="96674" y="22552"/>
                    <a:pt x="96477" y="51775"/>
                    <a:pt x="89635" y="60766"/>
                  </a:cubicBezTo>
                  <a:cubicBezTo>
                    <a:pt x="82794" y="69756"/>
                    <a:pt x="54063" y="71224"/>
                    <a:pt x="29458" y="71224"/>
                  </a:cubicBezTo>
                  <a:cubicBezTo>
                    <a:pt x="17143" y="71224"/>
                    <a:pt x="6899" y="69828"/>
                    <a:pt x="1" y="65720"/>
                  </a:cubicBezTo>
                  <a:lnTo>
                    <a:pt x="1" y="65720"/>
                  </a:lnTo>
                  <a:cubicBezTo>
                    <a:pt x="5648" y="74755"/>
                    <a:pt x="18799" y="77490"/>
                    <a:pt x="36004" y="77490"/>
                  </a:cubicBezTo>
                  <a:cubicBezTo>
                    <a:pt x="60608" y="77490"/>
                    <a:pt x="89341" y="76020"/>
                    <a:pt x="96183" y="67030"/>
                  </a:cubicBezTo>
                  <a:cubicBezTo>
                    <a:pt x="103024" y="58039"/>
                    <a:pt x="103219" y="28816"/>
                    <a:pt x="99212" y="15134"/>
                  </a:cubicBezTo>
                  <a:cubicBezTo>
                    <a:pt x="97239" y="8395"/>
                    <a:pt x="93311" y="3139"/>
                    <a:pt x="88395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241;p45">
              <a:extLst>
                <a:ext uri="{FF2B5EF4-FFF2-40B4-BE49-F238E27FC236}">
                  <a16:creationId xmlns:a16="http://schemas.microsoft.com/office/drawing/2014/main" id="{542EC0CD-B9D7-40C8-985C-16852133875B}"/>
                </a:ext>
              </a:extLst>
            </p:cNvPr>
            <p:cNvSpPr/>
            <p:nvPr/>
          </p:nvSpPr>
          <p:spPr>
            <a:xfrm>
              <a:off x="7706071" y="3220773"/>
              <a:ext cx="286747" cy="166791"/>
            </a:xfrm>
            <a:custGeom>
              <a:avLst/>
              <a:gdLst/>
              <a:ahLst/>
              <a:cxnLst/>
              <a:rect l="l" t="t" r="r" b="b"/>
              <a:pathLst>
                <a:path w="15208" h="8846" extrusionOk="0">
                  <a:moveTo>
                    <a:pt x="14885" y="0"/>
                  </a:moveTo>
                  <a:cubicBezTo>
                    <a:pt x="14862" y="0"/>
                    <a:pt x="14840" y="3"/>
                    <a:pt x="14817" y="8"/>
                  </a:cubicBezTo>
                  <a:cubicBezTo>
                    <a:pt x="6424" y="1960"/>
                    <a:pt x="242" y="8283"/>
                    <a:pt x="179" y="8348"/>
                  </a:cubicBezTo>
                  <a:cubicBezTo>
                    <a:pt x="1" y="8535"/>
                    <a:pt x="133" y="8844"/>
                    <a:pt x="391" y="8846"/>
                  </a:cubicBezTo>
                  <a:cubicBezTo>
                    <a:pt x="471" y="8846"/>
                    <a:pt x="547" y="8812"/>
                    <a:pt x="603" y="8755"/>
                  </a:cubicBezTo>
                  <a:cubicBezTo>
                    <a:pt x="662" y="8693"/>
                    <a:pt x="6729" y="2492"/>
                    <a:pt x="14949" y="579"/>
                  </a:cubicBezTo>
                  <a:cubicBezTo>
                    <a:pt x="15109" y="546"/>
                    <a:pt x="15207" y="386"/>
                    <a:pt x="15172" y="227"/>
                  </a:cubicBezTo>
                  <a:cubicBezTo>
                    <a:pt x="15139" y="92"/>
                    <a:pt x="15018" y="0"/>
                    <a:pt x="1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242;p45">
              <a:extLst>
                <a:ext uri="{FF2B5EF4-FFF2-40B4-BE49-F238E27FC236}">
                  <a16:creationId xmlns:a16="http://schemas.microsoft.com/office/drawing/2014/main" id="{3AA794E7-D939-42F6-A703-9EA4F82FEC4C}"/>
                </a:ext>
              </a:extLst>
            </p:cNvPr>
            <p:cNvSpPr/>
            <p:nvPr/>
          </p:nvSpPr>
          <p:spPr>
            <a:xfrm>
              <a:off x="7721080" y="2967129"/>
              <a:ext cx="287162" cy="118560"/>
            </a:xfrm>
            <a:custGeom>
              <a:avLst/>
              <a:gdLst/>
              <a:ahLst/>
              <a:cxnLst/>
              <a:rect l="l" t="t" r="r" b="b"/>
              <a:pathLst>
                <a:path w="15230" h="6288" extrusionOk="0">
                  <a:moveTo>
                    <a:pt x="14682" y="0"/>
                  </a:moveTo>
                  <a:cubicBezTo>
                    <a:pt x="8502" y="0"/>
                    <a:pt x="576" y="5515"/>
                    <a:pt x="236" y="5754"/>
                  </a:cubicBezTo>
                  <a:cubicBezTo>
                    <a:pt x="1" y="5918"/>
                    <a:pt x="118" y="6287"/>
                    <a:pt x="406" y="6287"/>
                  </a:cubicBezTo>
                  <a:cubicBezTo>
                    <a:pt x="464" y="6287"/>
                    <a:pt x="523" y="6268"/>
                    <a:pt x="574" y="6233"/>
                  </a:cubicBezTo>
                  <a:cubicBezTo>
                    <a:pt x="654" y="6177"/>
                    <a:pt x="8714" y="588"/>
                    <a:pt x="14712" y="588"/>
                  </a:cubicBezTo>
                  <a:cubicBezTo>
                    <a:pt x="14783" y="588"/>
                    <a:pt x="14855" y="589"/>
                    <a:pt x="14926" y="590"/>
                  </a:cubicBezTo>
                  <a:cubicBezTo>
                    <a:pt x="15081" y="582"/>
                    <a:pt x="15222" y="466"/>
                    <a:pt x="15226" y="305"/>
                  </a:cubicBezTo>
                  <a:cubicBezTo>
                    <a:pt x="15230" y="143"/>
                    <a:pt x="15102" y="9"/>
                    <a:pt x="14940" y="5"/>
                  </a:cubicBezTo>
                  <a:cubicBezTo>
                    <a:pt x="14854" y="0"/>
                    <a:pt x="14768" y="0"/>
                    <a:pt x="14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243;p45">
              <a:extLst>
                <a:ext uri="{FF2B5EF4-FFF2-40B4-BE49-F238E27FC236}">
                  <a16:creationId xmlns:a16="http://schemas.microsoft.com/office/drawing/2014/main" id="{0846A5E4-8423-4F02-991E-F9D89850FF25}"/>
                </a:ext>
              </a:extLst>
            </p:cNvPr>
            <p:cNvSpPr/>
            <p:nvPr/>
          </p:nvSpPr>
          <p:spPr>
            <a:xfrm>
              <a:off x="7744517" y="2878018"/>
              <a:ext cx="183346" cy="124104"/>
            </a:xfrm>
            <a:custGeom>
              <a:avLst/>
              <a:gdLst/>
              <a:ahLst/>
              <a:cxnLst/>
              <a:rect l="l" t="t" r="r" b="b"/>
              <a:pathLst>
                <a:path w="9724" h="6582" extrusionOk="0">
                  <a:moveTo>
                    <a:pt x="9390" y="1"/>
                  </a:moveTo>
                  <a:cubicBezTo>
                    <a:pt x="9354" y="1"/>
                    <a:pt x="9317" y="8"/>
                    <a:pt x="9281" y="22"/>
                  </a:cubicBezTo>
                  <a:cubicBezTo>
                    <a:pt x="5695" y="1456"/>
                    <a:pt x="433" y="5877"/>
                    <a:pt x="210" y="6063"/>
                  </a:cubicBezTo>
                  <a:cubicBezTo>
                    <a:pt x="0" y="6240"/>
                    <a:pt x="126" y="6582"/>
                    <a:pt x="399" y="6582"/>
                  </a:cubicBezTo>
                  <a:cubicBezTo>
                    <a:pt x="468" y="6582"/>
                    <a:pt x="536" y="6557"/>
                    <a:pt x="588" y="6513"/>
                  </a:cubicBezTo>
                  <a:cubicBezTo>
                    <a:pt x="643" y="6467"/>
                    <a:pt x="6002" y="1966"/>
                    <a:pt x="9499" y="568"/>
                  </a:cubicBezTo>
                  <a:cubicBezTo>
                    <a:pt x="9650" y="507"/>
                    <a:pt x="9724" y="337"/>
                    <a:pt x="9663" y="186"/>
                  </a:cubicBezTo>
                  <a:cubicBezTo>
                    <a:pt x="9616" y="71"/>
                    <a:pt x="9507" y="1"/>
                    <a:pt x="9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244;p45">
              <a:extLst>
                <a:ext uri="{FF2B5EF4-FFF2-40B4-BE49-F238E27FC236}">
                  <a16:creationId xmlns:a16="http://schemas.microsoft.com/office/drawing/2014/main" id="{566B18E1-86E9-4AF1-A324-A9E46F122F1E}"/>
                </a:ext>
              </a:extLst>
            </p:cNvPr>
            <p:cNvSpPr/>
            <p:nvPr/>
          </p:nvSpPr>
          <p:spPr>
            <a:xfrm>
              <a:off x="6143272" y="3309752"/>
              <a:ext cx="91843" cy="87242"/>
            </a:xfrm>
            <a:custGeom>
              <a:avLst/>
              <a:gdLst/>
              <a:ahLst/>
              <a:cxnLst/>
              <a:rect l="l" t="t" r="r" b="b"/>
              <a:pathLst>
                <a:path w="4871" h="4627" extrusionOk="0">
                  <a:moveTo>
                    <a:pt x="2493" y="1"/>
                  </a:moveTo>
                  <a:cubicBezTo>
                    <a:pt x="2431" y="1"/>
                    <a:pt x="2369" y="3"/>
                    <a:pt x="2307" y="8"/>
                  </a:cubicBezTo>
                  <a:cubicBezTo>
                    <a:pt x="1375" y="82"/>
                    <a:pt x="578" y="709"/>
                    <a:pt x="290" y="1599"/>
                  </a:cubicBezTo>
                  <a:cubicBezTo>
                    <a:pt x="0" y="2489"/>
                    <a:pt x="277" y="3466"/>
                    <a:pt x="989" y="4072"/>
                  </a:cubicBezTo>
                  <a:cubicBezTo>
                    <a:pt x="1417" y="4438"/>
                    <a:pt x="1951" y="4627"/>
                    <a:pt x="2491" y="4627"/>
                  </a:cubicBezTo>
                  <a:cubicBezTo>
                    <a:pt x="2849" y="4627"/>
                    <a:pt x="3209" y="4544"/>
                    <a:pt x="3542" y="4374"/>
                  </a:cubicBezTo>
                  <a:cubicBezTo>
                    <a:pt x="4375" y="3948"/>
                    <a:pt x="4870" y="3062"/>
                    <a:pt x="4797" y="2130"/>
                  </a:cubicBezTo>
                  <a:cubicBezTo>
                    <a:pt x="4699" y="918"/>
                    <a:pt x="3688" y="1"/>
                    <a:pt x="2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245;p45">
              <a:extLst>
                <a:ext uri="{FF2B5EF4-FFF2-40B4-BE49-F238E27FC236}">
                  <a16:creationId xmlns:a16="http://schemas.microsoft.com/office/drawing/2014/main" id="{01BE3452-4413-4F3A-9E26-3B89FEC3B436}"/>
                </a:ext>
              </a:extLst>
            </p:cNvPr>
            <p:cNvSpPr/>
            <p:nvPr/>
          </p:nvSpPr>
          <p:spPr>
            <a:xfrm>
              <a:off x="5790995" y="2985306"/>
              <a:ext cx="398067" cy="472827"/>
            </a:xfrm>
            <a:custGeom>
              <a:avLst/>
              <a:gdLst/>
              <a:ahLst/>
              <a:cxnLst/>
              <a:rect l="l" t="t" r="r" b="b"/>
              <a:pathLst>
                <a:path w="21112" h="25077" extrusionOk="0">
                  <a:moveTo>
                    <a:pt x="19989" y="1"/>
                  </a:moveTo>
                  <a:cubicBezTo>
                    <a:pt x="17373" y="1"/>
                    <a:pt x="9749" y="636"/>
                    <a:pt x="5106" y="7691"/>
                  </a:cubicBezTo>
                  <a:cubicBezTo>
                    <a:pt x="1" y="15446"/>
                    <a:pt x="3122" y="23412"/>
                    <a:pt x="3794" y="24917"/>
                  </a:cubicBezTo>
                  <a:cubicBezTo>
                    <a:pt x="3838" y="25017"/>
                    <a:pt x="3937" y="25077"/>
                    <a:pt x="4040" y="25077"/>
                  </a:cubicBezTo>
                  <a:cubicBezTo>
                    <a:pt x="4080" y="25077"/>
                    <a:pt x="4121" y="25068"/>
                    <a:pt x="4159" y="25049"/>
                  </a:cubicBezTo>
                  <a:lnTo>
                    <a:pt x="5666" y="24308"/>
                  </a:lnTo>
                  <a:cubicBezTo>
                    <a:pt x="5792" y="24247"/>
                    <a:pt x="5851" y="24103"/>
                    <a:pt x="5801" y="23972"/>
                  </a:cubicBezTo>
                  <a:cubicBezTo>
                    <a:pt x="5274" y="22589"/>
                    <a:pt x="2753" y="15097"/>
                    <a:pt x="7486" y="8875"/>
                  </a:cubicBezTo>
                  <a:cubicBezTo>
                    <a:pt x="11698" y="3337"/>
                    <a:pt x="17955" y="2794"/>
                    <a:pt x="20244" y="2794"/>
                  </a:cubicBezTo>
                  <a:cubicBezTo>
                    <a:pt x="20480" y="2794"/>
                    <a:pt x="20673" y="2800"/>
                    <a:pt x="20818" y="2806"/>
                  </a:cubicBezTo>
                  <a:cubicBezTo>
                    <a:pt x="20822" y="2807"/>
                    <a:pt x="20825" y="2807"/>
                    <a:pt x="20829" y="2807"/>
                  </a:cubicBezTo>
                  <a:cubicBezTo>
                    <a:pt x="20988" y="2807"/>
                    <a:pt x="21112" y="2671"/>
                    <a:pt x="21099" y="2513"/>
                  </a:cubicBezTo>
                  <a:lnTo>
                    <a:pt x="20921" y="266"/>
                  </a:lnTo>
                  <a:cubicBezTo>
                    <a:pt x="20913" y="132"/>
                    <a:pt x="20803" y="25"/>
                    <a:pt x="20669" y="17"/>
                  </a:cubicBezTo>
                  <a:cubicBezTo>
                    <a:pt x="20513" y="9"/>
                    <a:pt x="20282" y="1"/>
                    <a:pt x="19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246;p45">
              <a:extLst>
                <a:ext uri="{FF2B5EF4-FFF2-40B4-BE49-F238E27FC236}">
                  <a16:creationId xmlns:a16="http://schemas.microsoft.com/office/drawing/2014/main" id="{FF9456BF-D64E-457A-BF35-BF39C1EAEFD2}"/>
                </a:ext>
              </a:extLst>
            </p:cNvPr>
            <p:cNvSpPr/>
            <p:nvPr/>
          </p:nvSpPr>
          <p:spPr>
            <a:xfrm>
              <a:off x="5892928" y="3087352"/>
              <a:ext cx="310712" cy="363713"/>
            </a:xfrm>
            <a:custGeom>
              <a:avLst/>
              <a:gdLst/>
              <a:ahLst/>
              <a:cxnLst/>
              <a:rect l="l" t="t" r="r" b="b"/>
              <a:pathLst>
                <a:path w="16479" h="19290" extrusionOk="0">
                  <a:moveTo>
                    <a:pt x="15233" y="1"/>
                  </a:moveTo>
                  <a:cubicBezTo>
                    <a:pt x="12882" y="1"/>
                    <a:pt x="7263" y="580"/>
                    <a:pt x="3877" y="5722"/>
                  </a:cubicBezTo>
                  <a:cubicBezTo>
                    <a:pt x="0" y="11612"/>
                    <a:pt x="2525" y="17834"/>
                    <a:pt x="3130" y="19136"/>
                  </a:cubicBezTo>
                  <a:cubicBezTo>
                    <a:pt x="3176" y="19233"/>
                    <a:pt x="3273" y="19290"/>
                    <a:pt x="3374" y="19290"/>
                  </a:cubicBezTo>
                  <a:cubicBezTo>
                    <a:pt x="3415" y="19290"/>
                    <a:pt x="3456" y="19281"/>
                    <a:pt x="3495" y="19262"/>
                  </a:cubicBezTo>
                  <a:lnTo>
                    <a:pt x="4549" y="18743"/>
                  </a:lnTo>
                  <a:cubicBezTo>
                    <a:pt x="4675" y="18684"/>
                    <a:pt x="4734" y="18539"/>
                    <a:pt x="4685" y="18409"/>
                  </a:cubicBezTo>
                  <a:cubicBezTo>
                    <a:pt x="4240" y="17223"/>
                    <a:pt x="2414" y="11564"/>
                    <a:pt x="6002" y="6849"/>
                  </a:cubicBezTo>
                  <a:cubicBezTo>
                    <a:pt x="9245" y="2585"/>
                    <a:pt x="14065" y="2172"/>
                    <a:pt x="15819" y="2172"/>
                  </a:cubicBezTo>
                  <a:cubicBezTo>
                    <a:pt x="15963" y="2172"/>
                    <a:pt x="16087" y="2175"/>
                    <a:pt x="16187" y="2178"/>
                  </a:cubicBezTo>
                  <a:cubicBezTo>
                    <a:pt x="16189" y="2179"/>
                    <a:pt x="16192" y="2179"/>
                    <a:pt x="16194" y="2179"/>
                  </a:cubicBezTo>
                  <a:cubicBezTo>
                    <a:pt x="16352" y="2179"/>
                    <a:pt x="16478" y="2044"/>
                    <a:pt x="16464" y="1885"/>
                  </a:cubicBezTo>
                  <a:lnTo>
                    <a:pt x="16338" y="277"/>
                  </a:lnTo>
                  <a:cubicBezTo>
                    <a:pt x="16327" y="144"/>
                    <a:pt x="16222" y="37"/>
                    <a:pt x="16090" y="29"/>
                  </a:cubicBezTo>
                  <a:cubicBezTo>
                    <a:pt x="15904" y="16"/>
                    <a:pt x="15611" y="1"/>
                    <a:pt x="15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247;p45">
              <a:extLst>
                <a:ext uri="{FF2B5EF4-FFF2-40B4-BE49-F238E27FC236}">
                  <a16:creationId xmlns:a16="http://schemas.microsoft.com/office/drawing/2014/main" id="{33B3D579-4EC1-4F7D-98B7-D9E0640A417E}"/>
                </a:ext>
              </a:extLst>
            </p:cNvPr>
            <p:cNvSpPr/>
            <p:nvPr/>
          </p:nvSpPr>
          <p:spPr>
            <a:xfrm>
              <a:off x="6007814" y="3180139"/>
              <a:ext cx="221829" cy="258577"/>
            </a:xfrm>
            <a:custGeom>
              <a:avLst/>
              <a:gdLst/>
              <a:ahLst/>
              <a:cxnLst/>
              <a:rect l="l" t="t" r="r" b="b"/>
              <a:pathLst>
                <a:path w="11765" h="13714" extrusionOk="0">
                  <a:moveTo>
                    <a:pt x="10806" y="1"/>
                  </a:moveTo>
                  <a:cubicBezTo>
                    <a:pt x="9072" y="1"/>
                    <a:pt x="5081" y="422"/>
                    <a:pt x="2698" y="4038"/>
                  </a:cubicBezTo>
                  <a:cubicBezTo>
                    <a:pt x="1" y="8135"/>
                    <a:pt x="1726" y="12487"/>
                    <a:pt x="2226" y="13555"/>
                  </a:cubicBezTo>
                  <a:cubicBezTo>
                    <a:pt x="2271" y="13656"/>
                    <a:pt x="2369" y="13714"/>
                    <a:pt x="2472" y="13714"/>
                  </a:cubicBezTo>
                  <a:cubicBezTo>
                    <a:pt x="2512" y="13714"/>
                    <a:pt x="2554" y="13705"/>
                    <a:pt x="2593" y="13686"/>
                  </a:cubicBezTo>
                  <a:lnTo>
                    <a:pt x="3211" y="13381"/>
                  </a:lnTo>
                  <a:cubicBezTo>
                    <a:pt x="3334" y="13320"/>
                    <a:pt x="3395" y="13178"/>
                    <a:pt x="3347" y="13047"/>
                  </a:cubicBezTo>
                  <a:cubicBezTo>
                    <a:pt x="2996" y="12080"/>
                    <a:pt x="1815" y="8161"/>
                    <a:pt x="4306" y="4882"/>
                  </a:cubicBezTo>
                  <a:cubicBezTo>
                    <a:pt x="6618" y="1845"/>
                    <a:pt x="10051" y="1552"/>
                    <a:pt x="11300" y="1552"/>
                  </a:cubicBezTo>
                  <a:cubicBezTo>
                    <a:pt x="11365" y="1552"/>
                    <a:pt x="11424" y="1553"/>
                    <a:pt x="11477" y="1554"/>
                  </a:cubicBezTo>
                  <a:cubicBezTo>
                    <a:pt x="11479" y="1555"/>
                    <a:pt x="11482" y="1555"/>
                    <a:pt x="11484" y="1555"/>
                  </a:cubicBezTo>
                  <a:cubicBezTo>
                    <a:pt x="11640" y="1555"/>
                    <a:pt x="11764" y="1420"/>
                    <a:pt x="11750" y="1263"/>
                  </a:cubicBezTo>
                  <a:lnTo>
                    <a:pt x="11670" y="270"/>
                  </a:lnTo>
                  <a:cubicBezTo>
                    <a:pt x="11662" y="138"/>
                    <a:pt x="11555" y="30"/>
                    <a:pt x="11422" y="20"/>
                  </a:cubicBezTo>
                  <a:cubicBezTo>
                    <a:pt x="11277" y="10"/>
                    <a:pt x="11067" y="1"/>
                    <a:pt x="10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248;p45">
              <a:extLst>
                <a:ext uri="{FF2B5EF4-FFF2-40B4-BE49-F238E27FC236}">
                  <a16:creationId xmlns:a16="http://schemas.microsoft.com/office/drawing/2014/main" id="{FCB18A63-7A75-4D29-AC95-798A4FE95BE8}"/>
                </a:ext>
              </a:extLst>
            </p:cNvPr>
            <p:cNvSpPr/>
            <p:nvPr/>
          </p:nvSpPr>
          <p:spPr>
            <a:xfrm>
              <a:off x="6908955" y="3921649"/>
              <a:ext cx="312220" cy="328020"/>
            </a:xfrm>
            <a:custGeom>
              <a:avLst/>
              <a:gdLst/>
              <a:ahLst/>
              <a:cxnLst/>
              <a:rect l="l" t="t" r="r" b="b"/>
              <a:pathLst>
                <a:path w="16559" h="17397" extrusionOk="0">
                  <a:moveTo>
                    <a:pt x="13100" y="1"/>
                  </a:moveTo>
                  <a:lnTo>
                    <a:pt x="5198" y="4269"/>
                  </a:lnTo>
                  <a:lnTo>
                    <a:pt x="5358" y="4835"/>
                  </a:lnTo>
                  <a:cubicBezTo>
                    <a:pt x="5442" y="5136"/>
                    <a:pt x="5393" y="5457"/>
                    <a:pt x="5221" y="5717"/>
                  </a:cubicBezTo>
                  <a:cubicBezTo>
                    <a:pt x="4142" y="7359"/>
                    <a:pt x="183" y="13463"/>
                    <a:pt x="99" y="14855"/>
                  </a:cubicBezTo>
                  <a:cubicBezTo>
                    <a:pt x="1" y="16467"/>
                    <a:pt x="1256" y="17397"/>
                    <a:pt x="1256" y="17397"/>
                  </a:cubicBezTo>
                  <a:lnTo>
                    <a:pt x="16244" y="6844"/>
                  </a:lnTo>
                  <a:cubicBezTo>
                    <a:pt x="16483" y="6674"/>
                    <a:pt x="16559" y="6353"/>
                    <a:pt x="16418" y="6097"/>
                  </a:cubicBezTo>
                  <a:lnTo>
                    <a:pt x="1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249;p45">
              <a:extLst>
                <a:ext uri="{FF2B5EF4-FFF2-40B4-BE49-F238E27FC236}">
                  <a16:creationId xmlns:a16="http://schemas.microsoft.com/office/drawing/2014/main" id="{017E1866-A90C-46AD-8F41-4664226C6764}"/>
                </a:ext>
              </a:extLst>
            </p:cNvPr>
            <p:cNvSpPr/>
            <p:nvPr/>
          </p:nvSpPr>
          <p:spPr>
            <a:xfrm>
              <a:off x="6285197" y="4033442"/>
              <a:ext cx="426613" cy="175050"/>
            </a:xfrm>
            <a:custGeom>
              <a:avLst/>
              <a:gdLst/>
              <a:ahLst/>
              <a:cxnLst/>
              <a:rect l="l" t="t" r="r" b="b"/>
              <a:pathLst>
                <a:path w="22626" h="9284" extrusionOk="0">
                  <a:moveTo>
                    <a:pt x="13813" y="0"/>
                  </a:moveTo>
                  <a:cubicBezTo>
                    <a:pt x="13813" y="0"/>
                    <a:pt x="4546" y="815"/>
                    <a:pt x="2396" y="1889"/>
                  </a:cubicBezTo>
                  <a:cubicBezTo>
                    <a:pt x="244" y="2966"/>
                    <a:pt x="1" y="4431"/>
                    <a:pt x="1" y="5506"/>
                  </a:cubicBezTo>
                  <a:lnTo>
                    <a:pt x="19380" y="9262"/>
                  </a:lnTo>
                  <a:cubicBezTo>
                    <a:pt x="19457" y="9276"/>
                    <a:pt x="19534" y="9284"/>
                    <a:pt x="19610" y="9284"/>
                  </a:cubicBezTo>
                  <a:cubicBezTo>
                    <a:pt x="20124" y="9284"/>
                    <a:pt x="20593" y="8954"/>
                    <a:pt x="20757" y="8449"/>
                  </a:cubicBezTo>
                  <a:lnTo>
                    <a:pt x="22626" y="2721"/>
                  </a:lnTo>
                  <a:lnTo>
                    <a:pt x="13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250;p45">
              <a:extLst>
                <a:ext uri="{FF2B5EF4-FFF2-40B4-BE49-F238E27FC236}">
                  <a16:creationId xmlns:a16="http://schemas.microsoft.com/office/drawing/2014/main" id="{7A10717C-AA66-4866-9ABD-9D243ADDDD18}"/>
                </a:ext>
              </a:extLst>
            </p:cNvPr>
            <p:cNvSpPr/>
            <p:nvPr/>
          </p:nvSpPr>
          <p:spPr>
            <a:xfrm>
              <a:off x="6957810" y="3842418"/>
              <a:ext cx="198109" cy="159721"/>
            </a:xfrm>
            <a:custGeom>
              <a:avLst/>
              <a:gdLst/>
              <a:ahLst/>
              <a:cxnLst/>
              <a:rect l="l" t="t" r="r" b="b"/>
              <a:pathLst>
                <a:path w="10507" h="8471" extrusionOk="0">
                  <a:moveTo>
                    <a:pt x="8600" y="0"/>
                  </a:moveTo>
                  <a:lnTo>
                    <a:pt x="0" y="4203"/>
                  </a:lnTo>
                  <a:lnTo>
                    <a:pt x="2607" y="8471"/>
                  </a:lnTo>
                  <a:cubicBezTo>
                    <a:pt x="2607" y="8471"/>
                    <a:pt x="8991" y="7280"/>
                    <a:pt x="10506" y="4203"/>
                  </a:cubicBezTo>
                  <a:lnTo>
                    <a:pt x="8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251;p45">
              <a:extLst>
                <a:ext uri="{FF2B5EF4-FFF2-40B4-BE49-F238E27FC236}">
                  <a16:creationId xmlns:a16="http://schemas.microsoft.com/office/drawing/2014/main" id="{055528CE-104D-48A1-B49F-40CC409EF420}"/>
                </a:ext>
              </a:extLst>
            </p:cNvPr>
            <p:cNvSpPr/>
            <p:nvPr/>
          </p:nvSpPr>
          <p:spPr>
            <a:xfrm>
              <a:off x="6545648" y="3935790"/>
              <a:ext cx="203936" cy="149464"/>
            </a:xfrm>
            <a:custGeom>
              <a:avLst/>
              <a:gdLst/>
              <a:ahLst/>
              <a:cxnLst/>
              <a:rect l="l" t="t" r="r" b="b"/>
              <a:pathLst>
                <a:path w="10816" h="7927" extrusionOk="0">
                  <a:moveTo>
                    <a:pt x="1694" y="0"/>
                  </a:moveTo>
                  <a:lnTo>
                    <a:pt x="0" y="5179"/>
                  </a:lnTo>
                  <a:cubicBezTo>
                    <a:pt x="0" y="5179"/>
                    <a:pt x="3522" y="7926"/>
                    <a:pt x="8046" y="7926"/>
                  </a:cubicBezTo>
                  <a:cubicBezTo>
                    <a:pt x="8298" y="7926"/>
                    <a:pt x="8554" y="7918"/>
                    <a:pt x="8813" y="7900"/>
                  </a:cubicBezTo>
                  <a:lnTo>
                    <a:pt x="10815" y="1986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252;p45">
              <a:extLst>
                <a:ext uri="{FF2B5EF4-FFF2-40B4-BE49-F238E27FC236}">
                  <a16:creationId xmlns:a16="http://schemas.microsoft.com/office/drawing/2014/main" id="{FB964E8C-7DE5-4578-B982-3A12CD0CF708}"/>
                </a:ext>
              </a:extLst>
            </p:cNvPr>
            <p:cNvSpPr/>
            <p:nvPr/>
          </p:nvSpPr>
          <p:spPr>
            <a:xfrm>
              <a:off x="6559771" y="3159266"/>
              <a:ext cx="616087" cy="802921"/>
            </a:xfrm>
            <a:custGeom>
              <a:avLst/>
              <a:gdLst/>
              <a:ahLst/>
              <a:cxnLst/>
              <a:rect l="l" t="t" r="r" b="b"/>
              <a:pathLst>
                <a:path w="32675" h="42584" extrusionOk="0">
                  <a:moveTo>
                    <a:pt x="12816" y="1"/>
                  </a:moveTo>
                  <a:cubicBezTo>
                    <a:pt x="8666" y="1"/>
                    <a:pt x="4392" y="318"/>
                    <a:pt x="3303" y="1538"/>
                  </a:cubicBezTo>
                  <a:cubicBezTo>
                    <a:pt x="1036" y="4078"/>
                    <a:pt x="1" y="8184"/>
                    <a:pt x="4497" y="17859"/>
                  </a:cubicBezTo>
                  <a:cubicBezTo>
                    <a:pt x="8992" y="27535"/>
                    <a:pt x="18862" y="42584"/>
                    <a:pt x="18862" y="42584"/>
                  </a:cubicBezTo>
                  <a:lnTo>
                    <a:pt x="32674" y="35940"/>
                  </a:lnTo>
                  <a:lnTo>
                    <a:pt x="23260" y="17467"/>
                  </a:lnTo>
                  <a:lnTo>
                    <a:pt x="21664" y="373"/>
                  </a:lnTo>
                  <a:cubicBezTo>
                    <a:pt x="21664" y="373"/>
                    <a:pt x="17313" y="1"/>
                    <a:pt x="12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253;p45">
              <a:extLst>
                <a:ext uri="{FF2B5EF4-FFF2-40B4-BE49-F238E27FC236}">
                  <a16:creationId xmlns:a16="http://schemas.microsoft.com/office/drawing/2014/main" id="{A8EDE7E3-EDA5-4E55-941A-CD1050ABD43F}"/>
                </a:ext>
              </a:extLst>
            </p:cNvPr>
            <p:cNvSpPr/>
            <p:nvPr/>
          </p:nvSpPr>
          <p:spPr>
            <a:xfrm>
              <a:off x="6538558" y="3134188"/>
              <a:ext cx="994186" cy="872213"/>
            </a:xfrm>
            <a:custGeom>
              <a:avLst/>
              <a:gdLst/>
              <a:ahLst/>
              <a:cxnLst/>
              <a:rect l="l" t="t" r="r" b="b"/>
              <a:pathLst>
                <a:path w="52728" h="46259" extrusionOk="0">
                  <a:moveTo>
                    <a:pt x="52728" y="1"/>
                  </a:moveTo>
                  <a:lnTo>
                    <a:pt x="35951" y="3637"/>
                  </a:lnTo>
                  <a:lnTo>
                    <a:pt x="19011" y="4577"/>
                  </a:lnTo>
                  <a:cubicBezTo>
                    <a:pt x="19011" y="4577"/>
                    <a:pt x="14319" y="4917"/>
                    <a:pt x="11876" y="8731"/>
                  </a:cubicBezTo>
                  <a:cubicBezTo>
                    <a:pt x="9432" y="12543"/>
                    <a:pt x="1" y="42644"/>
                    <a:pt x="1" y="42644"/>
                  </a:cubicBezTo>
                  <a:cubicBezTo>
                    <a:pt x="1" y="42644"/>
                    <a:pt x="11322" y="45998"/>
                    <a:pt x="14124" y="46258"/>
                  </a:cubicBezTo>
                  <a:cubicBezTo>
                    <a:pt x="14124" y="46258"/>
                    <a:pt x="23310" y="24759"/>
                    <a:pt x="24223" y="22021"/>
                  </a:cubicBezTo>
                  <a:cubicBezTo>
                    <a:pt x="24223" y="22021"/>
                    <a:pt x="29465" y="22385"/>
                    <a:pt x="34869" y="22385"/>
                  </a:cubicBezTo>
                  <a:cubicBezTo>
                    <a:pt x="37868" y="22385"/>
                    <a:pt x="40917" y="22273"/>
                    <a:pt x="43149" y="21925"/>
                  </a:cubicBezTo>
                  <a:cubicBezTo>
                    <a:pt x="43149" y="21925"/>
                    <a:pt x="50349" y="19187"/>
                    <a:pt x="52728" y="18161"/>
                  </a:cubicBezTo>
                  <a:lnTo>
                    <a:pt x="5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254;p45">
              <a:extLst>
                <a:ext uri="{FF2B5EF4-FFF2-40B4-BE49-F238E27FC236}">
                  <a16:creationId xmlns:a16="http://schemas.microsoft.com/office/drawing/2014/main" id="{5940AC24-ECE4-455C-B546-0F80F55BFA1D}"/>
                </a:ext>
              </a:extLst>
            </p:cNvPr>
            <p:cNvSpPr/>
            <p:nvPr/>
          </p:nvSpPr>
          <p:spPr>
            <a:xfrm>
              <a:off x="7195521" y="2444701"/>
              <a:ext cx="333564" cy="769322"/>
            </a:xfrm>
            <a:custGeom>
              <a:avLst/>
              <a:gdLst/>
              <a:ahLst/>
              <a:cxnLst/>
              <a:rect l="l" t="t" r="r" b="b"/>
              <a:pathLst>
                <a:path w="17691" h="40802" extrusionOk="0">
                  <a:moveTo>
                    <a:pt x="4736" y="0"/>
                  </a:moveTo>
                  <a:cubicBezTo>
                    <a:pt x="4736" y="0"/>
                    <a:pt x="391" y="12992"/>
                    <a:pt x="196" y="22793"/>
                  </a:cubicBezTo>
                  <a:cubicBezTo>
                    <a:pt x="1" y="32594"/>
                    <a:pt x="5083" y="39433"/>
                    <a:pt x="5083" y="39433"/>
                  </a:cubicBezTo>
                  <a:lnTo>
                    <a:pt x="8211" y="39433"/>
                  </a:lnTo>
                  <a:cubicBezTo>
                    <a:pt x="8211" y="39433"/>
                    <a:pt x="8771" y="39433"/>
                    <a:pt x="8771" y="40802"/>
                  </a:cubicBezTo>
                  <a:lnTo>
                    <a:pt x="15491" y="40462"/>
                  </a:lnTo>
                  <a:lnTo>
                    <a:pt x="17690" y="2591"/>
                  </a:lnTo>
                  <a:lnTo>
                    <a:pt x="4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255;p45">
              <a:extLst>
                <a:ext uri="{FF2B5EF4-FFF2-40B4-BE49-F238E27FC236}">
                  <a16:creationId xmlns:a16="http://schemas.microsoft.com/office/drawing/2014/main" id="{1D7C2BAC-F398-41E6-BFF5-E54CCFFEF38C}"/>
                </a:ext>
              </a:extLst>
            </p:cNvPr>
            <p:cNvSpPr/>
            <p:nvPr/>
          </p:nvSpPr>
          <p:spPr>
            <a:xfrm>
              <a:off x="7518233" y="3340901"/>
              <a:ext cx="297532" cy="135718"/>
            </a:xfrm>
            <a:custGeom>
              <a:avLst/>
              <a:gdLst/>
              <a:ahLst/>
              <a:cxnLst/>
              <a:rect l="l" t="t" r="r" b="b"/>
              <a:pathLst>
                <a:path w="15780" h="7198" extrusionOk="0">
                  <a:moveTo>
                    <a:pt x="14302" y="0"/>
                  </a:moveTo>
                  <a:cubicBezTo>
                    <a:pt x="11965" y="0"/>
                    <a:pt x="0" y="4217"/>
                    <a:pt x="0" y="4217"/>
                  </a:cubicBezTo>
                  <a:lnTo>
                    <a:pt x="771" y="7198"/>
                  </a:lnTo>
                  <a:cubicBezTo>
                    <a:pt x="771" y="7198"/>
                    <a:pt x="6682" y="5489"/>
                    <a:pt x="11227" y="5489"/>
                  </a:cubicBezTo>
                  <a:cubicBezTo>
                    <a:pt x="11227" y="5489"/>
                    <a:pt x="14453" y="4120"/>
                    <a:pt x="15282" y="3533"/>
                  </a:cubicBezTo>
                  <a:cubicBezTo>
                    <a:pt x="15282" y="3533"/>
                    <a:pt x="15780" y="619"/>
                    <a:pt x="14615" y="48"/>
                  </a:cubicBezTo>
                  <a:cubicBezTo>
                    <a:pt x="14549" y="16"/>
                    <a:pt x="14443" y="0"/>
                    <a:pt x="14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256;p45">
              <a:extLst>
                <a:ext uri="{FF2B5EF4-FFF2-40B4-BE49-F238E27FC236}">
                  <a16:creationId xmlns:a16="http://schemas.microsoft.com/office/drawing/2014/main" id="{EFB4C817-05BC-4156-8AD9-04620C3C3500}"/>
                </a:ext>
              </a:extLst>
            </p:cNvPr>
            <p:cNvSpPr/>
            <p:nvPr/>
          </p:nvSpPr>
          <p:spPr>
            <a:xfrm>
              <a:off x="6955981" y="2436028"/>
              <a:ext cx="837916" cy="984382"/>
            </a:xfrm>
            <a:custGeom>
              <a:avLst/>
              <a:gdLst/>
              <a:ahLst/>
              <a:cxnLst/>
              <a:rect l="l" t="t" r="r" b="b"/>
              <a:pathLst>
                <a:path w="44440" h="52208" extrusionOk="0">
                  <a:moveTo>
                    <a:pt x="19611" y="1"/>
                  </a:moveTo>
                  <a:lnTo>
                    <a:pt x="13975" y="1193"/>
                  </a:lnTo>
                  <a:lnTo>
                    <a:pt x="12411" y="3049"/>
                  </a:lnTo>
                  <a:cubicBezTo>
                    <a:pt x="10444" y="3672"/>
                    <a:pt x="9967" y="4256"/>
                    <a:pt x="9967" y="4256"/>
                  </a:cubicBezTo>
                  <a:cubicBezTo>
                    <a:pt x="7623" y="7642"/>
                    <a:pt x="1" y="23018"/>
                    <a:pt x="1" y="23018"/>
                  </a:cubicBezTo>
                  <a:lnTo>
                    <a:pt x="2801" y="37091"/>
                  </a:lnTo>
                  <a:cubicBezTo>
                    <a:pt x="2801" y="37091"/>
                    <a:pt x="5213" y="37091"/>
                    <a:pt x="5798" y="36440"/>
                  </a:cubicBezTo>
                  <a:cubicBezTo>
                    <a:pt x="6384" y="35789"/>
                    <a:pt x="9676" y="30365"/>
                    <a:pt x="9676" y="30365"/>
                  </a:cubicBezTo>
                  <a:lnTo>
                    <a:pt x="12705" y="33052"/>
                  </a:lnTo>
                  <a:cubicBezTo>
                    <a:pt x="12461" y="33785"/>
                    <a:pt x="10457" y="39893"/>
                    <a:pt x="10457" y="39893"/>
                  </a:cubicBezTo>
                  <a:lnTo>
                    <a:pt x="17787" y="39893"/>
                  </a:lnTo>
                  <a:lnTo>
                    <a:pt x="16158" y="35072"/>
                  </a:lnTo>
                  <a:lnTo>
                    <a:pt x="16158" y="35072"/>
                  </a:lnTo>
                  <a:cubicBezTo>
                    <a:pt x="16158" y="35072"/>
                    <a:pt x="21135" y="37607"/>
                    <a:pt x="23455" y="38460"/>
                  </a:cubicBezTo>
                  <a:cubicBezTo>
                    <a:pt x="24095" y="38695"/>
                    <a:pt x="24697" y="38773"/>
                    <a:pt x="25214" y="38773"/>
                  </a:cubicBezTo>
                  <a:cubicBezTo>
                    <a:pt x="26235" y="38773"/>
                    <a:pt x="26925" y="38468"/>
                    <a:pt x="26925" y="38468"/>
                  </a:cubicBezTo>
                  <a:cubicBezTo>
                    <a:pt x="26990" y="39706"/>
                    <a:pt x="29819" y="52207"/>
                    <a:pt x="29819" y="52207"/>
                  </a:cubicBezTo>
                  <a:cubicBezTo>
                    <a:pt x="39018" y="51915"/>
                    <a:pt x="44434" y="48038"/>
                    <a:pt x="44434" y="48038"/>
                  </a:cubicBezTo>
                  <a:cubicBezTo>
                    <a:pt x="44440" y="19273"/>
                    <a:pt x="42479" y="5037"/>
                    <a:pt x="40915" y="3733"/>
                  </a:cubicBezTo>
                  <a:cubicBezTo>
                    <a:pt x="39352" y="2431"/>
                    <a:pt x="33180" y="1046"/>
                    <a:pt x="33180" y="1046"/>
                  </a:cubicBezTo>
                  <a:lnTo>
                    <a:pt x="29420" y="1"/>
                  </a:lnTo>
                  <a:cubicBezTo>
                    <a:pt x="28201" y="3548"/>
                    <a:pt x="27363" y="14972"/>
                    <a:pt x="27363" y="14972"/>
                  </a:cubicBezTo>
                  <a:lnTo>
                    <a:pt x="21842" y="24502"/>
                  </a:lnTo>
                  <a:lnTo>
                    <a:pt x="15245" y="20868"/>
                  </a:lnTo>
                  <a:cubicBezTo>
                    <a:pt x="14724" y="8425"/>
                    <a:pt x="19221" y="1063"/>
                    <a:pt x="19221" y="1063"/>
                  </a:cubicBezTo>
                  <a:lnTo>
                    <a:pt x="196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257;p45">
              <a:extLst>
                <a:ext uri="{FF2B5EF4-FFF2-40B4-BE49-F238E27FC236}">
                  <a16:creationId xmlns:a16="http://schemas.microsoft.com/office/drawing/2014/main" id="{40DE2A63-65CA-425E-AB8A-7BA64C298BC9}"/>
                </a:ext>
              </a:extLst>
            </p:cNvPr>
            <p:cNvSpPr/>
            <p:nvPr/>
          </p:nvSpPr>
          <p:spPr>
            <a:xfrm>
              <a:off x="7463646" y="3139694"/>
              <a:ext cx="240590" cy="280732"/>
            </a:xfrm>
            <a:custGeom>
              <a:avLst/>
              <a:gdLst/>
              <a:ahLst/>
              <a:cxnLst/>
              <a:rect l="l" t="t" r="r" b="b"/>
              <a:pathLst>
                <a:path w="12760" h="14889" extrusionOk="0">
                  <a:moveTo>
                    <a:pt x="1646" y="1"/>
                  </a:moveTo>
                  <a:lnTo>
                    <a:pt x="1" y="1149"/>
                  </a:lnTo>
                  <a:cubicBezTo>
                    <a:pt x="66" y="2387"/>
                    <a:pt x="2895" y="14888"/>
                    <a:pt x="2895" y="14888"/>
                  </a:cubicBezTo>
                  <a:cubicBezTo>
                    <a:pt x="6976" y="14758"/>
                    <a:pt x="10310" y="13925"/>
                    <a:pt x="12759" y="13034"/>
                  </a:cubicBezTo>
                  <a:cubicBezTo>
                    <a:pt x="12266" y="11534"/>
                    <a:pt x="11267" y="8091"/>
                    <a:pt x="10799" y="3553"/>
                  </a:cubicBezTo>
                  <a:cubicBezTo>
                    <a:pt x="10799" y="3553"/>
                    <a:pt x="5360" y="3420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258;p45">
              <a:extLst>
                <a:ext uri="{FF2B5EF4-FFF2-40B4-BE49-F238E27FC236}">
                  <a16:creationId xmlns:a16="http://schemas.microsoft.com/office/drawing/2014/main" id="{5BE5DC61-62E3-46BF-B1F2-6B2D73C7769C}"/>
                </a:ext>
              </a:extLst>
            </p:cNvPr>
            <p:cNvSpPr/>
            <p:nvPr/>
          </p:nvSpPr>
          <p:spPr>
            <a:xfrm>
              <a:off x="7175855" y="3091179"/>
              <a:ext cx="115468" cy="97066"/>
            </a:xfrm>
            <a:custGeom>
              <a:avLst/>
              <a:gdLst/>
              <a:ahLst/>
              <a:cxnLst/>
              <a:rect l="l" t="t" r="r" b="b"/>
              <a:pathLst>
                <a:path w="6124" h="5148" extrusionOk="0">
                  <a:moveTo>
                    <a:pt x="3878" y="0"/>
                  </a:moveTo>
                  <a:cubicBezTo>
                    <a:pt x="2736" y="2509"/>
                    <a:pt x="0" y="5147"/>
                    <a:pt x="0" y="5147"/>
                  </a:cubicBezTo>
                  <a:lnTo>
                    <a:pt x="6124" y="5147"/>
                  </a:lnTo>
                  <a:lnTo>
                    <a:pt x="4497" y="326"/>
                  </a:lnTo>
                  <a:lnTo>
                    <a:pt x="4648" y="403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259;p45">
              <a:extLst>
                <a:ext uri="{FF2B5EF4-FFF2-40B4-BE49-F238E27FC236}">
                  <a16:creationId xmlns:a16="http://schemas.microsoft.com/office/drawing/2014/main" id="{33E86599-4608-4908-92BF-14A65F1492B9}"/>
                </a:ext>
              </a:extLst>
            </p:cNvPr>
            <p:cNvSpPr/>
            <p:nvPr/>
          </p:nvSpPr>
          <p:spPr>
            <a:xfrm>
              <a:off x="7446902" y="2848698"/>
              <a:ext cx="244191" cy="351174"/>
            </a:xfrm>
            <a:custGeom>
              <a:avLst/>
              <a:gdLst/>
              <a:ahLst/>
              <a:cxnLst/>
              <a:rect l="l" t="t" r="r" b="b"/>
              <a:pathLst>
                <a:path w="12951" h="18625" extrusionOk="0">
                  <a:moveTo>
                    <a:pt x="12950" y="1"/>
                  </a:moveTo>
                  <a:lnTo>
                    <a:pt x="12950" y="1"/>
                  </a:lnTo>
                  <a:cubicBezTo>
                    <a:pt x="12949" y="2"/>
                    <a:pt x="3823" y="14542"/>
                    <a:pt x="3086" y="15125"/>
                  </a:cubicBezTo>
                  <a:cubicBezTo>
                    <a:pt x="2352" y="15707"/>
                    <a:pt x="1" y="16653"/>
                    <a:pt x="1" y="16653"/>
                  </a:cubicBezTo>
                  <a:lnTo>
                    <a:pt x="95" y="16804"/>
                  </a:lnTo>
                  <a:cubicBezTo>
                    <a:pt x="590" y="16714"/>
                    <a:pt x="889" y="16582"/>
                    <a:pt x="889" y="16582"/>
                  </a:cubicBezTo>
                  <a:cubicBezTo>
                    <a:pt x="901" y="16842"/>
                    <a:pt x="1038" y="17598"/>
                    <a:pt x="1241" y="18624"/>
                  </a:cubicBezTo>
                  <a:cubicBezTo>
                    <a:pt x="1241" y="18624"/>
                    <a:pt x="2729" y="18366"/>
                    <a:pt x="4358" y="16118"/>
                  </a:cubicBezTo>
                  <a:cubicBezTo>
                    <a:pt x="5987" y="13870"/>
                    <a:pt x="12950" y="2"/>
                    <a:pt x="12950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260;p45">
              <a:extLst>
                <a:ext uri="{FF2B5EF4-FFF2-40B4-BE49-F238E27FC236}">
                  <a16:creationId xmlns:a16="http://schemas.microsoft.com/office/drawing/2014/main" id="{67186B0F-21CF-463F-9599-0850095AF4C9}"/>
                </a:ext>
              </a:extLst>
            </p:cNvPr>
            <p:cNvSpPr/>
            <p:nvPr/>
          </p:nvSpPr>
          <p:spPr>
            <a:xfrm>
              <a:off x="7089893" y="2077661"/>
              <a:ext cx="485252" cy="473147"/>
            </a:xfrm>
            <a:custGeom>
              <a:avLst/>
              <a:gdLst/>
              <a:ahLst/>
              <a:cxnLst/>
              <a:rect l="l" t="t" r="r" b="b"/>
              <a:pathLst>
                <a:path w="25736" h="25094" extrusionOk="0">
                  <a:moveTo>
                    <a:pt x="12379" y="1"/>
                  </a:moveTo>
                  <a:cubicBezTo>
                    <a:pt x="7624" y="1"/>
                    <a:pt x="4104" y="3714"/>
                    <a:pt x="2933" y="4497"/>
                  </a:cubicBezTo>
                  <a:cubicBezTo>
                    <a:pt x="1761" y="5278"/>
                    <a:pt x="262" y="7690"/>
                    <a:pt x="130" y="9840"/>
                  </a:cubicBezTo>
                  <a:cubicBezTo>
                    <a:pt x="0" y="11989"/>
                    <a:pt x="65" y="18114"/>
                    <a:pt x="2282" y="18960"/>
                  </a:cubicBezTo>
                  <a:cubicBezTo>
                    <a:pt x="4496" y="19808"/>
                    <a:pt x="12119" y="20069"/>
                    <a:pt x="12119" y="20069"/>
                  </a:cubicBezTo>
                  <a:cubicBezTo>
                    <a:pt x="12119" y="20069"/>
                    <a:pt x="11564" y="23864"/>
                    <a:pt x="13960" y="24840"/>
                  </a:cubicBezTo>
                  <a:cubicBezTo>
                    <a:pt x="14383" y="25013"/>
                    <a:pt x="14885" y="25093"/>
                    <a:pt x="15429" y="25093"/>
                  </a:cubicBezTo>
                  <a:cubicBezTo>
                    <a:pt x="17953" y="25093"/>
                    <a:pt x="21369" y="23372"/>
                    <a:pt x="21972" y="21322"/>
                  </a:cubicBezTo>
                  <a:lnTo>
                    <a:pt x="22413" y="18375"/>
                  </a:lnTo>
                  <a:lnTo>
                    <a:pt x="25736" y="12902"/>
                  </a:lnTo>
                  <a:lnTo>
                    <a:pt x="25736" y="6443"/>
                  </a:lnTo>
                  <a:cubicBezTo>
                    <a:pt x="25736" y="6443"/>
                    <a:pt x="17136" y="1"/>
                    <a:pt x="12379" y="1"/>
                  </a:cubicBezTo>
                  <a:close/>
                </a:path>
              </a:pathLst>
            </a:custGeom>
            <a:solidFill>
              <a:srgbClr val="F9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261;p45">
              <a:extLst>
                <a:ext uri="{FF2B5EF4-FFF2-40B4-BE49-F238E27FC236}">
                  <a16:creationId xmlns:a16="http://schemas.microsoft.com/office/drawing/2014/main" id="{9AC84B05-D101-4231-8F32-FC505CFBF493}"/>
                </a:ext>
              </a:extLst>
            </p:cNvPr>
            <p:cNvSpPr/>
            <p:nvPr/>
          </p:nvSpPr>
          <p:spPr>
            <a:xfrm>
              <a:off x="7469114" y="2248925"/>
              <a:ext cx="55038" cy="60525"/>
            </a:xfrm>
            <a:custGeom>
              <a:avLst/>
              <a:gdLst/>
              <a:ahLst/>
              <a:cxnLst/>
              <a:rect l="l" t="t" r="r" b="b"/>
              <a:pathLst>
                <a:path w="2919" h="3210" extrusionOk="0">
                  <a:moveTo>
                    <a:pt x="1684" y="1"/>
                  </a:moveTo>
                  <a:cubicBezTo>
                    <a:pt x="1573" y="1"/>
                    <a:pt x="1501" y="16"/>
                    <a:pt x="1501" y="16"/>
                  </a:cubicBezTo>
                  <a:cubicBezTo>
                    <a:pt x="0" y="1558"/>
                    <a:pt x="296" y="2629"/>
                    <a:pt x="556" y="3084"/>
                  </a:cubicBezTo>
                  <a:cubicBezTo>
                    <a:pt x="601" y="3166"/>
                    <a:pt x="684" y="3210"/>
                    <a:pt x="768" y="3210"/>
                  </a:cubicBezTo>
                  <a:cubicBezTo>
                    <a:pt x="827" y="3210"/>
                    <a:pt x="887" y="3188"/>
                    <a:pt x="934" y="3143"/>
                  </a:cubicBezTo>
                  <a:cubicBezTo>
                    <a:pt x="1474" y="2618"/>
                    <a:pt x="2918" y="1134"/>
                    <a:pt x="2626" y="561"/>
                  </a:cubicBezTo>
                  <a:cubicBezTo>
                    <a:pt x="2378" y="75"/>
                    <a:pt x="1933" y="1"/>
                    <a:pt x="1684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262;p45">
              <a:extLst>
                <a:ext uri="{FF2B5EF4-FFF2-40B4-BE49-F238E27FC236}">
                  <a16:creationId xmlns:a16="http://schemas.microsoft.com/office/drawing/2014/main" id="{66AFF338-1EB2-44DE-88BF-D2FC8ED941FA}"/>
                </a:ext>
              </a:extLst>
            </p:cNvPr>
            <p:cNvSpPr/>
            <p:nvPr/>
          </p:nvSpPr>
          <p:spPr>
            <a:xfrm>
              <a:off x="7313594" y="2398185"/>
              <a:ext cx="110603" cy="75665"/>
            </a:xfrm>
            <a:custGeom>
              <a:avLst/>
              <a:gdLst/>
              <a:ahLst/>
              <a:cxnLst/>
              <a:rect l="l" t="t" r="r" b="b"/>
              <a:pathLst>
                <a:path w="5866" h="4013" extrusionOk="0">
                  <a:moveTo>
                    <a:pt x="5866" y="1"/>
                  </a:moveTo>
                  <a:cubicBezTo>
                    <a:pt x="5865" y="1"/>
                    <a:pt x="4048" y="1466"/>
                    <a:pt x="2257" y="2006"/>
                  </a:cubicBezTo>
                  <a:cubicBezTo>
                    <a:pt x="738" y="2465"/>
                    <a:pt x="172" y="2500"/>
                    <a:pt x="36" y="2500"/>
                  </a:cubicBezTo>
                  <a:cubicBezTo>
                    <a:pt x="11" y="2500"/>
                    <a:pt x="1" y="2499"/>
                    <a:pt x="1" y="2499"/>
                  </a:cubicBezTo>
                  <a:lnTo>
                    <a:pt x="1" y="2499"/>
                  </a:lnTo>
                  <a:lnTo>
                    <a:pt x="1048" y="4012"/>
                  </a:lnTo>
                  <a:cubicBezTo>
                    <a:pt x="1048" y="4012"/>
                    <a:pt x="5450" y="3057"/>
                    <a:pt x="5866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263;p45">
              <a:extLst>
                <a:ext uri="{FF2B5EF4-FFF2-40B4-BE49-F238E27FC236}">
                  <a16:creationId xmlns:a16="http://schemas.microsoft.com/office/drawing/2014/main" id="{D02CEC9F-C9B9-4641-BF28-4F4EA35E5408}"/>
                </a:ext>
              </a:extLst>
            </p:cNvPr>
            <p:cNvSpPr/>
            <p:nvPr/>
          </p:nvSpPr>
          <p:spPr>
            <a:xfrm>
              <a:off x="7262062" y="2199147"/>
              <a:ext cx="115468" cy="43272"/>
            </a:xfrm>
            <a:custGeom>
              <a:avLst/>
              <a:gdLst/>
              <a:ahLst/>
              <a:cxnLst/>
              <a:rect l="l" t="t" r="r" b="b"/>
              <a:pathLst>
                <a:path w="6124" h="2295" extrusionOk="0">
                  <a:moveTo>
                    <a:pt x="2996" y="0"/>
                  </a:moveTo>
                  <a:cubicBezTo>
                    <a:pt x="2996" y="0"/>
                    <a:pt x="1042" y="53"/>
                    <a:pt x="78" y="1297"/>
                  </a:cubicBezTo>
                  <a:cubicBezTo>
                    <a:pt x="17" y="1375"/>
                    <a:pt x="0" y="1478"/>
                    <a:pt x="28" y="1570"/>
                  </a:cubicBezTo>
                  <a:cubicBezTo>
                    <a:pt x="78" y="1736"/>
                    <a:pt x="181" y="2001"/>
                    <a:pt x="372" y="2187"/>
                  </a:cubicBezTo>
                  <a:cubicBezTo>
                    <a:pt x="448" y="2257"/>
                    <a:pt x="546" y="2294"/>
                    <a:pt x="645" y="2294"/>
                  </a:cubicBezTo>
                  <a:cubicBezTo>
                    <a:pt x="697" y="2294"/>
                    <a:pt x="750" y="2284"/>
                    <a:pt x="800" y="2263"/>
                  </a:cubicBezTo>
                  <a:cubicBezTo>
                    <a:pt x="1377" y="2028"/>
                    <a:pt x="3150" y="1391"/>
                    <a:pt x="5339" y="1391"/>
                  </a:cubicBezTo>
                  <a:cubicBezTo>
                    <a:pt x="5595" y="1391"/>
                    <a:pt x="5857" y="1400"/>
                    <a:pt x="6124" y="1419"/>
                  </a:cubicBezTo>
                  <a:lnTo>
                    <a:pt x="2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264;p45">
              <a:extLst>
                <a:ext uri="{FF2B5EF4-FFF2-40B4-BE49-F238E27FC236}">
                  <a16:creationId xmlns:a16="http://schemas.microsoft.com/office/drawing/2014/main" id="{9DB1B8DB-D3EF-4E01-AB81-BE49EA7FA774}"/>
                </a:ext>
              </a:extLst>
            </p:cNvPr>
            <p:cNvSpPr/>
            <p:nvPr/>
          </p:nvSpPr>
          <p:spPr>
            <a:xfrm>
              <a:off x="7148458" y="2201824"/>
              <a:ext cx="65050" cy="39162"/>
            </a:xfrm>
            <a:custGeom>
              <a:avLst/>
              <a:gdLst/>
              <a:ahLst/>
              <a:cxnLst/>
              <a:rect l="l" t="t" r="r" b="b"/>
              <a:pathLst>
                <a:path w="3450" h="2077" extrusionOk="0">
                  <a:moveTo>
                    <a:pt x="1516" y="0"/>
                  </a:moveTo>
                  <a:cubicBezTo>
                    <a:pt x="678" y="0"/>
                    <a:pt x="148" y="257"/>
                    <a:pt x="148" y="257"/>
                  </a:cubicBezTo>
                  <a:cubicBezTo>
                    <a:pt x="22" y="691"/>
                    <a:pt x="1" y="1147"/>
                    <a:pt x="87" y="1592"/>
                  </a:cubicBezTo>
                  <a:cubicBezTo>
                    <a:pt x="124" y="1775"/>
                    <a:pt x="285" y="1890"/>
                    <a:pt x="459" y="1890"/>
                  </a:cubicBezTo>
                  <a:cubicBezTo>
                    <a:pt x="512" y="1890"/>
                    <a:pt x="566" y="1879"/>
                    <a:pt x="618" y="1856"/>
                  </a:cubicBezTo>
                  <a:cubicBezTo>
                    <a:pt x="842" y="1757"/>
                    <a:pt x="1141" y="1662"/>
                    <a:pt x="1458" y="1662"/>
                  </a:cubicBezTo>
                  <a:cubicBezTo>
                    <a:pt x="1483" y="1662"/>
                    <a:pt x="1508" y="1662"/>
                    <a:pt x="1533" y="1663"/>
                  </a:cubicBezTo>
                  <a:cubicBezTo>
                    <a:pt x="1968" y="1684"/>
                    <a:pt x="2377" y="1880"/>
                    <a:pt x="2618" y="2020"/>
                  </a:cubicBezTo>
                  <a:cubicBezTo>
                    <a:pt x="2682" y="2058"/>
                    <a:pt x="2754" y="2077"/>
                    <a:pt x="2825" y="2077"/>
                  </a:cubicBezTo>
                  <a:cubicBezTo>
                    <a:pt x="2925" y="2077"/>
                    <a:pt x="3023" y="2039"/>
                    <a:pt x="3093" y="1961"/>
                  </a:cubicBezTo>
                  <a:cubicBezTo>
                    <a:pt x="3280" y="1758"/>
                    <a:pt x="3374" y="1502"/>
                    <a:pt x="3418" y="1330"/>
                  </a:cubicBezTo>
                  <a:cubicBezTo>
                    <a:pt x="3450" y="1206"/>
                    <a:pt x="3425" y="1076"/>
                    <a:pt x="3351" y="973"/>
                  </a:cubicBezTo>
                  <a:cubicBezTo>
                    <a:pt x="3139" y="677"/>
                    <a:pt x="2616" y="74"/>
                    <a:pt x="1846" y="13"/>
                  </a:cubicBezTo>
                  <a:cubicBezTo>
                    <a:pt x="1731" y="4"/>
                    <a:pt x="1621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265;p45">
              <a:extLst>
                <a:ext uri="{FF2B5EF4-FFF2-40B4-BE49-F238E27FC236}">
                  <a16:creationId xmlns:a16="http://schemas.microsoft.com/office/drawing/2014/main" id="{AFAC6728-03B5-4270-A8A4-CF57EA2BCD7B}"/>
                </a:ext>
              </a:extLst>
            </p:cNvPr>
            <p:cNvSpPr/>
            <p:nvPr/>
          </p:nvSpPr>
          <p:spPr>
            <a:xfrm>
              <a:off x="7017997" y="2007085"/>
              <a:ext cx="683682" cy="486478"/>
            </a:xfrm>
            <a:custGeom>
              <a:avLst/>
              <a:gdLst/>
              <a:ahLst/>
              <a:cxnLst/>
              <a:rect l="l" t="t" r="r" b="b"/>
              <a:pathLst>
                <a:path w="36260" h="25801" extrusionOk="0">
                  <a:moveTo>
                    <a:pt x="16939" y="1"/>
                  </a:moveTo>
                  <a:cubicBezTo>
                    <a:pt x="15046" y="1"/>
                    <a:pt x="13020" y="573"/>
                    <a:pt x="11028" y="2098"/>
                  </a:cubicBezTo>
                  <a:cubicBezTo>
                    <a:pt x="11028" y="2098"/>
                    <a:pt x="10730" y="2031"/>
                    <a:pt x="10254" y="2031"/>
                  </a:cubicBezTo>
                  <a:cubicBezTo>
                    <a:pt x="9303" y="2031"/>
                    <a:pt x="7641" y="2299"/>
                    <a:pt x="6240" y="3907"/>
                  </a:cubicBezTo>
                  <a:cubicBezTo>
                    <a:pt x="4138" y="6319"/>
                    <a:pt x="5117" y="10260"/>
                    <a:pt x="3553" y="11498"/>
                  </a:cubicBezTo>
                  <a:cubicBezTo>
                    <a:pt x="1989" y="12734"/>
                    <a:pt x="946" y="14137"/>
                    <a:pt x="1011" y="16351"/>
                  </a:cubicBezTo>
                  <a:cubicBezTo>
                    <a:pt x="1076" y="18568"/>
                    <a:pt x="2020" y="20327"/>
                    <a:pt x="1" y="22053"/>
                  </a:cubicBezTo>
                  <a:cubicBezTo>
                    <a:pt x="1" y="22053"/>
                    <a:pt x="4231" y="25800"/>
                    <a:pt x="9032" y="25800"/>
                  </a:cubicBezTo>
                  <a:cubicBezTo>
                    <a:pt x="9063" y="25800"/>
                    <a:pt x="9093" y="25800"/>
                    <a:pt x="9124" y="25800"/>
                  </a:cubicBezTo>
                  <a:cubicBezTo>
                    <a:pt x="9124" y="25800"/>
                    <a:pt x="14662" y="24007"/>
                    <a:pt x="15932" y="23812"/>
                  </a:cubicBezTo>
                  <a:lnTo>
                    <a:pt x="15541" y="23209"/>
                  </a:lnTo>
                  <a:cubicBezTo>
                    <a:pt x="15541" y="23209"/>
                    <a:pt x="10346" y="23142"/>
                    <a:pt x="7657" y="19055"/>
                  </a:cubicBezTo>
                  <a:cubicBezTo>
                    <a:pt x="5312" y="15489"/>
                    <a:pt x="6240" y="10992"/>
                    <a:pt x="6240" y="10992"/>
                  </a:cubicBezTo>
                  <a:cubicBezTo>
                    <a:pt x="6240" y="10992"/>
                    <a:pt x="10541" y="9869"/>
                    <a:pt x="12105" y="6498"/>
                  </a:cubicBezTo>
                  <a:cubicBezTo>
                    <a:pt x="12105" y="6498"/>
                    <a:pt x="13033" y="10749"/>
                    <a:pt x="16941" y="11334"/>
                  </a:cubicBezTo>
                  <a:cubicBezTo>
                    <a:pt x="20850" y="11922"/>
                    <a:pt x="20363" y="13876"/>
                    <a:pt x="20363" y="13876"/>
                  </a:cubicBezTo>
                  <a:cubicBezTo>
                    <a:pt x="20363" y="13876"/>
                    <a:pt x="22072" y="13387"/>
                    <a:pt x="22951" y="10749"/>
                  </a:cubicBezTo>
                  <a:cubicBezTo>
                    <a:pt x="22951" y="10749"/>
                    <a:pt x="23847" y="10216"/>
                    <a:pt x="24935" y="10216"/>
                  </a:cubicBezTo>
                  <a:cubicBezTo>
                    <a:pt x="25880" y="10216"/>
                    <a:pt x="26969" y="10618"/>
                    <a:pt x="27741" y="12117"/>
                  </a:cubicBezTo>
                  <a:cubicBezTo>
                    <a:pt x="29402" y="15342"/>
                    <a:pt x="24418" y="18518"/>
                    <a:pt x="23734" y="18518"/>
                  </a:cubicBezTo>
                  <a:lnTo>
                    <a:pt x="22829" y="19714"/>
                  </a:lnTo>
                  <a:lnTo>
                    <a:pt x="25118" y="23029"/>
                  </a:lnTo>
                  <a:lnTo>
                    <a:pt x="29891" y="23795"/>
                  </a:lnTo>
                  <a:cubicBezTo>
                    <a:pt x="29891" y="23795"/>
                    <a:pt x="35086" y="21074"/>
                    <a:pt x="36260" y="18012"/>
                  </a:cubicBezTo>
                  <a:cubicBezTo>
                    <a:pt x="36260" y="18012"/>
                    <a:pt x="34068" y="17663"/>
                    <a:pt x="33409" y="15146"/>
                  </a:cubicBezTo>
                  <a:cubicBezTo>
                    <a:pt x="32750" y="12629"/>
                    <a:pt x="33164" y="10910"/>
                    <a:pt x="30852" y="9510"/>
                  </a:cubicBezTo>
                  <a:cubicBezTo>
                    <a:pt x="28539" y="8110"/>
                    <a:pt x="26738" y="6473"/>
                    <a:pt x="25982" y="4714"/>
                  </a:cubicBezTo>
                  <a:cubicBezTo>
                    <a:pt x="25444" y="3463"/>
                    <a:pt x="21595" y="1"/>
                    <a:pt x="16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266;p45">
              <a:extLst>
                <a:ext uri="{FF2B5EF4-FFF2-40B4-BE49-F238E27FC236}">
                  <a16:creationId xmlns:a16="http://schemas.microsoft.com/office/drawing/2014/main" id="{27D3C3D6-E384-4719-A006-73B5633268EA}"/>
                </a:ext>
              </a:extLst>
            </p:cNvPr>
            <p:cNvSpPr/>
            <p:nvPr/>
          </p:nvSpPr>
          <p:spPr>
            <a:xfrm>
              <a:off x="7106222" y="2126610"/>
              <a:ext cx="348007" cy="145052"/>
            </a:xfrm>
            <a:custGeom>
              <a:avLst/>
              <a:gdLst/>
              <a:ahLst/>
              <a:cxnLst/>
              <a:rect l="l" t="t" r="r" b="b"/>
              <a:pathLst>
                <a:path w="18457" h="7693" extrusionOk="0">
                  <a:moveTo>
                    <a:pt x="7424" y="1"/>
                  </a:moveTo>
                  <a:cubicBezTo>
                    <a:pt x="7374" y="1"/>
                    <a:pt x="7323" y="24"/>
                    <a:pt x="7291" y="75"/>
                  </a:cubicBezTo>
                  <a:cubicBezTo>
                    <a:pt x="4837" y="4019"/>
                    <a:pt x="192" y="4735"/>
                    <a:pt x="146" y="4741"/>
                  </a:cubicBezTo>
                  <a:cubicBezTo>
                    <a:pt x="60" y="4754"/>
                    <a:pt x="1" y="4834"/>
                    <a:pt x="14" y="4920"/>
                  </a:cubicBezTo>
                  <a:cubicBezTo>
                    <a:pt x="23" y="4998"/>
                    <a:pt x="92" y="5056"/>
                    <a:pt x="169" y="5056"/>
                  </a:cubicBezTo>
                  <a:cubicBezTo>
                    <a:pt x="177" y="5056"/>
                    <a:pt x="184" y="5055"/>
                    <a:pt x="192" y="5054"/>
                  </a:cubicBezTo>
                  <a:cubicBezTo>
                    <a:pt x="238" y="5046"/>
                    <a:pt x="4783" y="4349"/>
                    <a:pt x="7361" y="547"/>
                  </a:cubicBezTo>
                  <a:cubicBezTo>
                    <a:pt x="7558" y="1231"/>
                    <a:pt x="8150" y="2755"/>
                    <a:pt x="9699" y="4067"/>
                  </a:cubicBezTo>
                  <a:cubicBezTo>
                    <a:pt x="10522" y="4764"/>
                    <a:pt x="11597" y="5010"/>
                    <a:pt x="12638" y="5245"/>
                  </a:cubicBezTo>
                  <a:cubicBezTo>
                    <a:pt x="14158" y="5591"/>
                    <a:pt x="15470" y="5890"/>
                    <a:pt x="15524" y="7542"/>
                  </a:cubicBezTo>
                  <a:cubicBezTo>
                    <a:pt x="15529" y="7626"/>
                    <a:pt x="15598" y="7693"/>
                    <a:pt x="15682" y="7693"/>
                  </a:cubicBezTo>
                  <a:cubicBezTo>
                    <a:pt x="15692" y="7693"/>
                    <a:pt x="15701" y="7693"/>
                    <a:pt x="15711" y="7691"/>
                  </a:cubicBezTo>
                  <a:cubicBezTo>
                    <a:pt x="15783" y="7678"/>
                    <a:pt x="17477" y="7348"/>
                    <a:pt x="18423" y="4458"/>
                  </a:cubicBezTo>
                  <a:cubicBezTo>
                    <a:pt x="18457" y="4374"/>
                    <a:pt x="18413" y="4279"/>
                    <a:pt x="18327" y="4250"/>
                  </a:cubicBezTo>
                  <a:cubicBezTo>
                    <a:pt x="18311" y="4245"/>
                    <a:pt x="18295" y="4243"/>
                    <a:pt x="18279" y="4243"/>
                  </a:cubicBezTo>
                  <a:cubicBezTo>
                    <a:pt x="18209" y="4243"/>
                    <a:pt x="18144" y="4289"/>
                    <a:pt x="18125" y="4359"/>
                  </a:cubicBezTo>
                  <a:cubicBezTo>
                    <a:pt x="17416" y="6526"/>
                    <a:pt x="16261" y="7160"/>
                    <a:pt x="15829" y="7327"/>
                  </a:cubicBezTo>
                  <a:cubicBezTo>
                    <a:pt x="15667" y="5610"/>
                    <a:pt x="14229" y="5285"/>
                    <a:pt x="12709" y="4939"/>
                  </a:cubicBezTo>
                  <a:cubicBezTo>
                    <a:pt x="11706" y="4712"/>
                    <a:pt x="10667" y="4475"/>
                    <a:pt x="9903" y="3828"/>
                  </a:cubicBezTo>
                  <a:cubicBezTo>
                    <a:pt x="7967" y="2189"/>
                    <a:pt x="7583" y="150"/>
                    <a:pt x="7581" y="129"/>
                  </a:cubicBezTo>
                  <a:cubicBezTo>
                    <a:pt x="7566" y="47"/>
                    <a:pt x="7496" y="1"/>
                    <a:pt x="7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267;p45">
              <a:extLst>
                <a:ext uri="{FF2B5EF4-FFF2-40B4-BE49-F238E27FC236}">
                  <a16:creationId xmlns:a16="http://schemas.microsoft.com/office/drawing/2014/main" id="{E723E569-23F8-4592-A71B-7D7DD51F8AF3}"/>
                </a:ext>
              </a:extLst>
            </p:cNvPr>
            <p:cNvSpPr/>
            <p:nvPr/>
          </p:nvSpPr>
          <p:spPr>
            <a:xfrm>
              <a:off x="7261666" y="2260408"/>
              <a:ext cx="93144" cy="29225"/>
            </a:xfrm>
            <a:custGeom>
              <a:avLst/>
              <a:gdLst/>
              <a:ahLst/>
              <a:cxnLst/>
              <a:rect l="l" t="t" r="r" b="b"/>
              <a:pathLst>
                <a:path w="4940" h="1550" extrusionOk="0">
                  <a:moveTo>
                    <a:pt x="2767" y="1"/>
                  </a:moveTo>
                  <a:cubicBezTo>
                    <a:pt x="2668" y="1"/>
                    <a:pt x="2566" y="5"/>
                    <a:pt x="2463" y="15"/>
                  </a:cubicBezTo>
                  <a:cubicBezTo>
                    <a:pt x="1149" y="143"/>
                    <a:pt x="133" y="1241"/>
                    <a:pt x="91" y="1287"/>
                  </a:cubicBezTo>
                  <a:cubicBezTo>
                    <a:pt x="0" y="1388"/>
                    <a:pt x="72" y="1550"/>
                    <a:pt x="206" y="1550"/>
                  </a:cubicBezTo>
                  <a:cubicBezTo>
                    <a:pt x="250" y="1550"/>
                    <a:pt x="292" y="1533"/>
                    <a:pt x="324" y="1499"/>
                  </a:cubicBezTo>
                  <a:cubicBezTo>
                    <a:pt x="332" y="1489"/>
                    <a:pt x="1302" y="441"/>
                    <a:pt x="2494" y="328"/>
                  </a:cubicBezTo>
                  <a:cubicBezTo>
                    <a:pt x="2584" y="320"/>
                    <a:pt x="2672" y="316"/>
                    <a:pt x="2758" y="316"/>
                  </a:cubicBezTo>
                  <a:cubicBezTo>
                    <a:pt x="3822" y="316"/>
                    <a:pt x="4624" y="904"/>
                    <a:pt x="4633" y="910"/>
                  </a:cubicBezTo>
                  <a:cubicBezTo>
                    <a:pt x="4662" y="927"/>
                    <a:pt x="4690" y="935"/>
                    <a:pt x="4717" y="935"/>
                  </a:cubicBezTo>
                  <a:cubicBezTo>
                    <a:pt x="4845" y="935"/>
                    <a:pt x="4940" y="763"/>
                    <a:pt x="4820" y="658"/>
                  </a:cubicBezTo>
                  <a:cubicBezTo>
                    <a:pt x="4781" y="629"/>
                    <a:pt x="3930" y="1"/>
                    <a:pt x="2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268;p45">
              <a:extLst>
                <a:ext uri="{FF2B5EF4-FFF2-40B4-BE49-F238E27FC236}">
                  <a16:creationId xmlns:a16="http://schemas.microsoft.com/office/drawing/2014/main" id="{C26941FB-4124-416A-ACBC-68DFDE93DEC1}"/>
                </a:ext>
              </a:extLst>
            </p:cNvPr>
            <p:cNvSpPr/>
            <p:nvPr/>
          </p:nvSpPr>
          <p:spPr>
            <a:xfrm>
              <a:off x="7145139" y="2265367"/>
              <a:ext cx="58073" cy="15518"/>
            </a:xfrm>
            <a:custGeom>
              <a:avLst/>
              <a:gdLst/>
              <a:ahLst/>
              <a:cxnLst/>
              <a:rect l="l" t="t" r="r" b="b"/>
              <a:pathLst>
                <a:path w="3080" h="823" extrusionOk="0">
                  <a:moveTo>
                    <a:pt x="1648" y="0"/>
                  </a:moveTo>
                  <a:cubicBezTo>
                    <a:pt x="724" y="0"/>
                    <a:pt x="114" y="543"/>
                    <a:pt x="105" y="550"/>
                  </a:cubicBezTo>
                  <a:cubicBezTo>
                    <a:pt x="0" y="647"/>
                    <a:pt x="68" y="821"/>
                    <a:pt x="210" y="823"/>
                  </a:cubicBezTo>
                  <a:cubicBezTo>
                    <a:pt x="250" y="823"/>
                    <a:pt x="288" y="808"/>
                    <a:pt x="317" y="783"/>
                  </a:cubicBezTo>
                  <a:cubicBezTo>
                    <a:pt x="347" y="755"/>
                    <a:pt x="854" y="311"/>
                    <a:pt x="1633" y="311"/>
                  </a:cubicBezTo>
                  <a:cubicBezTo>
                    <a:pt x="1979" y="311"/>
                    <a:pt x="2379" y="398"/>
                    <a:pt x="2813" y="649"/>
                  </a:cubicBezTo>
                  <a:cubicBezTo>
                    <a:pt x="2839" y="665"/>
                    <a:pt x="2869" y="673"/>
                    <a:pt x="2897" y="673"/>
                  </a:cubicBezTo>
                  <a:cubicBezTo>
                    <a:pt x="2952" y="673"/>
                    <a:pt x="3006" y="645"/>
                    <a:pt x="3036" y="594"/>
                  </a:cubicBezTo>
                  <a:cubicBezTo>
                    <a:pt x="3080" y="516"/>
                    <a:pt x="3051" y="418"/>
                    <a:pt x="2971" y="376"/>
                  </a:cubicBezTo>
                  <a:cubicBezTo>
                    <a:pt x="2488" y="98"/>
                    <a:pt x="2040" y="0"/>
                    <a:pt x="1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269;p45">
              <a:extLst>
                <a:ext uri="{FF2B5EF4-FFF2-40B4-BE49-F238E27FC236}">
                  <a16:creationId xmlns:a16="http://schemas.microsoft.com/office/drawing/2014/main" id="{D5606647-EFDB-45F8-BFE5-9B5FDFA51F53}"/>
                </a:ext>
              </a:extLst>
            </p:cNvPr>
            <p:cNvSpPr/>
            <p:nvPr/>
          </p:nvSpPr>
          <p:spPr>
            <a:xfrm>
              <a:off x="7173913" y="2269082"/>
              <a:ext cx="44950" cy="58432"/>
            </a:xfrm>
            <a:custGeom>
              <a:avLst/>
              <a:gdLst/>
              <a:ahLst/>
              <a:cxnLst/>
              <a:rect l="l" t="t" r="r" b="b"/>
              <a:pathLst>
                <a:path w="2384" h="3099" extrusionOk="0">
                  <a:moveTo>
                    <a:pt x="947" y="1"/>
                  </a:moveTo>
                  <a:cubicBezTo>
                    <a:pt x="890" y="1"/>
                    <a:pt x="833" y="8"/>
                    <a:pt x="777" y="23"/>
                  </a:cubicBezTo>
                  <a:cubicBezTo>
                    <a:pt x="246" y="168"/>
                    <a:pt x="1" y="968"/>
                    <a:pt x="229" y="1812"/>
                  </a:cubicBezTo>
                  <a:cubicBezTo>
                    <a:pt x="436" y="2565"/>
                    <a:pt x="950" y="3098"/>
                    <a:pt x="1437" y="3098"/>
                  </a:cubicBezTo>
                  <a:cubicBezTo>
                    <a:pt x="1494" y="3098"/>
                    <a:pt x="1551" y="3091"/>
                    <a:pt x="1606" y="3076"/>
                  </a:cubicBezTo>
                  <a:cubicBezTo>
                    <a:pt x="2140" y="2931"/>
                    <a:pt x="2383" y="2131"/>
                    <a:pt x="2154" y="1287"/>
                  </a:cubicBezTo>
                  <a:cubicBezTo>
                    <a:pt x="1950" y="534"/>
                    <a:pt x="1434" y="1"/>
                    <a:pt x="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270;p45">
              <a:extLst>
                <a:ext uri="{FF2B5EF4-FFF2-40B4-BE49-F238E27FC236}">
                  <a16:creationId xmlns:a16="http://schemas.microsoft.com/office/drawing/2014/main" id="{DAD7C6B4-13A4-4D74-AA89-A13321587553}"/>
                </a:ext>
              </a:extLst>
            </p:cNvPr>
            <p:cNvSpPr/>
            <p:nvPr/>
          </p:nvSpPr>
          <p:spPr>
            <a:xfrm>
              <a:off x="7285801" y="2263519"/>
              <a:ext cx="47967" cy="62316"/>
            </a:xfrm>
            <a:custGeom>
              <a:avLst/>
              <a:gdLst/>
              <a:ahLst/>
              <a:cxnLst/>
              <a:rect l="l" t="t" r="r" b="b"/>
              <a:pathLst>
                <a:path w="2544" h="3305" extrusionOk="0">
                  <a:moveTo>
                    <a:pt x="1010" y="0"/>
                  </a:moveTo>
                  <a:cubicBezTo>
                    <a:pt x="949" y="0"/>
                    <a:pt x="888" y="8"/>
                    <a:pt x="828" y="24"/>
                  </a:cubicBezTo>
                  <a:cubicBezTo>
                    <a:pt x="261" y="178"/>
                    <a:pt x="1" y="1032"/>
                    <a:pt x="244" y="1933"/>
                  </a:cubicBezTo>
                  <a:cubicBezTo>
                    <a:pt x="462" y="2736"/>
                    <a:pt x="1012" y="3305"/>
                    <a:pt x="1532" y="3305"/>
                  </a:cubicBezTo>
                  <a:cubicBezTo>
                    <a:pt x="1593" y="3305"/>
                    <a:pt x="1654" y="3297"/>
                    <a:pt x="1714" y="3280"/>
                  </a:cubicBezTo>
                  <a:cubicBezTo>
                    <a:pt x="2281" y="3127"/>
                    <a:pt x="2543" y="2273"/>
                    <a:pt x="2297" y="1372"/>
                  </a:cubicBezTo>
                  <a:cubicBezTo>
                    <a:pt x="2080" y="570"/>
                    <a:pt x="1531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271;p45">
              <a:extLst>
                <a:ext uri="{FF2B5EF4-FFF2-40B4-BE49-F238E27FC236}">
                  <a16:creationId xmlns:a16="http://schemas.microsoft.com/office/drawing/2014/main" id="{6FE81361-0346-48E0-8312-6F37D8D69145}"/>
                </a:ext>
              </a:extLst>
            </p:cNvPr>
            <p:cNvSpPr/>
            <p:nvPr/>
          </p:nvSpPr>
          <p:spPr>
            <a:xfrm>
              <a:off x="7227425" y="2274927"/>
              <a:ext cx="38690" cy="86111"/>
            </a:xfrm>
            <a:custGeom>
              <a:avLst/>
              <a:gdLst/>
              <a:ahLst/>
              <a:cxnLst/>
              <a:rect l="l" t="t" r="r" b="b"/>
              <a:pathLst>
                <a:path w="2052" h="4567" extrusionOk="0">
                  <a:moveTo>
                    <a:pt x="382" y="1"/>
                  </a:moveTo>
                  <a:cubicBezTo>
                    <a:pt x="299" y="1"/>
                    <a:pt x="229" y="66"/>
                    <a:pt x="229" y="150"/>
                  </a:cubicBezTo>
                  <a:lnTo>
                    <a:pt x="1" y="4460"/>
                  </a:lnTo>
                  <a:lnTo>
                    <a:pt x="1844" y="4567"/>
                  </a:lnTo>
                  <a:lnTo>
                    <a:pt x="1852" y="4567"/>
                  </a:lnTo>
                  <a:cubicBezTo>
                    <a:pt x="2043" y="4556"/>
                    <a:pt x="2052" y="4275"/>
                    <a:pt x="1861" y="4254"/>
                  </a:cubicBezTo>
                  <a:lnTo>
                    <a:pt x="330" y="4164"/>
                  </a:lnTo>
                  <a:lnTo>
                    <a:pt x="542" y="167"/>
                  </a:lnTo>
                  <a:cubicBezTo>
                    <a:pt x="546" y="81"/>
                    <a:pt x="479" y="7"/>
                    <a:pt x="393" y="1"/>
                  </a:cubicBezTo>
                  <a:cubicBezTo>
                    <a:pt x="389" y="1"/>
                    <a:pt x="38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272;p45">
              <a:extLst>
                <a:ext uri="{FF2B5EF4-FFF2-40B4-BE49-F238E27FC236}">
                  <a16:creationId xmlns:a16="http://schemas.microsoft.com/office/drawing/2014/main" id="{4B35B12B-BDB3-4854-8CC7-4F335BF31C96}"/>
                </a:ext>
              </a:extLst>
            </p:cNvPr>
            <p:cNvSpPr/>
            <p:nvPr/>
          </p:nvSpPr>
          <p:spPr>
            <a:xfrm>
              <a:off x="7470660" y="2243080"/>
              <a:ext cx="37333" cy="54585"/>
            </a:xfrm>
            <a:custGeom>
              <a:avLst/>
              <a:gdLst/>
              <a:ahLst/>
              <a:cxnLst/>
              <a:rect l="l" t="t" r="r" b="b"/>
              <a:pathLst>
                <a:path w="1980" h="2895" extrusionOk="0">
                  <a:moveTo>
                    <a:pt x="1758" y="0"/>
                  </a:moveTo>
                  <a:cubicBezTo>
                    <a:pt x="1746" y="0"/>
                    <a:pt x="1733" y="1"/>
                    <a:pt x="1719" y="4"/>
                  </a:cubicBezTo>
                  <a:cubicBezTo>
                    <a:pt x="1661" y="21"/>
                    <a:pt x="279" y="435"/>
                    <a:pt x="11" y="2719"/>
                  </a:cubicBezTo>
                  <a:cubicBezTo>
                    <a:pt x="0" y="2805"/>
                    <a:pt x="61" y="2882"/>
                    <a:pt x="147" y="2893"/>
                  </a:cubicBezTo>
                  <a:cubicBezTo>
                    <a:pt x="150" y="2894"/>
                    <a:pt x="153" y="2894"/>
                    <a:pt x="156" y="2894"/>
                  </a:cubicBezTo>
                  <a:cubicBezTo>
                    <a:pt x="160" y="2894"/>
                    <a:pt x="163" y="2894"/>
                    <a:pt x="166" y="2893"/>
                  </a:cubicBezTo>
                  <a:cubicBezTo>
                    <a:pt x="246" y="2893"/>
                    <a:pt x="311" y="2834"/>
                    <a:pt x="321" y="2756"/>
                  </a:cubicBezTo>
                  <a:cubicBezTo>
                    <a:pt x="565" y="693"/>
                    <a:pt x="1755" y="321"/>
                    <a:pt x="1805" y="307"/>
                  </a:cubicBezTo>
                  <a:cubicBezTo>
                    <a:pt x="1979" y="246"/>
                    <a:pt x="1922" y="0"/>
                    <a:pt x="1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273;p45">
              <a:extLst>
                <a:ext uri="{FF2B5EF4-FFF2-40B4-BE49-F238E27FC236}">
                  <a16:creationId xmlns:a16="http://schemas.microsoft.com/office/drawing/2014/main" id="{F46B63F8-F5D0-46FF-9863-32CF443678B8}"/>
                </a:ext>
              </a:extLst>
            </p:cNvPr>
            <p:cNvSpPr/>
            <p:nvPr/>
          </p:nvSpPr>
          <p:spPr>
            <a:xfrm>
              <a:off x="7474205" y="2269949"/>
              <a:ext cx="37276" cy="8051"/>
            </a:xfrm>
            <a:custGeom>
              <a:avLst/>
              <a:gdLst/>
              <a:ahLst/>
              <a:cxnLst/>
              <a:rect l="l" t="t" r="r" b="b"/>
              <a:pathLst>
                <a:path w="1977" h="427" extrusionOk="0">
                  <a:moveTo>
                    <a:pt x="954" y="1"/>
                  </a:moveTo>
                  <a:cubicBezTo>
                    <a:pt x="703" y="1"/>
                    <a:pt x="427" y="30"/>
                    <a:pt x="165" y="120"/>
                  </a:cubicBezTo>
                  <a:cubicBezTo>
                    <a:pt x="1" y="181"/>
                    <a:pt x="41" y="425"/>
                    <a:pt x="217" y="427"/>
                  </a:cubicBezTo>
                  <a:cubicBezTo>
                    <a:pt x="234" y="427"/>
                    <a:pt x="251" y="425"/>
                    <a:pt x="268" y="418"/>
                  </a:cubicBezTo>
                  <a:cubicBezTo>
                    <a:pt x="490" y="341"/>
                    <a:pt x="730" y="316"/>
                    <a:pt x="951" y="316"/>
                  </a:cubicBezTo>
                  <a:cubicBezTo>
                    <a:pt x="1394" y="316"/>
                    <a:pt x="1761" y="419"/>
                    <a:pt x="1766" y="420"/>
                  </a:cubicBezTo>
                  <a:cubicBezTo>
                    <a:pt x="1778" y="423"/>
                    <a:pt x="1790" y="424"/>
                    <a:pt x="1802" y="424"/>
                  </a:cubicBezTo>
                  <a:cubicBezTo>
                    <a:pt x="1871" y="424"/>
                    <a:pt x="1934" y="379"/>
                    <a:pt x="1953" y="311"/>
                  </a:cubicBezTo>
                  <a:cubicBezTo>
                    <a:pt x="1976" y="231"/>
                    <a:pt x="1934" y="145"/>
                    <a:pt x="1855" y="118"/>
                  </a:cubicBezTo>
                  <a:cubicBezTo>
                    <a:pt x="1830" y="111"/>
                    <a:pt x="1438" y="1"/>
                    <a:pt x="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274;p45">
              <a:extLst>
                <a:ext uri="{FF2B5EF4-FFF2-40B4-BE49-F238E27FC236}">
                  <a16:creationId xmlns:a16="http://schemas.microsoft.com/office/drawing/2014/main" id="{293CAA97-908A-4290-893E-1FD757DD79F0}"/>
                </a:ext>
              </a:extLst>
            </p:cNvPr>
            <p:cNvSpPr/>
            <p:nvPr/>
          </p:nvSpPr>
          <p:spPr>
            <a:xfrm>
              <a:off x="7307070" y="2441798"/>
              <a:ext cx="47552" cy="57772"/>
            </a:xfrm>
            <a:custGeom>
              <a:avLst/>
              <a:gdLst/>
              <a:ahLst/>
              <a:cxnLst/>
              <a:rect l="l" t="t" r="r" b="b"/>
              <a:pathLst>
                <a:path w="2522" h="3064" extrusionOk="0">
                  <a:moveTo>
                    <a:pt x="217" y="1"/>
                  </a:moveTo>
                  <a:cubicBezTo>
                    <a:pt x="104" y="1"/>
                    <a:pt x="1" y="129"/>
                    <a:pt x="84" y="251"/>
                  </a:cubicBezTo>
                  <a:lnTo>
                    <a:pt x="2194" y="3003"/>
                  </a:lnTo>
                  <a:cubicBezTo>
                    <a:pt x="2223" y="3041"/>
                    <a:pt x="2269" y="3064"/>
                    <a:pt x="2318" y="3064"/>
                  </a:cubicBezTo>
                  <a:cubicBezTo>
                    <a:pt x="2448" y="3064"/>
                    <a:pt x="2521" y="2915"/>
                    <a:pt x="2444" y="2810"/>
                  </a:cubicBezTo>
                  <a:lnTo>
                    <a:pt x="334" y="58"/>
                  </a:lnTo>
                  <a:cubicBezTo>
                    <a:pt x="299" y="18"/>
                    <a:pt x="257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275;p45">
              <a:extLst>
                <a:ext uri="{FF2B5EF4-FFF2-40B4-BE49-F238E27FC236}">
                  <a16:creationId xmlns:a16="http://schemas.microsoft.com/office/drawing/2014/main" id="{01974A26-EC04-4F53-A6E1-1A67F9D07CD7}"/>
                </a:ext>
              </a:extLst>
            </p:cNvPr>
            <p:cNvSpPr/>
            <p:nvPr/>
          </p:nvSpPr>
          <p:spPr>
            <a:xfrm>
              <a:off x="7301678" y="2392717"/>
              <a:ext cx="129006" cy="54604"/>
            </a:xfrm>
            <a:custGeom>
              <a:avLst/>
              <a:gdLst/>
              <a:ahLst/>
              <a:cxnLst/>
              <a:rect l="l" t="t" r="r" b="b"/>
              <a:pathLst>
                <a:path w="6842" h="2896" extrusionOk="0">
                  <a:moveTo>
                    <a:pt x="6661" y="0"/>
                  </a:moveTo>
                  <a:cubicBezTo>
                    <a:pt x="6622" y="0"/>
                    <a:pt x="6583" y="14"/>
                    <a:pt x="6552" y="43"/>
                  </a:cubicBezTo>
                  <a:cubicBezTo>
                    <a:pt x="4182" y="1974"/>
                    <a:pt x="2539" y="2413"/>
                    <a:pt x="156" y="2581"/>
                  </a:cubicBezTo>
                  <a:cubicBezTo>
                    <a:pt x="68" y="2583"/>
                    <a:pt x="1" y="2657"/>
                    <a:pt x="5" y="2743"/>
                  </a:cubicBezTo>
                  <a:cubicBezTo>
                    <a:pt x="7" y="2829"/>
                    <a:pt x="78" y="2896"/>
                    <a:pt x="163" y="2896"/>
                  </a:cubicBezTo>
                  <a:cubicBezTo>
                    <a:pt x="164" y="2896"/>
                    <a:pt x="165" y="2896"/>
                    <a:pt x="167" y="2896"/>
                  </a:cubicBezTo>
                  <a:cubicBezTo>
                    <a:pt x="171" y="2896"/>
                    <a:pt x="175" y="2894"/>
                    <a:pt x="177" y="2894"/>
                  </a:cubicBezTo>
                  <a:cubicBezTo>
                    <a:pt x="2627" y="2722"/>
                    <a:pt x="4317" y="2270"/>
                    <a:pt x="6752" y="287"/>
                  </a:cubicBezTo>
                  <a:cubicBezTo>
                    <a:pt x="6827" y="236"/>
                    <a:pt x="6842" y="129"/>
                    <a:pt x="6783" y="58"/>
                  </a:cubicBezTo>
                  <a:cubicBezTo>
                    <a:pt x="6752" y="20"/>
                    <a:pt x="6707" y="0"/>
                    <a:pt x="66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276;p45">
              <a:extLst>
                <a:ext uri="{FF2B5EF4-FFF2-40B4-BE49-F238E27FC236}">
                  <a16:creationId xmlns:a16="http://schemas.microsoft.com/office/drawing/2014/main" id="{70358B05-21FD-4964-BD34-45C35E453802}"/>
                </a:ext>
              </a:extLst>
            </p:cNvPr>
            <p:cNvSpPr/>
            <p:nvPr/>
          </p:nvSpPr>
          <p:spPr>
            <a:xfrm>
              <a:off x="7289968" y="2327515"/>
              <a:ext cx="89788" cy="80341"/>
            </a:xfrm>
            <a:custGeom>
              <a:avLst/>
              <a:gdLst/>
              <a:ahLst/>
              <a:cxnLst/>
              <a:rect l="l" t="t" r="r" b="b"/>
              <a:pathLst>
                <a:path w="4762" h="4261" extrusionOk="0">
                  <a:moveTo>
                    <a:pt x="4259" y="0"/>
                  </a:moveTo>
                  <a:cubicBezTo>
                    <a:pt x="4195" y="0"/>
                    <a:pt x="4129" y="24"/>
                    <a:pt x="4075" y="75"/>
                  </a:cubicBezTo>
                  <a:cubicBezTo>
                    <a:pt x="3577" y="550"/>
                    <a:pt x="2612" y="1450"/>
                    <a:pt x="1929" y="1937"/>
                  </a:cubicBezTo>
                  <a:cubicBezTo>
                    <a:pt x="1327" y="2365"/>
                    <a:pt x="680" y="2726"/>
                    <a:pt x="0" y="3014"/>
                  </a:cubicBezTo>
                  <a:cubicBezTo>
                    <a:pt x="258" y="3605"/>
                    <a:pt x="1135" y="4261"/>
                    <a:pt x="2096" y="4261"/>
                  </a:cubicBezTo>
                  <a:cubicBezTo>
                    <a:pt x="2685" y="4261"/>
                    <a:pt x="3306" y="4014"/>
                    <a:pt x="3836" y="3354"/>
                  </a:cubicBezTo>
                  <a:cubicBezTo>
                    <a:pt x="4761" y="2204"/>
                    <a:pt x="4661" y="890"/>
                    <a:pt x="4522" y="216"/>
                  </a:cubicBezTo>
                  <a:cubicBezTo>
                    <a:pt x="4495" y="81"/>
                    <a:pt x="4379" y="0"/>
                    <a:pt x="4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277;p45">
              <a:extLst>
                <a:ext uri="{FF2B5EF4-FFF2-40B4-BE49-F238E27FC236}">
                  <a16:creationId xmlns:a16="http://schemas.microsoft.com/office/drawing/2014/main" id="{B0FCA036-44E6-43CF-9364-6FA83A1F884E}"/>
                </a:ext>
              </a:extLst>
            </p:cNvPr>
            <p:cNvSpPr/>
            <p:nvPr/>
          </p:nvSpPr>
          <p:spPr>
            <a:xfrm>
              <a:off x="7365447" y="2501324"/>
              <a:ext cx="291253" cy="395917"/>
            </a:xfrm>
            <a:custGeom>
              <a:avLst/>
              <a:gdLst/>
              <a:ahLst/>
              <a:cxnLst/>
              <a:rect l="l" t="t" r="r" b="b"/>
              <a:pathLst>
                <a:path w="15447" h="20998" extrusionOk="0">
                  <a:moveTo>
                    <a:pt x="15215" y="0"/>
                  </a:moveTo>
                  <a:cubicBezTo>
                    <a:pt x="15197" y="0"/>
                    <a:pt x="15179" y="3"/>
                    <a:pt x="15161" y="8"/>
                  </a:cubicBezTo>
                  <a:cubicBezTo>
                    <a:pt x="14955" y="75"/>
                    <a:pt x="10016" y="1886"/>
                    <a:pt x="74" y="20689"/>
                  </a:cubicBezTo>
                  <a:cubicBezTo>
                    <a:pt x="0" y="20829"/>
                    <a:pt x="101" y="20995"/>
                    <a:pt x="259" y="20997"/>
                  </a:cubicBezTo>
                  <a:cubicBezTo>
                    <a:pt x="336" y="20995"/>
                    <a:pt x="408" y="20953"/>
                    <a:pt x="445" y="20884"/>
                  </a:cubicBezTo>
                  <a:cubicBezTo>
                    <a:pt x="10251" y="2340"/>
                    <a:pt x="15232" y="425"/>
                    <a:pt x="15293" y="404"/>
                  </a:cubicBezTo>
                  <a:cubicBezTo>
                    <a:pt x="15396" y="362"/>
                    <a:pt x="15446" y="247"/>
                    <a:pt x="15413" y="144"/>
                  </a:cubicBezTo>
                  <a:cubicBezTo>
                    <a:pt x="15383" y="57"/>
                    <a:pt x="15303" y="0"/>
                    <a:pt x="15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278;p45">
              <a:extLst>
                <a:ext uri="{FF2B5EF4-FFF2-40B4-BE49-F238E27FC236}">
                  <a16:creationId xmlns:a16="http://schemas.microsoft.com/office/drawing/2014/main" id="{74994E57-C2B0-47F0-A7C5-44A0A67C318F}"/>
                </a:ext>
              </a:extLst>
            </p:cNvPr>
            <p:cNvSpPr/>
            <p:nvPr/>
          </p:nvSpPr>
          <p:spPr>
            <a:xfrm>
              <a:off x="7123644" y="2665008"/>
              <a:ext cx="47156" cy="139414"/>
            </a:xfrm>
            <a:custGeom>
              <a:avLst/>
              <a:gdLst/>
              <a:ahLst/>
              <a:cxnLst/>
              <a:rect l="l" t="t" r="r" b="b"/>
              <a:pathLst>
                <a:path w="2501" h="7394" extrusionOk="0">
                  <a:moveTo>
                    <a:pt x="2501" y="0"/>
                  </a:moveTo>
                  <a:lnTo>
                    <a:pt x="1" y="7394"/>
                  </a:lnTo>
                  <a:lnTo>
                    <a:pt x="1751" y="7394"/>
                  </a:lnTo>
                  <a:cubicBezTo>
                    <a:pt x="1806" y="6071"/>
                    <a:pt x="2501" y="1"/>
                    <a:pt x="2501" y="0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279;p45">
              <a:extLst>
                <a:ext uri="{FF2B5EF4-FFF2-40B4-BE49-F238E27FC236}">
                  <a16:creationId xmlns:a16="http://schemas.microsoft.com/office/drawing/2014/main" id="{3DA28589-20FB-4915-8985-9E734C84B932}"/>
                </a:ext>
              </a:extLst>
            </p:cNvPr>
            <p:cNvSpPr/>
            <p:nvPr/>
          </p:nvSpPr>
          <p:spPr>
            <a:xfrm>
              <a:off x="6932638" y="2685146"/>
              <a:ext cx="212232" cy="238572"/>
            </a:xfrm>
            <a:custGeom>
              <a:avLst/>
              <a:gdLst/>
              <a:ahLst/>
              <a:cxnLst/>
              <a:rect l="l" t="t" r="r" b="b"/>
              <a:pathLst>
                <a:path w="11256" h="12653" extrusionOk="0">
                  <a:moveTo>
                    <a:pt x="3552" y="1"/>
                  </a:moveTo>
                  <a:cubicBezTo>
                    <a:pt x="3552" y="1"/>
                    <a:pt x="1369" y="914"/>
                    <a:pt x="0" y="3194"/>
                  </a:cubicBezTo>
                  <a:lnTo>
                    <a:pt x="1805" y="12653"/>
                  </a:lnTo>
                  <a:cubicBezTo>
                    <a:pt x="1805" y="12653"/>
                    <a:pt x="4333" y="9806"/>
                    <a:pt x="4757" y="8861"/>
                  </a:cubicBezTo>
                  <a:cubicBezTo>
                    <a:pt x="4757" y="8861"/>
                    <a:pt x="6282" y="11590"/>
                    <a:pt x="8162" y="11590"/>
                  </a:cubicBezTo>
                  <a:cubicBezTo>
                    <a:pt x="8264" y="11590"/>
                    <a:pt x="8367" y="11582"/>
                    <a:pt x="8470" y="11565"/>
                  </a:cubicBezTo>
                  <a:cubicBezTo>
                    <a:pt x="10490" y="11238"/>
                    <a:pt x="11256" y="6256"/>
                    <a:pt x="11256" y="6256"/>
                  </a:cubicBezTo>
                  <a:cubicBezTo>
                    <a:pt x="11256" y="6256"/>
                    <a:pt x="6841" y="1109"/>
                    <a:pt x="3552" y="1"/>
                  </a:cubicBezTo>
                  <a:close/>
                </a:path>
              </a:pathLst>
            </a:custGeom>
            <a:solidFill>
              <a:srgbClr val="F9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280;p45">
              <a:extLst>
                <a:ext uri="{FF2B5EF4-FFF2-40B4-BE49-F238E27FC236}">
                  <a16:creationId xmlns:a16="http://schemas.microsoft.com/office/drawing/2014/main" id="{037D7897-AB5C-4041-A5D5-518C67237650}"/>
                </a:ext>
              </a:extLst>
            </p:cNvPr>
            <p:cNvSpPr/>
            <p:nvPr/>
          </p:nvSpPr>
          <p:spPr>
            <a:xfrm>
              <a:off x="7151588" y="2624394"/>
              <a:ext cx="28358" cy="208932"/>
            </a:xfrm>
            <a:custGeom>
              <a:avLst/>
              <a:gdLst/>
              <a:ahLst/>
              <a:cxnLst/>
              <a:rect l="l" t="t" r="r" b="b"/>
              <a:pathLst>
                <a:path w="1504" h="11081" extrusionOk="0">
                  <a:moveTo>
                    <a:pt x="1284" y="0"/>
                  </a:moveTo>
                  <a:cubicBezTo>
                    <a:pt x="1188" y="0"/>
                    <a:pt x="1102" y="66"/>
                    <a:pt x="1082" y="162"/>
                  </a:cubicBezTo>
                  <a:cubicBezTo>
                    <a:pt x="1071" y="229"/>
                    <a:pt x="101" y="6787"/>
                    <a:pt x="3" y="10866"/>
                  </a:cubicBezTo>
                  <a:cubicBezTo>
                    <a:pt x="1" y="10981"/>
                    <a:pt x="93" y="11078"/>
                    <a:pt x="208" y="11080"/>
                  </a:cubicBezTo>
                  <a:lnTo>
                    <a:pt x="213" y="11080"/>
                  </a:lnTo>
                  <a:cubicBezTo>
                    <a:pt x="326" y="11080"/>
                    <a:pt x="420" y="10990"/>
                    <a:pt x="423" y="10876"/>
                  </a:cubicBezTo>
                  <a:cubicBezTo>
                    <a:pt x="519" y="6823"/>
                    <a:pt x="1487" y="290"/>
                    <a:pt x="1495" y="225"/>
                  </a:cubicBezTo>
                  <a:cubicBezTo>
                    <a:pt x="1504" y="116"/>
                    <a:pt x="1426" y="17"/>
                    <a:pt x="1317" y="3"/>
                  </a:cubicBezTo>
                  <a:cubicBezTo>
                    <a:pt x="1306" y="1"/>
                    <a:pt x="1295" y="0"/>
                    <a:pt x="1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281;p45">
              <a:extLst>
                <a:ext uri="{FF2B5EF4-FFF2-40B4-BE49-F238E27FC236}">
                  <a16:creationId xmlns:a16="http://schemas.microsoft.com/office/drawing/2014/main" id="{BD968B3C-02A1-4DF6-BC9D-FD7E2792E302}"/>
                </a:ext>
              </a:extLst>
            </p:cNvPr>
            <p:cNvSpPr/>
            <p:nvPr/>
          </p:nvSpPr>
          <p:spPr>
            <a:xfrm>
              <a:off x="7070679" y="2786947"/>
              <a:ext cx="119314" cy="174974"/>
            </a:xfrm>
            <a:custGeom>
              <a:avLst/>
              <a:gdLst/>
              <a:ahLst/>
              <a:cxnLst/>
              <a:rect l="l" t="t" r="r" b="b"/>
              <a:pathLst>
                <a:path w="6328" h="9280" extrusionOk="0">
                  <a:moveTo>
                    <a:pt x="3861" y="1"/>
                  </a:moveTo>
                  <a:lnTo>
                    <a:pt x="1" y="7113"/>
                  </a:lnTo>
                  <a:lnTo>
                    <a:pt x="2138" y="9279"/>
                  </a:lnTo>
                  <a:lnTo>
                    <a:pt x="6328" y="807"/>
                  </a:lnTo>
                  <a:cubicBezTo>
                    <a:pt x="5648" y="458"/>
                    <a:pt x="3861" y="1"/>
                    <a:pt x="3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282;p45">
              <a:extLst>
                <a:ext uri="{FF2B5EF4-FFF2-40B4-BE49-F238E27FC236}">
                  <a16:creationId xmlns:a16="http://schemas.microsoft.com/office/drawing/2014/main" id="{A1D7B4D7-B657-4B6B-9A93-935D82199AF7}"/>
                </a:ext>
              </a:extLst>
            </p:cNvPr>
            <p:cNvSpPr/>
            <p:nvPr/>
          </p:nvSpPr>
          <p:spPr>
            <a:xfrm>
              <a:off x="7100490" y="2774954"/>
              <a:ext cx="632868" cy="395314"/>
            </a:xfrm>
            <a:custGeom>
              <a:avLst/>
              <a:gdLst/>
              <a:ahLst/>
              <a:cxnLst/>
              <a:rect l="l" t="t" r="r" b="b"/>
              <a:pathLst>
                <a:path w="33565" h="20966" extrusionOk="0">
                  <a:moveTo>
                    <a:pt x="33321" y="1"/>
                  </a:moveTo>
                  <a:cubicBezTo>
                    <a:pt x="33237" y="1"/>
                    <a:pt x="33157" y="53"/>
                    <a:pt x="33126" y="137"/>
                  </a:cubicBezTo>
                  <a:cubicBezTo>
                    <a:pt x="31081" y="4734"/>
                    <a:pt x="21385" y="18776"/>
                    <a:pt x="21311" y="18887"/>
                  </a:cubicBezTo>
                  <a:cubicBezTo>
                    <a:pt x="20251" y="19945"/>
                    <a:pt x="18286" y="20522"/>
                    <a:pt x="16893" y="20545"/>
                  </a:cubicBezTo>
                  <a:lnTo>
                    <a:pt x="16880" y="20545"/>
                  </a:lnTo>
                  <a:cubicBezTo>
                    <a:pt x="15690" y="20545"/>
                    <a:pt x="10499" y="17926"/>
                    <a:pt x="8584" y="16910"/>
                  </a:cubicBezTo>
                  <a:cubicBezTo>
                    <a:pt x="4812" y="15069"/>
                    <a:pt x="1134" y="11183"/>
                    <a:pt x="502" y="10497"/>
                  </a:cubicBezTo>
                  <a:lnTo>
                    <a:pt x="4841" y="1728"/>
                  </a:lnTo>
                  <a:cubicBezTo>
                    <a:pt x="6349" y="2497"/>
                    <a:pt x="16359" y="7612"/>
                    <a:pt x="17367" y="8301"/>
                  </a:cubicBezTo>
                  <a:cubicBezTo>
                    <a:pt x="17406" y="8333"/>
                    <a:pt x="17453" y="8349"/>
                    <a:pt x="17500" y="8349"/>
                  </a:cubicBezTo>
                  <a:cubicBezTo>
                    <a:pt x="17567" y="8349"/>
                    <a:pt x="17633" y="8317"/>
                    <a:pt x="17674" y="8257"/>
                  </a:cubicBezTo>
                  <a:cubicBezTo>
                    <a:pt x="17743" y="8156"/>
                    <a:pt x="17709" y="8018"/>
                    <a:pt x="17602" y="7957"/>
                  </a:cubicBezTo>
                  <a:cubicBezTo>
                    <a:pt x="16498" y="7199"/>
                    <a:pt x="5318" y="1500"/>
                    <a:pt x="4841" y="1258"/>
                  </a:cubicBezTo>
                  <a:lnTo>
                    <a:pt x="4654" y="1162"/>
                  </a:lnTo>
                  <a:lnTo>
                    <a:pt x="1" y="10568"/>
                  </a:lnTo>
                  <a:lnTo>
                    <a:pt x="95" y="10673"/>
                  </a:lnTo>
                  <a:cubicBezTo>
                    <a:pt x="135" y="10717"/>
                    <a:pt x="4199" y="15235"/>
                    <a:pt x="8395" y="17281"/>
                  </a:cubicBezTo>
                  <a:cubicBezTo>
                    <a:pt x="8679" y="17432"/>
                    <a:pt x="15341" y="20965"/>
                    <a:pt x="16884" y="20965"/>
                  </a:cubicBezTo>
                  <a:lnTo>
                    <a:pt x="16901" y="20965"/>
                  </a:lnTo>
                  <a:cubicBezTo>
                    <a:pt x="18377" y="20940"/>
                    <a:pt x="20470" y="20321"/>
                    <a:pt x="21630" y="19154"/>
                  </a:cubicBezTo>
                  <a:cubicBezTo>
                    <a:pt x="21729" y="19013"/>
                    <a:pt x="31448" y="4940"/>
                    <a:pt x="33508" y="307"/>
                  </a:cubicBezTo>
                  <a:cubicBezTo>
                    <a:pt x="33564" y="200"/>
                    <a:pt x="33518" y="68"/>
                    <a:pt x="33407" y="20"/>
                  </a:cubicBezTo>
                  <a:cubicBezTo>
                    <a:pt x="33379" y="7"/>
                    <a:pt x="33350" y="1"/>
                    <a:pt x="33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283;p45">
              <a:extLst>
                <a:ext uri="{FF2B5EF4-FFF2-40B4-BE49-F238E27FC236}">
                  <a16:creationId xmlns:a16="http://schemas.microsoft.com/office/drawing/2014/main" id="{118BD22E-7865-4D75-BDB0-C724C7672EC9}"/>
                </a:ext>
              </a:extLst>
            </p:cNvPr>
            <p:cNvSpPr/>
            <p:nvPr/>
          </p:nvSpPr>
          <p:spPr>
            <a:xfrm>
              <a:off x="6938615" y="2715202"/>
              <a:ext cx="57508" cy="54868"/>
            </a:xfrm>
            <a:custGeom>
              <a:avLst/>
              <a:gdLst/>
              <a:ahLst/>
              <a:cxnLst/>
              <a:rect l="l" t="t" r="r" b="b"/>
              <a:pathLst>
                <a:path w="3050" h="2910" extrusionOk="0">
                  <a:moveTo>
                    <a:pt x="2903" y="0"/>
                  </a:moveTo>
                  <a:cubicBezTo>
                    <a:pt x="2880" y="0"/>
                    <a:pt x="2856" y="8"/>
                    <a:pt x="2834" y="27"/>
                  </a:cubicBezTo>
                  <a:lnTo>
                    <a:pt x="65" y="2729"/>
                  </a:lnTo>
                  <a:cubicBezTo>
                    <a:pt x="0" y="2796"/>
                    <a:pt x="46" y="2910"/>
                    <a:pt x="139" y="2910"/>
                  </a:cubicBezTo>
                  <a:cubicBezTo>
                    <a:pt x="166" y="2910"/>
                    <a:pt x="193" y="2899"/>
                    <a:pt x="212" y="2880"/>
                  </a:cubicBezTo>
                  <a:lnTo>
                    <a:pt x="2981" y="176"/>
                  </a:lnTo>
                  <a:cubicBezTo>
                    <a:pt x="3050" y="101"/>
                    <a:pt x="2983" y="0"/>
                    <a:pt x="2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284;p45">
              <a:extLst>
                <a:ext uri="{FF2B5EF4-FFF2-40B4-BE49-F238E27FC236}">
                  <a16:creationId xmlns:a16="http://schemas.microsoft.com/office/drawing/2014/main" id="{BEF142EB-87D5-4E22-BBAA-AF645DE3B4BF}"/>
                </a:ext>
              </a:extLst>
            </p:cNvPr>
            <p:cNvSpPr/>
            <p:nvPr/>
          </p:nvSpPr>
          <p:spPr>
            <a:xfrm>
              <a:off x="6945026" y="2740581"/>
              <a:ext cx="64748" cy="70970"/>
            </a:xfrm>
            <a:custGeom>
              <a:avLst/>
              <a:gdLst/>
              <a:ahLst/>
              <a:cxnLst/>
              <a:rect l="l" t="t" r="r" b="b"/>
              <a:pathLst>
                <a:path w="3434" h="3764" extrusionOk="0">
                  <a:moveTo>
                    <a:pt x="3283" y="0"/>
                  </a:moveTo>
                  <a:cubicBezTo>
                    <a:pt x="3257" y="0"/>
                    <a:pt x="3229" y="11"/>
                    <a:pt x="3206" y="37"/>
                  </a:cubicBezTo>
                  <a:lnTo>
                    <a:pt x="61" y="3589"/>
                  </a:lnTo>
                  <a:cubicBezTo>
                    <a:pt x="0" y="3656"/>
                    <a:pt x="48" y="3763"/>
                    <a:pt x="139" y="3763"/>
                  </a:cubicBezTo>
                  <a:cubicBezTo>
                    <a:pt x="168" y="3763"/>
                    <a:pt x="197" y="3751"/>
                    <a:pt x="218" y="3728"/>
                  </a:cubicBezTo>
                  <a:lnTo>
                    <a:pt x="3363" y="178"/>
                  </a:lnTo>
                  <a:cubicBezTo>
                    <a:pt x="3434" y="99"/>
                    <a:pt x="3363" y="0"/>
                    <a:pt x="3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285;p45">
              <a:extLst>
                <a:ext uri="{FF2B5EF4-FFF2-40B4-BE49-F238E27FC236}">
                  <a16:creationId xmlns:a16="http://schemas.microsoft.com/office/drawing/2014/main" id="{A7023048-D0EA-4C31-AF10-2C2AC6545B4D}"/>
                </a:ext>
              </a:extLst>
            </p:cNvPr>
            <p:cNvSpPr/>
            <p:nvPr/>
          </p:nvSpPr>
          <p:spPr>
            <a:xfrm>
              <a:off x="6954322" y="2791415"/>
              <a:ext cx="61939" cy="71706"/>
            </a:xfrm>
            <a:custGeom>
              <a:avLst/>
              <a:gdLst/>
              <a:ahLst/>
              <a:cxnLst/>
              <a:rect l="l" t="t" r="r" b="b"/>
              <a:pathLst>
                <a:path w="3285" h="3803" extrusionOk="0">
                  <a:moveTo>
                    <a:pt x="3143" y="0"/>
                  </a:moveTo>
                  <a:cubicBezTo>
                    <a:pt x="3118" y="0"/>
                    <a:pt x="3092" y="10"/>
                    <a:pt x="3069" y="33"/>
                  </a:cubicBezTo>
                  <a:lnTo>
                    <a:pt x="57" y="3631"/>
                  </a:lnTo>
                  <a:cubicBezTo>
                    <a:pt x="0" y="3700"/>
                    <a:pt x="49" y="3803"/>
                    <a:pt x="137" y="3803"/>
                  </a:cubicBezTo>
                  <a:cubicBezTo>
                    <a:pt x="168" y="3803"/>
                    <a:pt x="198" y="3790"/>
                    <a:pt x="217" y="3765"/>
                  </a:cubicBezTo>
                  <a:lnTo>
                    <a:pt x="3231" y="165"/>
                  </a:lnTo>
                  <a:cubicBezTo>
                    <a:pt x="3285" y="86"/>
                    <a:pt x="3218" y="0"/>
                    <a:pt x="3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286;p45">
              <a:extLst>
                <a:ext uri="{FF2B5EF4-FFF2-40B4-BE49-F238E27FC236}">
                  <a16:creationId xmlns:a16="http://schemas.microsoft.com/office/drawing/2014/main" id="{5592CD0C-8469-4F41-92CE-707AC7135756}"/>
                </a:ext>
              </a:extLst>
            </p:cNvPr>
            <p:cNvSpPr/>
            <p:nvPr/>
          </p:nvSpPr>
          <p:spPr>
            <a:xfrm>
              <a:off x="6650767" y="3217511"/>
              <a:ext cx="232878" cy="368785"/>
            </a:xfrm>
            <a:custGeom>
              <a:avLst/>
              <a:gdLst/>
              <a:ahLst/>
              <a:cxnLst/>
              <a:rect l="l" t="t" r="r" b="b"/>
              <a:pathLst>
                <a:path w="12351" h="19559" extrusionOk="0">
                  <a:moveTo>
                    <a:pt x="12193" y="1"/>
                  </a:moveTo>
                  <a:cubicBezTo>
                    <a:pt x="11210" y="1"/>
                    <a:pt x="7415" y="1275"/>
                    <a:pt x="5788" y="4237"/>
                  </a:cubicBezTo>
                  <a:cubicBezTo>
                    <a:pt x="4187" y="7146"/>
                    <a:pt x="70" y="19229"/>
                    <a:pt x="28" y="19351"/>
                  </a:cubicBezTo>
                  <a:cubicBezTo>
                    <a:pt x="1" y="19433"/>
                    <a:pt x="45" y="19523"/>
                    <a:pt x="127" y="19550"/>
                  </a:cubicBezTo>
                  <a:cubicBezTo>
                    <a:pt x="144" y="19557"/>
                    <a:pt x="160" y="19559"/>
                    <a:pt x="177" y="19559"/>
                  </a:cubicBezTo>
                  <a:cubicBezTo>
                    <a:pt x="244" y="19559"/>
                    <a:pt x="305" y="19517"/>
                    <a:pt x="326" y="19454"/>
                  </a:cubicBezTo>
                  <a:cubicBezTo>
                    <a:pt x="368" y="19332"/>
                    <a:pt x="4476" y="7274"/>
                    <a:pt x="6063" y="4388"/>
                  </a:cubicBezTo>
                  <a:cubicBezTo>
                    <a:pt x="7604" y="1586"/>
                    <a:pt x="11288" y="316"/>
                    <a:pt x="12193" y="316"/>
                  </a:cubicBezTo>
                  <a:cubicBezTo>
                    <a:pt x="12281" y="316"/>
                    <a:pt x="12350" y="246"/>
                    <a:pt x="12350" y="158"/>
                  </a:cubicBezTo>
                  <a:cubicBezTo>
                    <a:pt x="12350" y="72"/>
                    <a:pt x="12281" y="1"/>
                    <a:pt x="12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287;p45">
              <a:extLst>
                <a:ext uri="{FF2B5EF4-FFF2-40B4-BE49-F238E27FC236}">
                  <a16:creationId xmlns:a16="http://schemas.microsoft.com/office/drawing/2014/main" id="{3B033610-4836-444D-BEF8-396E04DA2352}"/>
                </a:ext>
              </a:extLst>
            </p:cNvPr>
            <p:cNvSpPr/>
            <p:nvPr/>
          </p:nvSpPr>
          <p:spPr>
            <a:xfrm>
              <a:off x="6323907" y="3185023"/>
              <a:ext cx="1036497" cy="35485"/>
            </a:xfrm>
            <a:custGeom>
              <a:avLst/>
              <a:gdLst/>
              <a:ahLst/>
              <a:cxnLst/>
              <a:rect l="l" t="t" r="r" b="b"/>
              <a:pathLst>
                <a:path w="54972" h="1882" extrusionOk="0">
                  <a:moveTo>
                    <a:pt x="941" y="0"/>
                  </a:moveTo>
                  <a:cubicBezTo>
                    <a:pt x="421" y="0"/>
                    <a:pt x="1" y="420"/>
                    <a:pt x="1" y="941"/>
                  </a:cubicBezTo>
                  <a:cubicBezTo>
                    <a:pt x="1" y="1459"/>
                    <a:pt x="421" y="1881"/>
                    <a:pt x="941" y="1881"/>
                  </a:cubicBezTo>
                  <a:lnTo>
                    <a:pt x="54031" y="1881"/>
                  </a:lnTo>
                  <a:cubicBezTo>
                    <a:pt x="54550" y="1881"/>
                    <a:pt x="54972" y="1459"/>
                    <a:pt x="54972" y="941"/>
                  </a:cubicBezTo>
                  <a:cubicBezTo>
                    <a:pt x="54972" y="420"/>
                    <a:pt x="54550" y="0"/>
                    <a:pt x="54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288;p45">
              <a:extLst>
                <a:ext uri="{FF2B5EF4-FFF2-40B4-BE49-F238E27FC236}">
                  <a16:creationId xmlns:a16="http://schemas.microsoft.com/office/drawing/2014/main" id="{31C1724F-B71C-4DDE-87D6-07CBC3BCBD12}"/>
                </a:ext>
              </a:extLst>
            </p:cNvPr>
            <p:cNvSpPr/>
            <p:nvPr/>
          </p:nvSpPr>
          <p:spPr>
            <a:xfrm>
              <a:off x="6225237" y="2659389"/>
              <a:ext cx="793682" cy="525640"/>
            </a:xfrm>
            <a:custGeom>
              <a:avLst/>
              <a:gdLst/>
              <a:ahLst/>
              <a:cxnLst/>
              <a:rect l="l" t="t" r="r" b="b"/>
              <a:pathLst>
                <a:path w="42094" h="27878" extrusionOk="0">
                  <a:moveTo>
                    <a:pt x="1096" y="0"/>
                  </a:moveTo>
                  <a:cubicBezTo>
                    <a:pt x="471" y="0"/>
                    <a:pt x="1" y="569"/>
                    <a:pt x="118" y="1182"/>
                  </a:cubicBezTo>
                  <a:lnTo>
                    <a:pt x="5079" y="27067"/>
                  </a:lnTo>
                  <a:cubicBezTo>
                    <a:pt x="5169" y="27537"/>
                    <a:pt x="5578" y="27875"/>
                    <a:pt x="6057" y="27877"/>
                  </a:cubicBezTo>
                  <a:lnTo>
                    <a:pt x="40995" y="27877"/>
                  </a:lnTo>
                  <a:cubicBezTo>
                    <a:pt x="41623" y="27875"/>
                    <a:pt x="42093" y="27302"/>
                    <a:pt x="41974" y="26687"/>
                  </a:cubicBezTo>
                  <a:lnTo>
                    <a:pt x="36862" y="802"/>
                  </a:lnTo>
                  <a:cubicBezTo>
                    <a:pt x="36768" y="336"/>
                    <a:pt x="36358" y="0"/>
                    <a:pt x="35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289;p45">
              <a:extLst>
                <a:ext uri="{FF2B5EF4-FFF2-40B4-BE49-F238E27FC236}">
                  <a16:creationId xmlns:a16="http://schemas.microsoft.com/office/drawing/2014/main" id="{F607D46B-35EE-475B-ADDA-0F4CC295FD49}"/>
                </a:ext>
              </a:extLst>
            </p:cNvPr>
            <p:cNvSpPr/>
            <p:nvPr/>
          </p:nvSpPr>
          <p:spPr>
            <a:xfrm>
              <a:off x="6532223" y="2865159"/>
              <a:ext cx="139376" cy="126724"/>
            </a:xfrm>
            <a:custGeom>
              <a:avLst/>
              <a:gdLst/>
              <a:ahLst/>
              <a:cxnLst/>
              <a:rect l="l" t="t" r="r" b="b"/>
              <a:pathLst>
                <a:path w="7392" h="6721" extrusionOk="0">
                  <a:moveTo>
                    <a:pt x="3694" y="1"/>
                  </a:moveTo>
                  <a:cubicBezTo>
                    <a:pt x="2171" y="1"/>
                    <a:pt x="792" y="1043"/>
                    <a:pt x="427" y="2589"/>
                  </a:cubicBezTo>
                  <a:cubicBezTo>
                    <a:pt x="1" y="4394"/>
                    <a:pt x="1118" y="6204"/>
                    <a:pt x="2925" y="6630"/>
                  </a:cubicBezTo>
                  <a:cubicBezTo>
                    <a:pt x="3185" y="6691"/>
                    <a:pt x="3444" y="6721"/>
                    <a:pt x="3700" y="6721"/>
                  </a:cubicBezTo>
                  <a:cubicBezTo>
                    <a:pt x="5222" y="6721"/>
                    <a:pt x="6601" y="5679"/>
                    <a:pt x="6966" y="4132"/>
                  </a:cubicBezTo>
                  <a:cubicBezTo>
                    <a:pt x="7392" y="2327"/>
                    <a:pt x="6273" y="517"/>
                    <a:pt x="4468" y="91"/>
                  </a:cubicBezTo>
                  <a:cubicBezTo>
                    <a:pt x="4209" y="30"/>
                    <a:pt x="3949" y="1"/>
                    <a:pt x="3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290;p45">
              <a:extLst>
                <a:ext uri="{FF2B5EF4-FFF2-40B4-BE49-F238E27FC236}">
                  <a16:creationId xmlns:a16="http://schemas.microsoft.com/office/drawing/2014/main" id="{6F0DCC61-71A3-422B-AD55-B413ABD0827B}"/>
                </a:ext>
              </a:extLst>
            </p:cNvPr>
            <p:cNvSpPr/>
            <p:nvPr/>
          </p:nvSpPr>
          <p:spPr>
            <a:xfrm>
              <a:off x="6832214" y="3450809"/>
              <a:ext cx="200749" cy="486459"/>
            </a:xfrm>
            <a:custGeom>
              <a:avLst/>
              <a:gdLst/>
              <a:ahLst/>
              <a:cxnLst/>
              <a:rect l="l" t="t" r="r" b="b"/>
              <a:pathLst>
                <a:path w="10647" h="25800" extrusionOk="0">
                  <a:moveTo>
                    <a:pt x="10464" y="1"/>
                  </a:moveTo>
                  <a:cubicBezTo>
                    <a:pt x="10405" y="1"/>
                    <a:pt x="10346" y="32"/>
                    <a:pt x="10320" y="105"/>
                  </a:cubicBezTo>
                  <a:cubicBezTo>
                    <a:pt x="9293" y="3703"/>
                    <a:pt x="128" y="25362"/>
                    <a:pt x="34" y="25581"/>
                  </a:cubicBezTo>
                  <a:cubicBezTo>
                    <a:pt x="0" y="25661"/>
                    <a:pt x="38" y="25753"/>
                    <a:pt x="118" y="25786"/>
                  </a:cubicBezTo>
                  <a:cubicBezTo>
                    <a:pt x="137" y="25795"/>
                    <a:pt x="158" y="25799"/>
                    <a:pt x="179" y="25799"/>
                  </a:cubicBezTo>
                  <a:cubicBezTo>
                    <a:pt x="242" y="25797"/>
                    <a:pt x="299" y="25759"/>
                    <a:pt x="324" y="25703"/>
                  </a:cubicBezTo>
                  <a:cubicBezTo>
                    <a:pt x="416" y="25484"/>
                    <a:pt x="9589" y="3808"/>
                    <a:pt x="10622" y="191"/>
                  </a:cubicBezTo>
                  <a:cubicBezTo>
                    <a:pt x="10646" y="76"/>
                    <a:pt x="10555" y="1"/>
                    <a:pt x="10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291;p45">
              <a:extLst>
                <a:ext uri="{FF2B5EF4-FFF2-40B4-BE49-F238E27FC236}">
                  <a16:creationId xmlns:a16="http://schemas.microsoft.com/office/drawing/2014/main" id="{639CA22F-6370-48B3-BE3B-6FFCAB26735D}"/>
                </a:ext>
              </a:extLst>
            </p:cNvPr>
            <p:cNvSpPr/>
            <p:nvPr/>
          </p:nvSpPr>
          <p:spPr>
            <a:xfrm>
              <a:off x="6285197" y="4110335"/>
              <a:ext cx="396540" cy="98159"/>
            </a:xfrm>
            <a:custGeom>
              <a:avLst/>
              <a:gdLst/>
              <a:ahLst/>
              <a:cxnLst/>
              <a:rect l="l" t="t" r="r" b="b"/>
              <a:pathLst>
                <a:path w="21031" h="5206" extrusionOk="0">
                  <a:moveTo>
                    <a:pt x="228" y="1"/>
                  </a:moveTo>
                  <a:cubicBezTo>
                    <a:pt x="43" y="505"/>
                    <a:pt x="1" y="998"/>
                    <a:pt x="1" y="1428"/>
                  </a:cubicBezTo>
                  <a:lnTo>
                    <a:pt x="19380" y="5184"/>
                  </a:lnTo>
                  <a:cubicBezTo>
                    <a:pt x="19457" y="5198"/>
                    <a:pt x="19534" y="5206"/>
                    <a:pt x="19610" y="5206"/>
                  </a:cubicBezTo>
                  <a:cubicBezTo>
                    <a:pt x="20124" y="5206"/>
                    <a:pt x="20593" y="4876"/>
                    <a:pt x="20757" y="4371"/>
                  </a:cubicBezTo>
                  <a:lnTo>
                    <a:pt x="21030" y="3536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292;p45">
              <a:extLst>
                <a:ext uri="{FF2B5EF4-FFF2-40B4-BE49-F238E27FC236}">
                  <a16:creationId xmlns:a16="http://schemas.microsoft.com/office/drawing/2014/main" id="{79A820B1-5400-4CF9-A31B-7BE3B56FECF6}"/>
                </a:ext>
              </a:extLst>
            </p:cNvPr>
            <p:cNvSpPr/>
            <p:nvPr/>
          </p:nvSpPr>
          <p:spPr>
            <a:xfrm>
              <a:off x="6914065" y="4019150"/>
              <a:ext cx="307110" cy="230521"/>
            </a:xfrm>
            <a:custGeom>
              <a:avLst/>
              <a:gdLst/>
              <a:ahLst/>
              <a:cxnLst/>
              <a:rect l="l" t="t" r="r" b="b"/>
              <a:pathLst>
                <a:path w="16288" h="12226" extrusionOk="0">
                  <a:moveTo>
                    <a:pt x="15644" y="0"/>
                  </a:moveTo>
                  <a:lnTo>
                    <a:pt x="1" y="10851"/>
                  </a:lnTo>
                  <a:cubicBezTo>
                    <a:pt x="326" y="11735"/>
                    <a:pt x="985" y="12226"/>
                    <a:pt x="985" y="12226"/>
                  </a:cubicBezTo>
                  <a:lnTo>
                    <a:pt x="15973" y="1673"/>
                  </a:lnTo>
                  <a:cubicBezTo>
                    <a:pt x="16212" y="1503"/>
                    <a:pt x="16288" y="1182"/>
                    <a:pt x="16147" y="926"/>
                  </a:cubicBezTo>
                  <a:lnTo>
                    <a:pt x="15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293;p45">
              <a:extLst>
                <a:ext uri="{FF2B5EF4-FFF2-40B4-BE49-F238E27FC236}">
                  <a16:creationId xmlns:a16="http://schemas.microsoft.com/office/drawing/2014/main" id="{CC17AA4B-BF9F-4ECB-BE66-623D843F65FD}"/>
                </a:ext>
              </a:extLst>
            </p:cNvPr>
            <p:cNvSpPr/>
            <p:nvPr/>
          </p:nvSpPr>
          <p:spPr>
            <a:xfrm>
              <a:off x="6451635" y="4044228"/>
              <a:ext cx="32751" cy="48080"/>
            </a:xfrm>
            <a:custGeom>
              <a:avLst/>
              <a:gdLst/>
              <a:ahLst/>
              <a:cxnLst/>
              <a:rect l="l" t="t" r="r" b="b"/>
              <a:pathLst>
                <a:path w="1737" h="2550" extrusionOk="0">
                  <a:moveTo>
                    <a:pt x="183" y="1"/>
                  </a:moveTo>
                  <a:cubicBezTo>
                    <a:pt x="154" y="1"/>
                    <a:pt x="126" y="8"/>
                    <a:pt x="100" y="24"/>
                  </a:cubicBezTo>
                  <a:cubicBezTo>
                    <a:pt x="22" y="73"/>
                    <a:pt x="1" y="177"/>
                    <a:pt x="55" y="251"/>
                  </a:cubicBezTo>
                  <a:lnTo>
                    <a:pt x="1424" y="2474"/>
                  </a:lnTo>
                  <a:cubicBezTo>
                    <a:pt x="1451" y="2522"/>
                    <a:pt x="1502" y="2550"/>
                    <a:pt x="1558" y="2550"/>
                  </a:cubicBezTo>
                  <a:cubicBezTo>
                    <a:pt x="1586" y="2550"/>
                    <a:pt x="1615" y="2541"/>
                    <a:pt x="1638" y="2526"/>
                  </a:cubicBezTo>
                  <a:cubicBezTo>
                    <a:pt x="1712" y="2480"/>
                    <a:pt x="1737" y="2384"/>
                    <a:pt x="1691" y="2310"/>
                  </a:cubicBezTo>
                  <a:lnTo>
                    <a:pt x="324" y="87"/>
                  </a:lnTo>
                  <a:cubicBezTo>
                    <a:pt x="296" y="32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294;p45">
              <a:extLst>
                <a:ext uri="{FF2B5EF4-FFF2-40B4-BE49-F238E27FC236}">
                  <a16:creationId xmlns:a16="http://schemas.microsoft.com/office/drawing/2014/main" id="{9810581C-FC6F-4725-9C81-7130809E19BE}"/>
                </a:ext>
              </a:extLst>
            </p:cNvPr>
            <p:cNvSpPr/>
            <p:nvPr/>
          </p:nvSpPr>
          <p:spPr>
            <a:xfrm>
              <a:off x="6488063" y="4040080"/>
              <a:ext cx="31676" cy="48118"/>
            </a:xfrm>
            <a:custGeom>
              <a:avLst/>
              <a:gdLst/>
              <a:ahLst/>
              <a:cxnLst/>
              <a:rect l="l" t="t" r="r" b="b"/>
              <a:pathLst>
                <a:path w="1680" h="2552" extrusionOk="0">
                  <a:moveTo>
                    <a:pt x="182" y="0"/>
                  </a:moveTo>
                  <a:cubicBezTo>
                    <a:pt x="155" y="0"/>
                    <a:pt x="128" y="7"/>
                    <a:pt x="103" y="22"/>
                  </a:cubicBezTo>
                  <a:cubicBezTo>
                    <a:pt x="23" y="68"/>
                    <a:pt x="0" y="173"/>
                    <a:pt x="53" y="248"/>
                  </a:cubicBezTo>
                  <a:lnTo>
                    <a:pt x="1346" y="2474"/>
                  </a:lnTo>
                  <a:cubicBezTo>
                    <a:pt x="1375" y="2522"/>
                    <a:pt x="1425" y="2551"/>
                    <a:pt x="1482" y="2551"/>
                  </a:cubicBezTo>
                  <a:cubicBezTo>
                    <a:pt x="1604" y="2551"/>
                    <a:pt x="1679" y="2421"/>
                    <a:pt x="1619" y="2316"/>
                  </a:cubicBezTo>
                  <a:lnTo>
                    <a:pt x="323" y="91"/>
                  </a:lnTo>
                  <a:cubicBezTo>
                    <a:pt x="296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295;p45">
              <a:extLst>
                <a:ext uri="{FF2B5EF4-FFF2-40B4-BE49-F238E27FC236}">
                  <a16:creationId xmlns:a16="http://schemas.microsoft.com/office/drawing/2014/main" id="{768973A7-F0FF-49C6-8929-673A818E4A53}"/>
                </a:ext>
              </a:extLst>
            </p:cNvPr>
            <p:cNvSpPr/>
            <p:nvPr/>
          </p:nvSpPr>
          <p:spPr>
            <a:xfrm>
              <a:off x="6984245" y="4065572"/>
              <a:ext cx="46157" cy="23060"/>
            </a:xfrm>
            <a:custGeom>
              <a:avLst/>
              <a:gdLst/>
              <a:ahLst/>
              <a:cxnLst/>
              <a:rect l="l" t="t" r="r" b="b"/>
              <a:pathLst>
                <a:path w="2448" h="1223" extrusionOk="0">
                  <a:moveTo>
                    <a:pt x="217" y="1"/>
                  </a:moveTo>
                  <a:cubicBezTo>
                    <a:pt x="180" y="1"/>
                    <a:pt x="157" y="2"/>
                    <a:pt x="151" y="3"/>
                  </a:cubicBezTo>
                  <a:cubicBezTo>
                    <a:pt x="65" y="9"/>
                    <a:pt x="0" y="85"/>
                    <a:pt x="7" y="171"/>
                  </a:cubicBezTo>
                  <a:cubicBezTo>
                    <a:pt x="7" y="253"/>
                    <a:pt x="74" y="319"/>
                    <a:pt x="155" y="319"/>
                  </a:cubicBezTo>
                  <a:cubicBezTo>
                    <a:pt x="161" y="319"/>
                    <a:pt x="167" y="318"/>
                    <a:pt x="172" y="318"/>
                  </a:cubicBezTo>
                  <a:cubicBezTo>
                    <a:pt x="174" y="318"/>
                    <a:pt x="184" y="317"/>
                    <a:pt x="203" y="317"/>
                  </a:cubicBezTo>
                  <a:cubicBezTo>
                    <a:pt x="375" y="317"/>
                    <a:pt x="1248" y="358"/>
                    <a:pt x="2131" y="1180"/>
                  </a:cubicBezTo>
                  <a:cubicBezTo>
                    <a:pt x="2160" y="1208"/>
                    <a:pt x="2198" y="1222"/>
                    <a:pt x="2238" y="1222"/>
                  </a:cubicBezTo>
                  <a:cubicBezTo>
                    <a:pt x="2381" y="1220"/>
                    <a:pt x="2448" y="1048"/>
                    <a:pt x="2345" y="949"/>
                  </a:cubicBezTo>
                  <a:cubicBezTo>
                    <a:pt x="1396" y="68"/>
                    <a:pt x="470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296;p45">
              <a:extLst>
                <a:ext uri="{FF2B5EF4-FFF2-40B4-BE49-F238E27FC236}">
                  <a16:creationId xmlns:a16="http://schemas.microsoft.com/office/drawing/2014/main" id="{E7593A2B-7F76-441A-B2C7-56250ED65967}"/>
                </a:ext>
              </a:extLst>
            </p:cNvPr>
            <p:cNvSpPr/>
            <p:nvPr/>
          </p:nvSpPr>
          <p:spPr>
            <a:xfrm>
              <a:off x="7006834" y="4032009"/>
              <a:ext cx="47006" cy="22532"/>
            </a:xfrm>
            <a:custGeom>
              <a:avLst/>
              <a:gdLst/>
              <a:ahLst/>
              <a:cxnLst/>
              <a:rect l="l" t="t" r="r" b="b"/>
              <a:pathLst>
                <a:path w="2493" h="1195" extrusionOk="0">
                  <a:moveTo>
                    <a:pt x="167" y="0"/>
                  </a:moveTo>
                  <a:cubicBezTo>
                    <a:pt x="87" y="11"/>
                    <a:pt x="7" y="66"/>
                    <a:pt x="5" y="154"/>
                  </a:cubicBezTo>
                  <a:cubicBezTo>
                    <a:pt x="1" y="240"/>
                    <a:pt x="68" y="313"/>
                    <a:pt x="156" y="315"/>
                  </a:cubicBezTo>
                  <a:cubicBezTo>
                    <a:pt x="169" y="315"/>
                    <a:pt x="1491" y="372"/>
                    <a:pt x="2169" y="1142"/>
                  </a:cubicBezTo>
                  <a:cubicBezTo>
                    <a:pt x="2199" y="1176"/>
                    <a:pt x="2243" y="1195"/>
                    <a:pt x="2287" y="1195"/>
                  </a:cubicBezTo>
                  <a:cubicBezTo>
                    <a:pt x="2421" y="1195"/>
                    <a:pt x="2493" y="1035"/>
                    <a:pt x="2405" y="935"/>
                  </a:cubicBezTo>
                  <a:cubicBezTo>
                    <a:pt x="1636" y="63"/>
                    <a:pt x="226" y="3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297;p45">
              <a:extLst>
                <a:ext uri="{FF2B5EF4-FFF2-40B4-BE49-F238E27FC236}">
                  <a16:creationId xmlns:a16="http://schemas.microsoft.com/office/drawing/2014/main" id="{44356D65-D21D-4622-8049-F3A65FFD85C9}"/>
                </a:ext>
              </a:extLst>
            </p:cNvPr>
            <p:cNvSpPr/>
            <p:nvPr/>
          </p:nvSpPr>
          <p:spPr>
            <a:xfrm>
              <a:off x="6375892" y="3181025"/>
              <a:ext cx="440340" cy="7938"/>
            </a:xfrm>
            <a:custGeom>
              <a:avLst/>
              <a:gdLst/>
              <a:ahLst/>
              <a:cxnLst/>
              <a:rect l="l" t="t" r="r" b="b"/>
              <a:pathLst>
                <a:path w="23354" h="421" extrusionOk="0">
                  <a:moveTo>
                    <a:pt x="210" y="0"/>
                  </a:moveTo>
                  <a:cubicBezTo>
                    <a:pt x="92" y="0"/>
                    <a:pt x="0" y="95"/>
                    <a:pt x="0" y="210"/>
                  </a:cubicBezTo>
                  <a:cubicBezTo>
                    <a:pt x="0" y="328"/>
                    <a:pt x="92" y="420"/>
                    <a:pt x="210" y="420"/>
                  </a:cubicBezTo>
                  <a:lnTo>
                    <a:pt x="23143" y="420"/>
                  </a:lnTo>
                  <a:cubicBezTo>
                    <a:pt x="23259" y="420"/>
                    <a:pt x="23353" y="328"/>
                    <a:pt x="23353" y="210"/>
                  </a:cubicBezTo>
                  <a:cubicBezTo>
                    <a:pt x="23353" y="95"/>
                    <a:pt x="23259" y="0"/>
                    <a:pt x="2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298;p45">
              <a:extLst>
                <a:ext uri="{FF2B5EF4-FFF2-40B4-BE49-F238E27FC236}">
                  <a16:creationId xmlns:a16="http://schemas.microsoft.com/office/drawing/2014/main" id="{FF78D8E6-5B45-407A-940C-39CCFDB5FF2B}"/>
                </a:ext>
              </a:extLst>
            </p:cNvPr>
            <p:cNvSpPr/>
            <p:nvPr/>
          </p:nvSpPr>
          <p:spPr>
            <a:xfrm>
              <a:off x="7168294" y="3423356"/>
              <a:ext cx="817741" cy="227429"/>
            </a:xfrm>
            <a:custGeom>
              <a:avLst/>
              <a:gdLst/>
              <a:ahLst/>
              <a:cxnLst/>
              <a:rect l="l" t="t" r="r" b="b"/>
              <a:pathLst>
                <a:path w="43370" h="12062" extrusionOk="0">
                  <a:moveTo>
                    <a:pt x="39754" y="0"/>
                  </a:moveTo>
                  <a:cubicBezTo>
                    <a:pt x="15681" y="0"/>
                    <a:pt x="384" y="11414"/>
                    <a:pt x="225" y="11534"/>
                  </a:cubicBezTo>
                  <a:cubicBezTo>
                    <a:pt x="0" y="11704"/>
                    <a:pt x="122" y="12061"/>
                    <a:pt x="404" y="12061"/>
                  </a:cubicBezTo>
                  <a:cubicBezTo>
                    <a:pt x="467" y="12061"/>
                    <a:pt x="529" y="12040"/>
                    <a:pt x="580" y="12002"/>
                  </a:cubicBezTo>
                  <a:cubicBezTo>
                    <a:pt x="736" y="11882"/>
                    <a:pt x="15886" y="586"/>
                    <a:pt x="39749" y="586"/>
                  </a:cubicBezTo>
                  <a:cubicBezTo>
                    <a:pt x="40837" y="586"/>
                    <a:pt x="41942" y="610"/>
                    <a:pt x="43065" y="659"/>
                  </a:cubicBezTo>
                  <a:lnTo>
                    <a:pt x="43078" y="659"/>
                  </a:lnTo>
                  <a:cubicBezTo>
                    <a:pt x="43235" y="656"/>
                    <a:pt x="43363" y="530"/>
                    <a:pt x="43367" y="371"/>
                  </a:cubicBezTo>
                  <a:cubicBezTo>
                    <a:pt x="43369" y="214"/>
                    <a:pt x="43248" y="81"/>
                    <a:pt x="43090" y="73"/>
                  </a:cubicBezTo>
                  <a:cubicBezTo>
                    <a:pt x="41961" y="24"/>
                    <a:pt x="40848" y="0"/>
                    <a:pt x="39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Обоснование актуальности, цели и задачи разработки ПИБ</a:t>
            </a:r>
            <a:endParaRPr dirty="0"/>
          </a:p>
        </p:txBody>
      </p:sp>
      <p:sp>
        <p:nvSpPr>
          <p:cNvPr id="3656" name="Google Shape;3656;p40"/>
          <p:cNvSpPr/>
          <p:nvPr/>
        </p:nvSpPr>
        <p:spPr>
          <a:xfrm>
            <a:off x="3549827" y="1279093"/>
            <a:ext cx="5712072" cy="3611822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7" name="Google Shape;3657;p40"/>
          <p:cNvGrpSpPr/>
          <p:nvPr/>
        </p:nvGrpSpPr>
        <p:grpSpPr>
          <a:xfrm>
            <a:off x="783125" y="1463225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/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/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/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/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/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/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/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/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/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/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/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/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/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/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/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/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/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/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/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/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/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/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/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/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/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/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/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/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/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/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/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/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/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/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/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/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/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/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/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/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/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/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/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/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/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/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/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/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/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/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/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/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/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/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/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/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/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/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/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/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/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/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/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/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3" name="Google Shape;3733;p40"/>
          <p:cNvSpPr/>
          <p:nvPr/>
        </p:nvSpPr>
        <p:spPr>
          <a:xfrm>
            <a:off x="3731026" y="1398624"/>
            <a:ext cx="4407347" cy="2555831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5" name="Google Shape;3735;p40"/>
          <p:cNvGrpSpPr/>
          <p:nvPr/>
        </p:nvGrpSpPr>
        <p:grpSpPr>
          <a:xfrm>
            <a:off x="4635728" y="1483131"/>
            <a:ext cx="3323065" cy="2258559"/>
            <a:chOff x="1841875" y="1737350"/>
            <a:chExt cx="1052700" cy="611625"/>
          </a:xfrm>
        </p:grpSpPr>
        <p:sp>
          <p:nvSpPr>
            <p:cNvPr id="3736" name="Google Shape;3736;p40"/>
            <p:cNvSpPr txBox="1"/>
            <p:nvPr/>
          </p:nvSpPr>
          <p:spPr>
            <a:xfrm>
              <a:off x="1841875" y="173735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/>
              <a:r>
                <a:rPr lang="ru-RU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Политика информационной безопасности (ПИБ) организации или учреждения 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37" name="Google Shape;3737;p40"/>
            <p:cNvSpPr txBox="1"/>
            <p:nvPr/>
          </p:nvSpPr>
          <p:spPr>
            <a:xfrm>
              <a:off x="1841875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/>
              <a:r>
                <a:rPr lang="ru-RU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совокупность правил, процедур, практических методов, руководящих принципов, документированных управленческих решений, направленных на защиту информации и связанных с ней ресурсов и используемых всеми сотрудниками организации или учреждения в своей деятельности.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65" name="Google Shape;3765;p40"/>
          <p:cNvGrpSpPr/>
          <p:nvPr/>
        </p:nvGrpSpPr>
        <p:grpSpPr>
          <a:xfrm>
            <a:off x="3075529" y="1571315"/>
            <a:ext cx="1432744" cy="1434344"/>
            <a:chOff x="3718027" y="1864365"/>
            <a:chExt cx="499812" cy="500370"/>
          </a:xfrm>
        </p:grpSpPr>
        <p:sp>
          <p:nvSpPr>
            <p:cNvPr id="3766" name="Google Shape;3766;p40"/>
            <p:cNvSpPr/>
            <p:nvPr/>
          </p:nvSpPr>
          <p:spPr>
            <a:xfrm>
              <a:off x="3718027" y="1864365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7" name="Google Shape;3767;p40"/>
            <p:cNvGrpSpPr/>
            <p:nvPr/>
          </p:nvGrpSpPr>
          <p:grpSpPr>
            <a:xfrm>
              <a:off x="3827014" y="1965968"/>
              <a:ext cx="293443" cy="291870"/>
              <a:chOff x="-3031325" y="3597450"/>
              <a:chExt cx="293825" cy="292250"/>
            </a:xfrm>
          </p:grpSpPr>
          <p:sp>
            <p:nvSpPr>
              <p:cNvPr id="3768" name="Google Shape;3768;p40"/>
              <p:cNvSpPr/>
              <p:nvPr/>
            </p:nvSpPr>
            <p:spPr>
              <a:xfrm>
                <a:off x="-3029750" y="3597450"/>
                <a:ext cx="29225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11" extrusionOk="0">
                    <a:moveTo>
                      <a:pt x="1702" y="1387"/>
                    </a:moveTo>
                    <a:cubicBezTo>
                      <a:pt x="1891" y="1387"/>
                      <a:pt x="2049" y="1545"/>
                      <a:pt x="2049" y="1734"/>
                    </a:cubicBezTo>
                    <a:cubicBezTo>
                      <a:pt x="2049" y="1923"/>
                      <a:pt x="1891" y="2080"/>
                      <a:pt x="1702" y="2080"/>
                    </a:cubicBezTo>
                    <a:cubicBezTo>
                      <a:pt x="1513" y="2080"/>
                      <a:pt x="1356" y="1923"/>
                      <a:pt x="1356" y="1734"/>
                    </a:cubicBezTo>
                    <a:cubicBezTo>
                      <a:pt x="1356" y="1545"/>
                      <a:pt x="1513" y="1387"/>
                      <a:pt x="1702" y="1387"/>
                    </a:cubicBezTo>
                    <a:close/>
                    <a:moveTo>
                      <a:pt x="3120" y="1387"/>
                    </a:moveTo>
                    <a:cubicBezTo>
                      <a:pt x="3309" y="1387"/>
                      <a:pt x="3466" y="1545"/>
                      <a:pt x="3466" y="1734"/>
                    </a:cubicBezTo>
                    <a:cubicBezTo>
                      <a:pt x="3466" y="1923"/>
                      <a:pt x="3309" y="2080"/>
                      <a:pt x="3120" y="2080"/>
                    </a:cubicBezTo>
                    <a:cubicBezTo>
                      <a:pt x="2931" y="2080"/>
                      <a:pt x="2773" y="1923"/>
                      <a:pt x="2773" y="1734"/>
                    </a:cubicBezTo>
                    <a:cubicBezTo>
                      <a:pt x="2773" y="1545"/>
                      <a:pt x="2931" y="1387"/>
                      <a:pt x="3120" y="1387"/>
                    </a:cubicBezTo>
                    <a:close/>
                    <a:moveTo>
                      <a:pt x="9985" y="1417"/>
                    </a:moveTo>
                    <a:cubicBezTo>
                      <a:pt x="10400" y="1417"/>
                      <a:pt x="10449" y="2080"/>
                      <a:pt x="9956" y="2080"/>
                    </a:cubicBezTo>
                    <a:lnTo>
                      <a:pt x="5861" y="2080"/>
                    </a:lnTo>
                    <a:cubicBezTo>
                      <a:pt x="5451" y="2080"/>
                      <a:pt x="5388" y="1418"/>
                      <a:pt x="5861" y="1418"/>
                    </a:cubicBezTo>
                    <a:lnTo>
                      <a:pt x="9956" y="1418"/>
                    </a:lnTo>
                    <a:cubicBezTo>
                      <a:pt x="9966" y="1418"/>
                      <a:pt x="9976" y="1417"/>
                      <a:pt x="9985" y="141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10"/>
                    </a:lnTo>
                    <a:lnTo>
                      <a:pt x="11689" y="2710"/>
                    </a:lnTo>
                    <a:lnTo>
                      <a:pt x="11689" y="1040"/>
                    </a:lnTo>
                    <a:cubicBezTo>
                      <a:pt x="11658" y="473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40"/>
              <p:cNvSpPr/>
              <p:nvPr/>
            </p:nvSpPr>
            <p:spPr>
              <a:xfrm>
                <a:off x="-3031325" y="3687250"/>
                <a:ext cx="29225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6144" extrusionOk="0">
                    <a:moveTo>
                      <a:pt x="1" y="0"/>
                    </a:moveTo>
                    <a:lnTo>
                      <a:pt x="1" y="5104"/>
                    </a:lnTo>
                    <a:lnTo>
                      <a:pt x="64" y="5104"/>
                    </a:lnTo>
                    <a:cubicBezTo>
                      <a:pt x="64" y="5671"/>
                      <a:pt x="536" y="6144"/>
                      <a:pt x="1104" y="6144"/>
                    </a:cubicBezTo>
                    <a:lnTo>
                      <a:pt x="4475" y="6144"/>
                    </a:lnTo>
                    <a:cubicBezTo>
                      <a:pt x="4317" y="5671"/>
                      <a:pt x="4223" y="5199"/>
                      <a:pt x="4223" y="4695"/>
                    </a:cubicBezTo>
                    <a:lnTo>
                      <a:pt x="4223" y="2395"/>
                    </a:lnTo>
                    <a:cubicBezTo>
                      <a:pt x="4223" y="1790"/>
                      <a:pt x="4686" y="1366"/>
                      <a:pt x="5227" y="1366"/>
                    </a:cubicBezTo>
                    <a:cubicBezTo>
                      <a:pt x="5362" y="1366"/>
                      <a:pt x="5502" y="1393"/>
                      <a:pt x="5640" y="1450"/>
                    </a:cubicBezTo>
                    <a:cubicBezTo>
                      <a:pt x="5735" y="1481"/>
                      <a:pt x="5861" y="1544"/>
                      <a:pt x="5987" y="1544"/>
                    </a:cubicBezTo>
                    <a:cubicBezTo>
                      <a:pt x="6144" y="1544"/>
                      <a:pt x="6365" y="1450"/>
                      <a:pt x="6900" y="977"/>
                    </a:cubicBezTo>
                    <a:cubicBezTo>
                      <a:pt x="7090" y="788"/>
                      <a:pt x="7349" y="693"/>
                      <a:pt x="7613" y="693"/>
                    </a:cubicBezTo>
                    <a:cubicBezTo>
                      <a:pt x="7877" y="693"/>
                      <a:pt x="8145" y="788"/>
                      <a:pt x="8350" y="977"/>
                    </a:cubicBezTo>
                    <a:cubicBezTo>
                      <a:pt x="8822" y="1450"/>
                      <a:pt x="9106" y="1544"/>
                      <a:pt x="9263" y="1544"/>
                    </a:cubicBezTo>
                    <a:cubicBezTo>
                      <a:pt x="9358" y="1544"/>
                      <a:pt x="9484" y="1481"/>
                      <a:pt x="9610" y="1450"/>
                    </a:cubicBezTo>
                    <a:cubicBezTo>
                      <a:pt x="9742" y="1393"/>
                      <a:pt x="9878" y="1366"/>
                      <a:pt x="10011" y="1366"/>
                    </a:cubicBezTo>
                    <a:cubicBezTo>
                      <a:pt x="10544" y="1366"/>
                      <a:pt x="11028" y="1790"/>
                      <a:pt x="11028" y="2395"/>
                    </a:cubicBezTo>
                    <a:lnTo>
                      <a:pt x="11028" y="4695"/>
                    </a:lnTo>
                    <a:cubicBezTo>
                      <a:pt x="11028" y="5199"/>
                      <a:pt x="10933" y="5671"/>
                      <a:pt x="10744" y="6144"/>
                    </a:cubicBezTo>
                    <a:cubicBezTo>
                      <a:pt x="11248" y="6112"/>
                      <a:pt x="11689" y="5671"/>
                      <a:pt x="11689" y="5104"/>
                    </a:cubicBezTo>
                    <a:lnTo>
                      <a:pt x="116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40"/>
              <p:cNvSpPr/>
              <p:nvPr/>
            </p:nvSpPr>
            <p:spPr>
              <a:xfrm>
                <a:off x="-2908450" y="3724275"/>
                <a:ext cx="59900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6585" extrusionOk="0">
                    <a:moveTo>
                      <a:pt x="2395" y="0"/>
                    </a:moveTo>
                    <a:cubicBezTo>
                      <a:pt x="1904" y="491"/>
                      <a:pt x="1500" y="721"/>
                      <a:pt x="1085" y="721"/>
                    </a:cubicBezTo>
                    <a:cubicBezTo>
                      <a:pt x="887" y="721"/>
                      <a:pt x="687" y="669"/>
                      <a:pt x="473" y="567"/>
                    </a:cubicBezTo>
                    <a:cubicBezTo>
                      <a:pt x="423" y="548"/>
                      <a:pt x="374" y="539"/>
                      <a:pt x="327" y="539"/>
                    </a:cubicBezTo>
                    <a:cubicBezTo>
                      <a:pt x="142" y="539"/>
                      <a:pt x="1" y="681"/>
                      <a:pt x="1" y="882"/>
                    </a:cubicBezTo>
                    <a:lnTo>
                      <a:pt x="1" y="3214"/>
                    </a:lnTo>
                    <a:cubicBezTo>
                      <a:pt x="1" y="3718"/>
                      <a:pt x="127" y="4222"/>
                      <a:pt x="316" y="4663"/>
                    </a:cubicBezTo>
                    <a:cubicBezTo>
                      <a:pt x="725" y="5513"/>
                      <a:pt x="1387" y="6238"/>
                      <a:pt x="2395" y="6585"/>
                    </a:cubicBezTo>
                    <a:lnTo>
                      <a:pt x="2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40"/>
              <p:cNvSpPr/>
              <p:nvPr/>
            </p:nvSpPr>
            <p:spPr>
              <a:xfrm>
                <a:off x="-2831250" y="3725850"/>
                <a:ext cx="59875" cy="1638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6554" extrusionOk="0">
                    <a:moveTo>
                      <a:pt x="0" y="0"/>
                    </a:moveTo>
                    <a:lnTo>
                      <a:pt x="0" y="6553"/>
                    </a:lnTo>
                    <a:cubicBezTo>
                      <a:pt x="1008" y="6175"/>
                      <a:pt x="1670" y="5450"/>
                      <a:pt x="2079" y="4631"/>
                    </a:cubicBezTo>
                    <a:cubicBezTo>
                      <a:pt x="2269" y="4159"/>
                      <a:pt x="2395" y="3686"/>
                      <a:pt x="2395" y="3182"/>
                    </a:cubicBezTo>
                    <a:lnTo>
                      <a:pt x="2395" y="851"/>
                    </a:lnTo>
                    <a:cubicBezTo>
                      <a:pt x="2395" y="623"/>
                      <a:pt x="2212" y="477"/>
                      <a:pt x="2042" y="477"/>
                    </a:cubicBezTo>
                    <a:cubicBezTo>
                      <a:pt x="2000" y="477"/>
                      <a:pt x="1959" y="485"/>
                      <a:pt x="1922" y="504"/>
                    </a:cubicBezTo>
                    <a:cubicBezTo>
                      <a:pt x="1704" y="598"/>
                      <a:pt x="1496" y="647"/>
                      <a:pt x="1291" y="647"/>
                    </a:cubicBezTo>
                    <a:cubicBezTo>
                      <a:pt x="873" y="647"/>
                      <a:pt x="465" y="44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779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Обоснование актуальности, цели и задачи разработки ПИБ</a:t>
            </a:r>
            <a:endParaRPr lang="ru-BY" dirty="0"/>
          </a:p>
        </p:txBody>
      </p:sp>
      <p:grpSp>
        <p:nvGrpSpPr>
          <p:cNvPr id="3357" name="Google Shape;3357;p37"/>
          <p:cNvGrpSpPr/>
          <p:nvPr/>
        </p:nvGrpSpPr>
        <p:grpSpPr>
          <a:xfrm>
            <a:off x="4590600" y="2014412"/>
            <a:ext cx="3894575" cy="547591"/>
            <a:chOff x="4590600" y="2297159"/>
            <a:chExt cx="3894575" cy="547591"/>
          </a:xfrm>
        </p:grpSpPr>
        <p:sp>
          <p:nvSpPr>
            <p:cNvPr id="3358" name="Google Shape;3358;p37"/>
            <p:cNvSpPr/>
            <p:nvPr/>
          </p:nvSpPr>
          <p:spPr>
            <a:xfrm>
              <a:off x="4875875" y="2298150"/>
              <a:ext cx="3609300" cy="546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lvl="0" algn="ctr">
                <a:buSzPts val="1100"/>
              </a:pPr>
              <a:r>
                <a:rPr lang="ru-RU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Защита от любой утраты или внесения несанкционированных изменений 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590600" y="2297159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0" name="Google Shape;3360;p37"/>
          <p:cNvGrpSpPr/>
          <p:nvPr/>
        </p:nvGrpSpPr>
        <p:grpSpPr>
          <a:xfrm>
            <a:off x="4590600" y="2831442"/>
            <a:ext cx="3894575" cy="548787"/>
            <a:chOff x="4590600" y="3114189"/>
            <a:chExt cx="3894575" cy="548787"/>
          </a:xfrm>
        </p:grpSpPr>
        <p:sp>
          <p:nvSpPr>
            <p:cNvPr id="3361" name="Google Shape;3361;p37"/>
            <p:cNvSpPr/>
            <p:nvPr/>
          </p:nvSpPr>
          <p:spPr>
            <a:xfrm>
              <a:off x="4875875" y="3116376"/>
              <a:ext cx="3609300" cy="546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lvl="0" algn="ctr">
                <a:buSzPts val="1100"/>
              </a:pPr>
              <a:r>
                <a:rPr lang="ru-RU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 Конфиденциальность, недоступность для третьих лиц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3" name="Google Shape;3363;p37"/>
          <p:cNvGrpSpPr/>
          <p:nvPr/>
        </p:nvGrpSpPr>
        <p:grpSpPr>
          <a:xfrm>
            <a:off x="4590600" y="3647370"/>
            <a:ext cx="3894575" cy="549908"/>
            <a:chOff x="4590600" y="3930117"/>
            <a:chExt cx="3894575" cy="549908"/>
          </a:xfrm>
        </p:grpSpPr>
        <p:sp>
          <p:nvSpPr>
            <p:cNvPr id="3364" name="Google Shape;3364;p37"/>
            <p:cNvSpPr/>
            <p:nvPr/>
          </p:nvSpPr>
          <p:spPr>
            <a:xfrm>
              <a:off x="4875875" y="3933425"/>
              <a:ext cx="3609300" cy="546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lvl="0" algn="ctr">
                <a:buSzPts val="1100"/>
              </a:pPr>
              <a:r>
                <a:rPr lang="ru-RU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 Доступность в любое время для любого авторизированного пользователя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65" name="Google Shape;3365;p37"/>
            <p:cNvSpPr/>
            <p:nvPr/>
          </p:nvSpPr>
          <p:spPr>
            <a:xfrm>
              <a:off x="4590600" y="3930117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366" name="Google Shape;3366;p37"/>
          <p:cNvSpPr/>
          <p:nvPr/>
        </p:nvSpPr>
        <p:spPr>
          <a:xfrm>
            <a:off x="7170343" y="1321679"/>
            <a:ext cx="1210496" cy="546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lvl="0" algn="r">
              <a:buSzPts val="1100"/>
            </a:pPr>
            <a:r>
              <a:rPr lang="ru-RU" sz="2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Цели:</a:t>
            </a:r>
            <a:endParaRPr sz="2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367" name="Google Shape;3367;p37"/>
          <p:cNvGrpSpPr/>
          <p:nvPr/>
        </p:nvGrpSpPr>
        <p:grpSpPr>
          <a:xfrm>
            <a:off x="-1006072" y="1271750"/>
            <a:ext cx="4357952" cy="5991287"/>
            <a:chOff x="-1006072" y="1271750"/>
            <a:chExt cx="4357952" cy="5991287"/>
          </a:xfrm>
        </p:grpSpPr>
        <p:sp>
          <p:nvSpPr>
            <p:cNvPr id="3368" name="Google Shape;3368;p37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7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7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7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7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7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7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7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7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7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7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7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7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7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3363;p37">
            <a:extLst>
              <a:ext uri="{FF2B5EF4-FFF2-40B4-BE49-F238E27FC236}">
                <a16:creationId xmlns:a16="http://schemas.microsoft.com/office/drawing/2014/main" id="{18AC320B-C85D-45BD-81D2-50C279A3C442}"/>
              </a:ext>
            </a:extLst>
          </p:cNvPr>
          <p:cNvGrpSpPr/>
          <p:nvPr/>
        </p:nvGrpSpPr>
        <p:grpSpPr>
          <a:xfrm>
            <a:off x="4590600" y="4461889"/>
            <a:ext cx="3817930" cy="560753"/>
            <a:chOff x="4590600" y="3930117"/>
            <a:chExt cx="3817930" cy="560753"/>
          </a:xfrm>
        </p:grpSpPr>
        <p:sp>
          <p:nvSpPr>
            <p:cNvPr id="92" name="Google Shape;3364;p37">
              <a:extLst>
                <a:ext uri="{FF2B5EF4-FFF2-40B4-BE49-F238E27FC236}">
                  <a16:creationId xmlns:a16="http://schemas.microsoft.com/office/drawing/2014/main" id="{649F510E-B5B0-4A5E-8C25-3705C3D5EC07}"/>
                </a:ext>
              </a:extLst>
            </p:cNvPr>
            <p:cNvSpPr/>
            <p:nvPr/>
          </p:nvSpPr>
          <p:spPr>
            <a:xfrm>
              <a:off x="4799230" y="3944270"/>
              <a:ext cx="3609300" cy="546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lvl="0" algn="ctr">
                <a:buSzPts val="1100"/>
              </a:pPr>
              <a:r>
                <a:rPr lang="ru-RU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Сохранение данных в целостности и неприкосновенности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3" name="Google Shape;3365;p37">
              <a:extLst>
                <a:ext uri="{FF2B5EF4-FFF2-40B4-BE49-F238E27FC236}">
                  <a16:creationId xmlns:a16="http://schemas.microsoft.com/office/drawing/2014/main" id="{A213B52B-8075-4EA5-992E-22D29C27D714}"/>
                </a:ext>
              </a:extLst>
            </p:cNvPr>
            <p:cNvSpPr/>
            <p:nvPr/>
          </p:nvSpPr>
          <p:spPr>
            <a:xfrm>
              <a:off x="4590600" y="3930117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sz="2500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61975" y="206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Обоснование актуальности, цели и задачи разработки ПИБ</a:t>
            </a:r>
            <a:endParaRPr dirty="0"/>
          </a:p>
        </p:txBody>
      </p:sp>
      <p:grpSp>
        <p:nvGrpSpPr>
          <p:cNvPr id="70" name="Google Shape;70;p16"/>
          <p:cNvGrpSpPr/>
          <p:nvPr/>
        </p:nvGrpSpPr>
        <p:grpSpPr>
          <a:xfrm>
            <a:off x="1748915" y="1463225"/>
            <a:ext cx="5646195" cy="3089712"/>
            <a:chOff x="1748915" y="1463225"/>
            <a:chExt cx="5646195" cy="3089712"/>
          </a:xfrm>
        </p:grpSpPr>
        <p:grpSp>
          <p:nvGrpSpPr>
            <p:cNvPr id="71" name="Google Shape;71;p16"/>
            <p:cNvGrpSpPr/>
            <p:nvPr/>
          </p:nvGrpSpPr>
          <p:grpSpPr>
            <a:xfrm>
              <a:off x="1748915" y="1463225"/>
              <a:ext cx="2018893" cy="1222598"/>
              <a:chOff x="1748915" y="1463225"/>
              <a:chExt cx="2018893" cy="1222598"/>
            </a:xfrm>
          </p:grpSpPr>
          <p:sp>
            <p:nvSpPr>
              <p:cNvPr id="72" name="Google Shape;72;p16"/>
              <p:cNvSpPr/>
              <p:nvPr/>
            </p:nvSpPr>
            <p:spPr>
              <a:xfrm>
                <a:off x="2471826" y="1860700"/>
                <a:ext cx="1295982" cy="825123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0302" fill="none" extrusionOk="0">
                    <a:moveTo>
                      <a:pt x="0" y="0"/>
                    </a:moveTo>
                    <a:lnTo>
                      <a:pt x="7406" y="0"/>
                    </a:lnTo>
                    <a:cubicBezTo>
                      <a:pt x="10859" y="0"/>
                      <a:pt x="13656" y="2798"/>
                      <a:pt x="13656" y="6251"/>
                    </a:cubicBezTo>
                    <a:lnTo>
                      <a:pt x="13656" y="24051"/>
                    </a:lnTo>
                    <a:cubicBezTo>
                      <a:pt x="13656" y="27504"/>
                      <a:pt x="16454" y="30302"/>
                      <a:pt x="19907" y="30302"/>
                    </a:cubicBezTo>
                    <a:lnTo>
                      <a:pt x="36016" y="3030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" name="Google Shape;73;p16"/>
              <p:cNvGrpSpPr/>
              <p:nvPr/>
            </p:nvGrpSpPr>
            <p:grpSpPr>
              <a:xfrm>
                <a:off x="1748915" y="1463225"/>
                <a:ext cx="794980" cy="794980"/>
                <a:chOff x="1748915" y="1463225"/>
                <a:chExt cx="794980" cy="794980"/>
              </a:xfrm>
            </p:grpSpPr>
            <p:sp>
              <p:nvSpPr>
                <p:cNvPr id="74" name="Google Shape;74;p16"/>
                <p:cNvSpPr/>
                <p:nvPr/>
              </p:nvSpPr>
              <p:spPr>
                <a:xfrm>
                  <a:off x="1748915" y="1463225"/>
                  <a:ext cx="794980" cy="794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5" h="29195" extrusionOk="0">
                      <a:moveTo>
                        <a:pt x="14597" y="0"/>
                      </a:moveTo>
                      <a:cubicBezTo>
                        <a:pt x="6537" y="0"/>
                        <a:pt x="0" y="6537"/>
                        <a:pt x="0" y="14597"/>
                      </a:cubicBezTo>
                      <a:cubicBezTo>
                        <a:pt x="0" y="22658"/>
                        <a:pt x="6537" y="29194"/>
                        <a:pt x="14597" y="29194"/>
                      </a:cubicBezTo>
                      <a:cubicBezTo>
                        <a:pt x="22658" y="29194"/>
                        <a:pt x="29194" y="22658"/>
                        <a:pt x="29194" y="14597"/>
                      </a:cubicBezTo>
                      <a:cubicBezTo>
                        <a:pt x="29194" y="6537"/>
                        <a:pt x="22658" y="0"/>
                        <a:pt x="145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5" name="Google Shape;75;p16"/>
                <p:cNvGrpSpPr/>
                <p:nvPr/>
              </p:nvGrpSpPr>
              <p:grpSpPr>
                <a:xfrm>
                  <a:off x="1905815" y="1628566"/>
                  <a:ext cx="481483" cy="410466"/>
                  <a:chOff x="1905815" y="1628566"/>
                  <a:chExt cx="481483" cy="410466"/>
                </a:xfrm>
              </p:grpSpPr>
              <p:sp>
                <p:nvSpPr>
                  <p:cNvPr id="76" name="Google Shape;76;p16"/>
                  <p:cNvSpPr/>
                  <p:nvPr/>
                </p:nvSpPr>
                <p:spPr>
                  <a:xfrm>
                    <a:off x="2084472" y="1628566"/>
                    <a:ext cx="124196" cy="100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1" h="3704" fill="none" extrusionOk="0">
                        <a:moveTo>
                          <a:pt x="0" y="3703"/>
                        </a:moveTo>
                        <a:lnTo>
                          <a:pt x="0" y="2275"/>
                        </a:lnTo>
                        <a:cubicBezTo>
                          <a:pt x="0" y="1024"/>
                          <a:pt x="1012" y="1"/>
                          <a:pt x="2274" y="1"/>
                        </a:cubicBezTo>
                        <a:lnTo>
                          <a:pt x="2274" y="1"/>
                        </a:lnTo>
                        <a:cubicBezTo>
                          <a:pt x="3524" y="1"/>
                          <a:pt x="4560" y="1013"/>
                          <a:pt x="4560" y="2275"/>
                        </a:cubicBezTo>
                        <a:lnTo>
                          <a:pt x="4560" y="3703"/>
                        </a:lnTo>
                      </a:path>
                    </a:pathLst>
                  </a:custGeom>
                  <a:solidFill>
                    <a:schemeClr val="accent1"/>
                  </a:solidFill>
                  <a:ln w="11300" cap="rnd" cmpd="sng">
                    <a:solidFill>
                      <a:srgbClr val="01284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16"/>
                  <p:cNvSpPr/>
                  <p:nvPr/>
                </p:nvSpPr>
                <p:spPr>
                  <a:xfrm>
                    <a:off x="2025791" y="1732640"/>
                    <a:ext cx="241231" cy="178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9" h="6573" extrusionOk="0">
                        <a:moveTo>
                          <a:pt x="8406" y="441"/>
                        </a:moveTo>
                        <a:lnTo>
                          <a:pt x="8406" y="6132"/>
                        </a:lnTo>
                        <a:lnTo>
                          <a:pt x="441" y="6132"/>
                        </a:lnTo>
                        <a:lnTo>
                          <a:pt x="441" y="441"/>
                        </a:lnTo>
                        <a:close/>
                        <a:moveTo>
                          <a:pt x="441" y="0"/>
                        </a:moveTo>
                        <a:cubicBezTo>
                          <a:pt x="191" y="0"/>
                          <a:pt x="0" y="191"/>
                          <a:pt x="0" y="441"/>
                        </a:cubicBezTo>
                        <a:lnTo>
                          <a:pt x="0" y="6132"/>
                        </a:lnTo>
                        <a:cubicBezTo>
                          <a:pt x="0" y="6382"/>
                          <a:pt x="191" y="6573"/>
                          <a:pt x="441" y="6573"/>
                        </a:cubicBezTo>
                        <a:lnTo>
                          <a:pt x="8406" y="6573"/>
                        </a:lnTo>
                        <a:cubicBezTo>
                          <a:pt x="8656" y="6573"/>
                          <a:pt x="8858" y="6382"/>
                          <a:pt x="8858" y="6132"/>
                        </a:cubicBezTo>
                        <a:lnTo>
                          <a:pt x="8858" y="441"/>
                        </a:lnTo>
                        <a:cubicBezTo>
                          <a:pt x="8858" y="191"/>
                          <a:pt x="8656" y="0"/>
                          <a:pt x="840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16"/>
                  <p:cNvSpPr/>
                  <p:nvPr/>
                </p:nvSpPr>
                <p:spPr>
                  <a:xfrm>
                    <a:off x="2122703" y="1802349"/>
                    <a:ext cx="47707" cy="47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" h="1751" extrusionOk="0">
                        <a:moveTo>
                          <a:pt x="870" y="441"/>
                        </a:moveTo>
                        <a:cubicBezTo>
                          <a:pt x="1108" y="441"/>
                          <a:pt x="1311" y="643"/>
                          <a:pt x="1311" y="881"/>
                        </a:cubicBezTo>
                        <a:cubicBezTo>
                          <a:pt x="1311" y="1119"/>
                          <a:pt x="1108" y="1310"/>
                          <a:pt x="870" y="1310"/>
                        </a:cubicBezTo>
                        <a:cubicBezTo>
                          <a:pt x="632" y="1310"/>
                          <a:pt x="442" y="1119"/>
                          <a:pt x="442" y="881"/>
                        </a:cubicBezTo>
                        <a:cubicBezTo>
                          <a:pt x="442" y="643"/>
                          <a:pt x="632" y="441"/>
                          <a:pt x="870" y="441"/>
                        </a:cubicBezTo>
                        <a:close/>
                        <a:moveTo>
                          <a:pt x="870" y="0"/>
                        </a:moveTo>
                        <a:cubicBezTo>
                          <a:pt x="394" y="0"/>
                          <a:pt x="1" y="381"/>
                          <a:pt x="1" y="881"/>
                        </a:cubicBezTo>
                        <a:cubicBezTo>
                          <a:pt x="1" y="1369"/>
                          <a:pt x="382" y="1750"/>
                          <a:pt x="870" y="1750"/>
                        </a:cubicBezTo>
                        <a:cubicBezTo>
                          <a:pt x="1346" y="1750"/>
                          <a:pt x="1751" y="1369"/>
                          <a:pt x="1751" y="881"/>
                        </a:cubicBezTo>
                        <a:cubicBezTo>
                          <a:pt x="1751" y="381"/>
                          <a:pt x="1346" y="0"/>
                          <a:pt x="87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16"/>
                  <p:cNvSpPr/>
                  <p:nvPr/>
                </p:nvSpPr>
                <p:spPr>
                  <a:xfrm>
                    <a:off x="1905815" y="1991026"/>
                    <a:ext cx="47680" cy="4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1" h="1763" extrusionOk="0">
                        <a:moveTo>
                          <a:pt x="882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2" y="1310"/>
                        </a:cubicBezTo>
                        <a:cubicBezTo>
                          <a:pt x="644" y="1310"/>
                          <a:pt x="441" y="1120"/>
                          <a:pt x="441" y="882"/>
                        </a:cubicBezTo>
                        <a:cubicBezTo>
                          <a:pt x="441" y="644"/>
                          <a:pt x="644" y="453"/>
                          <a:pt x="882" y="453"/>
                        </a:cubicBezTo>
                        <a:close/>
                        <a:moveTo>
                          <a:pt x="882" y="1"/>
                        </a:moveTo>
                        <a:cubicBezTo>
                          <a:pt x="406" y="1"/>
                          <a:pt x="1" y="394"/>
                          <a:pt x="1" y="882"/>
                        </a:cubicBezTo>
                        <a:cubicBezTo>
                          <a:pt x="1" y="1370"/>
                          <a:pt x="382" y="1763"/>
                          <a:pt x="882" y="1763"/>
                        </a:cubicBezTo>
                        <a:cubicBezTo>
                          <a:pt x="1358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58" y="1"/>
                          <a:pt x="8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16"/>
                  <p:cNvSpPr/>
                  <p:nvPr/>
                </p:nvSpPr>
                <p:spPr>
                  <a:xfrm>
                    <a:off x="2014109" y="1991026"/>
                    <a:ext cx="47680" cy="4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1" h="1763" extrusionOk="0">
                        <a:moveTo>
                          <a:pt x="870" y="453"/>
                        </a:moveTo>
                        <a:cubicBezTo>
                          <a:pt x="1108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08" y="1310"/>
                          <a:pt x="870" y="1310"/>
                        </a:cubicBezTo>
                        <a:cubicBezTo>
                          <a:pt x="631" y="1310"/>
                          <a:pt x="441" y="1120"/>
                          <a:pt x="441" y="882"/>
                        </a:cubicBezTo>
                        <a:cubicBezTo>
                          <a:pt x="453" y="644"/>
                          <a:pt x="631" y="453"/>
                          <a:pt x="870" y="453"/>
                        </a:cubicBezTo>
                        <a:close/>
                        <a:moveTo>
                          <a:pt x="870" y="1"/>
                        </a:moveTo>
                        <a:cubicBezTo>
                          <a:pt x="393" y="1"/>
                          <a:pt x="0" y="394"/>
                          <a:pt x="0" y="882"/>
                        </a:cubicBezTo>
                        <a:cubicBezTo>
                          <a:pt x="0" y="1370"/>
                          <a:pt x="381" y="1763"/>
                          <a:pt x="870" y="1763"/>
                        </a:cubicBezTo>
                        <a:cubicBezTo>
                          <a:pt x="1346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70" y="1"/>
                          <a:pt x="87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16"/>
                  <p:cNvSpPr/>
                  <p:nvPr/>
                </p:nvSpPr>
                <p:spPr>
                  <a:xfrm>
                    <a:off x="2122703" y="1991026"/>
                    <a:ext cx="47707" cy="4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" h="1763" extrusionOk="0">
                        <a:moveTo>
                          <a:pt x="870" y="453"/>
                        </a:moveTo>
                        <a:cubicBezTo>
                          <a:pt x="1108" y="453"/>
                          <a:pt x="1311" y="644"/>
                          <a:pt x="1311" y="882"/>
                        </a:cubicBezTo>
                        <a:cubicBezTo>
                          <a:pt x="1311" y="1120"/>
                          <a:pt x="1108" y="1310"/>
                          <a:pt x="870" y="1310"/>
                        </a:cubicBezTo>
                        <a:cubicBezTo>
                          <a:pt x="632" y="1310"/>
                          <a:pt x="442" y="1120"/>
                          <a:pt x="442" y="882"/>
                        </a:cubicBezTo>
                        <a:cubicBezTo>
                          <a:pt x="442" y="644"/>
                          <a:pt x="632" y="453"/>
                          <a:pt x="870" y="453"/>
                        </a:cubicBezTo>
                        <a:close/>
                        <a:moveTo>
                          <a:pt x="870" y="1"/>
                        </a:moveTo>
                        <a:cubicBezTo>
                          <a:pt x="394" y="1"/>
                          <a:pt x="1" y="394"/>
                          <a:pt x="1" y="882"/>
                        </a:cubicBezTo>
                        <a:cubicBezTo>
                          <a:pt x="1" y="1370"/>
                          <a:pt x="382" y="1763"/>
                          <a:pt x="870" y="1763"/>
                        </a:cubicBezTo>
                        <a:cubicBezTo>
                          <a:pt x="1346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46" y="1"/>
                          <a:pt x="87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16"/>
                  <p:cNvSpPr/>
                  <p:nvPr/>
                </p:nvSpPr>
                <p:spPr>
                  <a:xfrm>
                    <a:off x="2230671" y="1991026"/>
                    <a:ext cx="48006" cy="4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3" h="1763" extrusionOk="0">
                        <a:moveTo>
                          <a:pt x="882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2" y="1310"/>
                        </a:cubicBezTo>
                        <a:cubicBezTo>
                          <a:pt x="644" y="1310"/>
                          <a:pt x="453" y="1120"/>
                          <a:pt x="453" y="882"/>
                        </a:cubicBezTo>
                        <a:cubicBezTo>
                          <a:pt x="465" y="644"/>
                          <a:pt x="644" y="453"/>
                          <a:pt x="882" y="453"/>
                        </a:cubicBezTo>
                        <a:close/>
                        <a:moveTo>
                          <a:pt x="882" y="1"/>
                        </a:moveTo>
                        <a:cubicBezTo>
                          <a:pt x="406" y="1"/>
                          <a:pt x="1" y="394"/>
                          <a:pt x="1" y="882"/>
                        </a:cubicBezTo>
                        <a:cubicBezTo>
                          <a:pt x="1" y="1370"/>
                          <a:pt x="394" y="1763"/>
                          <a:pt x="882" y="1763"/>
                        </a:cubicBezTo>
                        <a:cubicBezTo>
                          <a:pt x="1358" y="1763"/>
                          <a:pt x="1763" y="1370"/>
                          <a:pt x="1763" y="882"/>
                        </a:cubicBezTo>
                        <a:cubicBezTo>
                          <a:pt x="1763" y="394"/>
                          <a:pt x="1370" y="1"/>
                          <a:pt x="8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16"/>
                  <p:cNvSpPr/>
                  <p:nvPr/>
                </p:nvSpPr>
                <p:spPr>
                  <a:xfrm>
                    <a:off x="2339292" y="1991026"/>
                    <a:ext cx="48006" cy="4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3" h="1763" extrusionOk="0">
                        <a:moveTo>
                          <a:pt x="881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1" y="1310"/>
                        </a:cubicBezTo>
                        <a:cubicBezTo>
                          <a:pt x="643" y="1310"/>
                          <a:pt x="453" y="1120"/>
                          <a:pt x="453" y="882"/>
                        </a:cubicBezTo>
                        <a:cubicBezTo>
                          <a:pt x="453" y="644"/>
                          <a:pt x="643" y="453"/>
                          <a:pt x="881" y="453"/>
                        </a:cubicBezTo>
                        <a:close/>
                        <a:moveTo>
                          <a:pt x="881" y="1"/>
                        </a:moveTo>
                        <a:cubicBezTo>
                          <a:pt x="405" y="1"/>
                          <a:pt x="0" y="394"/>
                          <a:pt x="0" y="882"/>
                        </a:cubicBezTo>
                        <a:cubicBezTo>
                          <a:pt x="0" y="1370"/>
                          <a:pt x="393" y="1763"/>
                          <a:pt x="881" y="1763"/>
                        </a:cubicBezTo>
                        <a:cubicBezTo>
                          <a:pt x="1358" y="1763"/>
                          <a:pt x="1762" y="1370"/>
                          <a:pt x="1762" y="882"/>
                        </a:cubicBezTo>
                        <a:cubicBezTo>
                          <a:pt x="1762" y="394"/>
                          <a:pt x="1358" y="1"/>
                          <a:pt x="88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84" name="Google Shape;84;p16"/>
            <p:cNvGrpSpPr/>
            <p:nvPr/>
          </p:nvGrpSpPr>
          <p:grpSpPr>
            <a:xfrm>
              <a:off x="5365824" y="1463225"/>
              <a:ext cx="2029286" cy="1222598"/>
              <a:chOff x="5365824" y="1463225"/>
              <a:chExt cx="2029286" cy="1222598"/>
            </a:xfrm>
          </p:grpSpPr>
          <p:sp>
            <p:nvSpPr>
              <p:cNvPr id="85" name="Google Shape;85;p16"/>
              <p:cNvSpPr/>
              <p:nvPr/>
            </p:nvSpPr>
            <p:spPr>
              <a:xfrm>
                <a:off x="5365824" y="1860700"/>
                <a:ext cx="1295982" cy="825123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0302" fill="none" extrusionOk="0">
                    <a:moveTo>
                      <a:pt x="36017" y="0"/>
                    </a:moveTo>
                    <a:lnTo>
                      <a:pt x="28623" y="0"/>
                    </a:lnTo>
                    <a:cubicBezTo>
                      <a:pt x="25170" y="0"/>
                      <a:pt x="22372" y="2798"/>
                      <a:pt x="22372" y="6251"/>
                    </a:cubicBezTo>
                    <a:lnTo>
                      <a:pt x="22372" y="24051"/>
                    </a:lnTo>
                    <a:cubicBezTo>
                      <a:pt x="22372" y="27504"/>
                      <a:pt x="19574" y="30302"/>
                      <a:pt x="16121" y="30302"/>
                    </a:cubicBezTo>
                    <a:lnTo>
                      <a:pt x="0" y="3030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" name="Google Shape;86;p16"/>
              <p:cNvGrpSpPr/>
              <p:nvPr/>
            </p:nvGrpSpPr>
            <p:grpSpPr>
              <a:xfrm>
                <a:off x="6599803" y="1463225"/>
                <a:ext cx="795307" cy="794980"/>
                <a:chOff x="6599803" y="1463225"/>
                <a:chExt cx="795307" cy="794980"/>
              </a:xfrm>
            </p:grpSpPr>
            <p:sp>
              <p:nvSpPr>
                <p:cNvPr id="87" name="Google Shape;87;p16"/>
                <p:cNvSpPr/>
                <p:nvPr/>
              </p:nvSpPr>
              <p:spPr>
                <a:xfrm>
                  <a:off x="6599803" y="1463225"/>
                  <a:ext cx="795307" cy="794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7" h="29195" extrusionOk="0">
                      <a:moveTo>
                        <a:pt x="14598" y="0"/>
                      </a:moveTo>
                      <a:cubicBezTo>
                        <a:pt x="6537" y="0"/>
                        <a:pt x="1" y="6537"/>
                        <a:pt x="1" y="14597"/>
                      </a:cubicBezTo>
                      <a:cubicBezTo>
                        <a:pt x="1" y="22658"/>
                        <a:pt x="6537" y="29194"/>
                        <a:pt x="14598" y="29194"/>
                      </a:cubicBezTo>
                      <a:cubicBezTo>
                        <a:pt x="22658" y="29194"/>
                        <a:pt x="29207" y="22658"/>
                        <a:pt x="29207" y="14597"/>
                      </a:cubicBezTo>
                      <a:cubicBezTo>
                        <a:pt x="29207" y="6537"/>
                        <a:pt x="22658" y="0"/>
                        <a:pt x="14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16"/>
                <p:cNvGrpSpPr/>
                <p:nvPr/>
              </p:nvGrpSpPr>
              <p:grpSpPr>
                <a:xfrm>
                  <a:off x="6907804" y="1717064"/>
                  <a:ext cx="179310" cy="318727"/>
                  <a:chOff x="6907804" y="1717064"/>
                  <a:chExt cx="179310" cy="318727"/>
                </a:xfrm>
              </p:grpSpPr>
              <p:sp>
                <p:nvSpPr>
                  <p:cNvPr id="89" name="Google Shape;89;p16"/>
                  <p:cNvSpPr/>
                  <p:nvPr/>
                </p:nvSpPr>
                <p:spPr>
                  <a:xfrm>
                    <a:off x="6907804" y="1717064"/>
                    <a:ext cx="179310" cy="318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5" h="11705" extrusionOk="0">
                        <a:moveTo>
                          <a:pt x="5537" y="453"/>
                        </a:moveTo>
                        <a:cubicBezTo>
                          <a:pt x="5870" y="453"/>
                          <a:pt x="6132" y="715"/>
                          <a:pt x="6132" y="1049"/>
                        </a:cubicBezTo>
                        <a:lnTo>
                          <a:pt x="6132" y="10657"/>
                        </a:lnTo>
                        <a:cubicBezTo>
                          <a:pt x="6132" y="10990"/>
                          <a:pt x="5870" y="11252"/>
                          <a:pt x="5537" y="11252"/>
                        </a:cubicBezTo>
                        <a:lnTo>
                          <a:pt x="1048" y="11252"/>
                        </a:lnTo>
                        <a:cubicBezTo>
                          <a:pt x="715" y="11252"/>
                          <a:pt x="453" y="10990"/>
                          <a:pt x="453" y="10657"/>
                        </a:cubicBezTo>
                        <a:lnTo>
                          <a:pt x="453" y="1049"/>
                        </a:lnTo>
                        <a:cubicBezTo>
                          <a:pt x="453" y="715"/>
                          <a:pt x="715" y="453"/>
                          <a:pt x="1048" y="453"/>
                        </a:cubicBezTo>
                        <a:close/>
                        <a:moveTo>
                          <a:pt x="1048" y="1"/>
                        </a:moveTo>
                        <a:cubicBezTo>
                          <a:pt x="465" y="1"/>
                          <a:pt x="1" y="465"/>
                          <a:pt x="1" y="1049"/>
                        </a:cubicBezTo>
                        <a:lnTo>
                          <a:pt x="1" y="10657"/>
                        </a:lnTo>
                        <a:cubicBezTo>
                          <a:pt x="1" y="11240"/>
                          <a:pt x="465" y="11705"/>
                          <a:pt x="1048" y="11705"/>
                        </a:cubicBezTo>
                        <a:lnTo>
                          <a:pt x="5537" y="11705"/>
                        </a:lnTo>
                        <a:cubicBezTo>
                          <a:pt x="6120" y="11705"/>
                          <a:pt x="6585" y="11240"/>
                          <a:pt x="6585" y="10657"/>
                        </a:cubicBezTo>
                        <a:lnTo>
                          <a:pt x="6585" y="1049"/>
                        </a:lnTo>
                        <a:cubicBezTo>
                          <a:pt x="6585" y="465"/>
                          <a:pt x="6120" y="1"/>
                          <a:pt x="553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16"/>
                  <p:cNvSpPr/>
                  <p:nvPr/>
                </p:nvSpPr>
                <p:spPr>
                  <a:xfrm>
                    <a:off x="6912351" y="1764090"/>
                    <a:ext cx="170242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2" h="1" fill="none" extrusionOk="0">
                        <a:moveTo>
                          <a:pt x="0" y="0"/>
                        </a:moveTo>
                        <a:lnTo>
                          <a:pt x="6251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11300" cap="rnd" cmpd="sng">
                    <a:solidFill>
                      <a:srgbClr val="01284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16"/>
                  <p:cNvSpPr/>
                  <p:nvPr/>
                </p:nvSpPr>
                <p:spPr>
                  <a:xfrm>
                    <a:off x="6912351" y="1973190"/>
                    <a:ext cx="170242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2" h="1" fill="none" extrusionOk="0">
                        <a:moveTo>
                          <a:pt x="0" y="1"/>
                        </a:moveTo>
                        <a:lnTo>
                          <a:pt x="6251" y="1"/>
                        </a:lnTo>
                      </a:path>
                    </a:pathLst>
                  </a:custGeom>
                  <a:solidFill>
                    <a:schemeClr val="accent1"/>
                  </a:solidFill>
                  <a:ln w="11300" cap="rnd" cmpd="sng">
                    <a:solidFill>
                      <a:srgbClr val="01284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16"/>
                  <p:cNvSpPr/>
                  <p:nvPr/>
                </p:nvSpPr>
                <p:spPr>
                  <a:xfrm>
                    <a:off x="6985628" y="1992333"/>
                    <a:ext cx="23690" cy="2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" h="870" extrusionOk="0">
                        <a:moveTo>
                          <a:pt x="429" y="0"/>
                        </a:moveTo>
                        <a:cubicBezTo>
                          <a:pt x="191" y="0"/>
                          <a:pt x="0" y="191"/>
                          <a:pt x="0" y="429"/>
                        </a:cubicBezTo>
                        <a:cubicBezTo>
                          <a:pt x="0" y="667"/>
                          <a:pt x="191" y="869"/>
                          <a:pt x="429" y="869"/>
                        </a:cubicBezTo>
                        <a:cubicBezTo>
                          <a:pt x="667" y="869"/>
                          <a:pt x="869" y="667"/>
                          <a:pt x="869" y="429"/>
                        </a:cubicBezTo>
                        <a:cubicBezTo>
                          <a:pt x="869" y="191"/>
                          <a:pt x="667" y="0"/>
                          <a:pt x="4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3" name="Google Shape;93;p16"/>
            <p:cNvGrpSpPr/>
            <p:nvPr/>
          </p:nvGrpSpPr>
          <p:grpSpPr>
            <a:xfrm>
              <a:off x="5365824" y="2610265"/>
              <a:ext cx="2029286" cy="795307"/>
              <a:chOff x="5365824" y="2610265"/>
              <a:chExt cx="2029286" cy="795307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5365824" y="3029793"/>
                <a:ext cx="129598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1" fill="none" extrusionOk="0">
                    <a:moveTo>
                      <a:pt x="36017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" name="Google Shape;95;p16"/>
              <p:cNvGrpSpPr/>
              <p:nvPr/>
            </p:nvGrpSpPr>
            <p:grpSpPr>
              <a:xfrm>
                <a:off x="6599803" y="2610265"/>
                <a:ext cx="795307" cy="795307"/>
                <a:chOff x="6599803" y="2610265"/>
                <a:chExt cx="795307" cy="795307"/>
              </a:xfrm>
            </p:grpSpPr>
            <p:sp>
              <p:nvSpPr>
                <p:cNvPr id="96" name="Google Shape;96;p16"/>
                <p:cNvSpPr/>
                <p:nvPr/>
              </p:nvSpPr>
              <p:spPr>
                <a:xfrm>
                  <a:off x="6599803" y="2610265"/>
                  <a:ext cx="795307" cy="79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7" h="29207" extrusionOk="0">
                      <a:moveTo>
                        <a:pt x="14598" y="1"/>
                      </a:moveTo>
                      <a:cubicBezTo>
                        <a:pt x="6537" y="1"/>
                        <a:pt x="1" y="6537"/>
                        <a:pt x="1" y="14598"/>
                      </a:cubicBezTo>
                      <a:cubicBezTo>
                        <a:pt x="1" y="22670"/>
                        <a:pt x="6537" y="29207"/>
                        <a:pt x="14598" y="29207"/>
                      </a:cubicBezTo>
                      <a:cubicBezTo>
                        <a:pt x="22658" y="29207"/>
                        <a:pt x="29207" y="22670"/>
                        <a:pt x="29207" y="14598"/>
                      </a:cubicBezTo>
                      <a:cubicBezTo>
                        <a:pt x="29207" y="6537"/>
                        <a:pt x="22658" y="1"/>
                        <a:pt x="14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7" name="Google Shape;97;p16"/>
                <p:cNvGrpSpPr/>
                <p:nvPr/>
              </p:nvGrpSpPr>
              <p:grpSpPr>
                <a:xfrm>
                  <a:off x="6845882" y="2871891"/>
                  <a:ext cx="318400" cy="282260"/>
                  <a:chOff x="6845882" y="2871891"/>
                  <a:chExt cx="318400" cy="282260"/>
                </a:xfrm>
              </p:grpSpPr>
              <p:sp>
                <p:nvSpPr>
                  <p:cNvPr id="98" name="Google Shape;98;p16"/>
                  <p:cNvSpPr/>
                  <p:nvPr/>
                </p:nvSpPr>
                <p:spPr>
                  <a:xfrm>
                    <a:off x="6845882" y="2871891"/>
                    <a:ext cx="318400" cy="233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93" h="8562" extrusionOk="0">
                        <a:moveTo>
                          <a:pt x="5846" y="441"/>
                        </a:moveTo>
                        <a:cubicBezTo>
                          <a:pt x="8692" y="441"/>
                          <a:pt x="8978" y="3847"/>
                          <a:pt x="8978" y="3847"/>
                        </a:cubicBezTo>
                        <a:cubicBezTo>
                          <a:pt x="8978" y="3847"/>
                          <a:pt x="9061" y="3835"/>
                          <a:pt x="9216" y="3835"/>
                        </a:cubicBezTo>
                        <a:cubicBezTo>
                          <a:pt x="9787" y="3835"/>
                          <a:pt x="11252" y="4013"/>
                          <a:pt x="11252" y="5847"/>
                        </a:cubicBezTo>
                        <a:cubicBezTo>
                          <a:pt x="11252" y="8121"/>
                          <a:pt x="7835" y="8121"/>
                          <a:pt x="7835" y="8121"/>
                        </a:cubicBezTo>
                        <a:lnTo>
                          <a:pt x="3846" y="8121"/>
                        </a:lnTo>
                        <a:cubicBezTo>
                          <a:pt x="3846" y="8121"/>
                          <a:pt x="441" y="8121"/>
                          <a:pt x="441" y="5275"/>
                        </a:cubicBezTo>
                        <a:cubicBezTo>
                          <a:pt x="441" y="3001"/>
                          <a:pt x="3001" y="2716"/>
                          <a:pt x="3001" y="2716"/>
                        </a:cubicBezTo>
                        <a:cubicBezTo>
                          <a:pt x="3001" y="2716"/>
                          <a:pt x="3001" y="441"/>
                          <a:pt x="5846" y="441"/>
                        </a:cubicBezTo>
                        <a:close/>
                        <a:moveTo>
                          <a:pt x="5846" y="1"/>
                        </a:moveTo>
                        <a:cubicBezTo>
                          <a:pt x="3346" y="1"/>
                          <a:pt x="2751" y="1584"/>
                          <a:pt x="2608" y="2335"/>
                        </a:cubicBezTo>
                        <a:cubicBezTo>
                          <a:pt x="1548" y="2573"/>
                          <a:pt x="0" y="3394"/>
                          <a:pt x="0" y="5275"/>
                        </a:cubicBezTo>
                        <a:cubicBezTo>
                          <a:pt x="0" y="6633"/>
                          <a:pt x="679" y="7645"/>
                          <a:pt x="1977" y="8180"/>
                        </a:cubicBezTo>
                        <a:cubicBezTo>
                          <a:pt x="2906" y="8561"/>
                          <a:pt x="3822" y="8561"/>
                          <a:pt x="3858" y="8561"/>
                        </a:cubicBezTo>
                        <a:lnTo>
                          <a:pt x="7847" y="8561"/>
                        </a:lnTo>
                        <a:cubicBezTo>
                          <a:pt x="9180" y="8561"/>
                          <a:pt x="11692" y="8002"/>
                          <a:pt x="11692" y="5847"/>
                        </a:cubicBezTo>
                        <a:cubicBezTo>
                          <a:pt x="11692" y="4120"/>
                          <a:pt x="10526" y="3454"/>
                          <a:pt x="9359" y="3406"/>
                        </a:cubicBezTo>
                        <a:cubicBezTo>
                          <a:pt x="9287" y="3049"/>
                          <a:pt x="9156" y="2501"/>
                          <a:pt x="8883" y="1942"/>
                        </a:cubicBezTo>
                        <a:cubicBezTo>
                          <a:pt x="8228" y="680"/>
                          <a:pt x="7192" y="1"/>
                          <a:pt x="584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99;p16"/>
                  <p:cNvSpPr/>
                  <p:nvPr/>
                </p:nvSpPr>
                <p:spPr>
                  <a:xfrm>
                    <a:off x="6958370" y="3069990"/>
                    <a:ext cx="85312" cy="69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3" h="2561" extrusionOk="0">
                        <a:moveTo>
                          <a:pt x="1" y="1"/>
                        </a:moveTo>
                        <a:lnTo>
                          <a:pt x="1" y="2560"/>
                        </a:lnTo>
                        <a:lnTo>
                          <a:pt x="3132" y="2560"/>
                        </a:lnTo>
                        <a:lnTo>
                          <a:pt x="313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100;p16"/>
                  <p:cNvSpPr/>
                  <p:nvPr/>
                </p:nvSpPr>
                <p:spPr>
                  <a:xfrm>
                    <a:off x="6949440" y="2962180"/>
                    <a:ext cx="50267" cy="1919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6" h="7050" fill="none" extrusionOk="0">
                        <a:moveTo>
                          <a:pt x="0" y="1894"/>
                        </a:moveTo>
                        <a:lnTo>
                          <a:pt x="1846" y="1"/>
                        </a:lnTo>
                        <a:lnTo>
                          <a:pt x="1846" y="7049"/>
                        </a:lnTo>
                      </a:path>
                    </a:pathLst>
                  </a:custGeom>
                  <a:solidFill>
                    <a:schemeClr val="accent1"/>
                  </a:solidFill>
                  <a:ln w="11300" cap="rnd" cmpd="sng">
                    <a:solidFill>
                      <a:srgbClr val="01284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101;p16"/>
                  <p:cNvSpPr/>
                  <p:nvPr/>
                </p:nvSpPr>
                <p:spPr>
                  <a:xfrm>
                    <a:off x="7004304" y="2963317"/>
                    <a:ext cx="46727" cy="502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6" h="1847" fill="none" extrusionOk="0">
                        <a:moveTo>
                          <a:pt x="1715" y="1846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accent1"/>
                  </a:solidFill>
                  <a:ln w="11300" cap="rnd" cmpd="sng">
                    <a:solidFill>
                      <a:srgbClr val="01284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2" name="Google Shape;102;p16"/>
            <p:cNvGrpSpPr/>
            <p:nvPr/>
          </p:nvGrpSpPr>
          <p:grpSpPr>
            <a:xfrm>
              <a:off x="1748915" y="3345226"/>
              <a:ext cx="2018893" cy="1207712"/>
              <a:chOff x="1748915" y="3345226"/>
              <a:chExt cx="2018893" cy="1207712"/>
            </a:xfrm>
          </p:grpSpPr>
          <p:sp>
            <p:nvSpPr>
              <p:cNvPr id="103" name="Google Shape;103;p16"/>
              <p:cNvSpPr/>
              <p:nvPr/>
            </p:nvSpPr>
            <p:spPr>
              <a:xfrm>
                <a:off x="2471826" y="3345226"/>
                <a:ext cx="1295982" cy="825151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0303" fill="none" extrusionOk="0">
                    <a:moveTo>
                      <a:pt x="0" y="30302"/>
                    </a:moveTo>
                    <a:lnTo>
                      <a:pt x="7406" y="30302"/>
                    </a:lnTo>
                    <a:cubicBezTo>
                      <a:pt x="10859" y="30302"/>
                      <a:pt x="13656" y="27504"/>
                      <a:pt x="13656" y="24052"/>
                    </a:cubicBezTo>
                    <a:lnTo>
                      <a:pt x="13656" y="6252"/>
                    </a:lnTo>
                    <a:cubicBezTo>
                      <a:pt x="13656" y="2787"/>
                      <a:pt x="16454" y="1"/>
                      <a:pt x="19907" y="1"/>
                    </a:cubicBezTo>
                    <a:lnTo>
                      <a:pt x="36016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" name="Google Shape;104;p16"/>
              <p:cNvGrpSpPr/>
              <p:nvPr/>
            </p:nvGrpSpPr>
            <p:grpSpPr>
              <a:xfrm>
                <a:off x="1748915" y="3757631"/>
                <a:ext cx="794980" cy="795307"/>
                <a:chOff x="1748915" y="3757631"/>
                <a:chExt cx="794980" cy="795307"/>
              </a:xfrm>
            </p:grpSpPr>
            <p:sp>
              <p:nvSpPr>
                <p:cNvPr id="105" name="Google Shape;105;p16"/>
                <p:cNvSpPr/>
                <p:nvPr/>
              </p:nvSpPr>
              <p:spPr>
                <a:xfrm>
                  <a:off x="1748915" y="3757631"/>
                  <a:ext cx="794980" cy="79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5" h="29207" extrusionOk="0">
                      <a:moveTo>
                        <a:pt x="14597" y="1"/>
                      </a:moveTo>
                      <a:cubicBezTo>
                        <a:pt x="6537" y="1"/>
                        <a:pt x="0" y="6537"/>
                        <a:pt x="0" y="14598"/>
                      </a:cubicBezTo>
                      <a:cubicBezTo>
                        <a:pt x="0" y="22658"/>
                        <a:pt x="6537" y="29207"/>
                        <a:pt x="14597" y="29207"/>
                      </a:cubicBezTo>
                      <a:cubicBezTo>
                        <a:pt x="22658" y="29207"/>
                        <a:pt x="29194" y="22658"/>
                        <a:pt x="29194" y="14598"/>
                      </a:cubicBezTo>
                      <a:cubicBezTo>
                        <a:pt x="29194" y="6537"/>
                        <a:pt x="22658" y="1"/>
                        <a:pt x="1459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6" name="Google Shape;106;p16"/>
                <p:cNvGrpSpPr/>
                <p:nvPr/>
              </p:nvGrpSpPr>
              <p:grpSpPr>
                <a:xfrm>
                  <a:off x="2010542" y="3993008"/>
                  <a:ext cx="272681" cy="342063"/>
                  <a:chOff x="2010542" y="3993008"/>
                  <a:chExt cx="272681" cy="342063"/>
                </a:xfrm>
              </p:grpSpPr>
              <p:sp>
                <p:nvSpPr>
                  <p:cNvPr id="107" name="Google Shape;107;p16"/>
                  <p:cNvSpPr/>
                  <p:nvPr/>
                </p:nvSpPr>
                <p:spPr>
                  <a:xfrm>
                    <a:off x="2010542" y="3993008"/>
                    <a:ext cx="272681" cy="3420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14" h="12562" extrusionOk="0">
                        <a:moveTo>
                          <a:pt x="4989" y="453"/>
                        </a:moveTo>
                        <a:cubicBezTo>
                          <a:pt x="6573" y="2263"/>
                          <a:pt x="8347" y="2489"/>
                          <a:pt x="9133" y="2489"/>
                        </a:cubicBezTo>
                        <a:cubicBezTo>
                          <a:pt x="9383" y="2489"/>
                          <a:pt x="9549" y="2465"/>
                          <a:pt x="9549" y="2465"/>
                        </a:cubicBezTo>
                        <a:lnTo>
                          <a:pt x="9549" y="6239"/>
                        </a:lnTo>
                        <a:cubicBezTo>
                          <a:pt x="9549" y="8287"/>
                          <a:pt x="8442" y="10180"/>
                          <a:pt x="6644" y="11192"/>
                        </a:cubicBezTo>
                        <a:lnTo>
                          <a:pt x="4989" y="12121"/>
                        </a:lnTo>
                        <a:lnTo>
                          <a:pt x="3346" y="11192"/>
                        </a:lnTo>
                        <a:cubicBezTo>
                          <a:pt x="1560" y="10180"/>
                          <a:pt x="441" y="8287"/>
                          <a:pt x="441" y="6239"/>
                        </a:cubicBezTo>
                        <a:lnTo>
                          <a:pt x="441" y="2465"/>
                        </a:lnTo>
                        <a:cubicBezTo>
                          <a:pt x="441" y="2465"/>
                          <a:pt x="620" y="2489"/>
                          <a:pt x="917" y="2489"/>
                        </a:cubicBezTo>
                        <a:cubicBezTo>
                          <a:pt x="935" y="2489"/>
                          <a:pt x="953" y="2489"/>
                          <a:pt x="972" y="2489"/>
                        </a:cubicBezTo>
                        <a:cubicBezTo>
                          <a:pt x="1790" y="2489"/>
                          <a:pt x="3418" y="2222"/>
                          <a:pt x="4989" y="453"/>
                        </a:cubicBezTo>
                        <a:close/>
                        <a:moveTo>
                          <a:pt x="4989" y="1"/>
                        </a:moveTo>
                        <a:cubicBezTo>
                          <a:pt x="4858" y="1"/>
                          <a:pt x="4739" y="60"/>
                          <a:pt x="4668" y="155"/>
                        </a:cubicBezTo>
                        <a:cubicBezTo>
                          <a:pt x="3203" y="1810"/>
                          <a:pt x="1691" y="2060"/>
                          <a:pt x="929" y="2060"/>
                        </a:cubicBezTo>
                        <a:cubicBezTo>
                          <a:pt x="691" y="2060"/>
                          <a:pt x="548" y="2025"/>
                          <a:pt x="548" y="2025"/>
                        </a:cubicBezTo>
                        <a:cubicBezTo>
                          <a:pt x="512" y="2025"/>
                          <a:pt x="489" y="2013"/>
                          <a:pt x="453" y="2013"/>
                        </a:cubicBezTo>
                        <a:cubicBezTo>
                          <a:pt x="346" y="2013"/>
                          <a:pt x="250" y="2037"/>
                          <a:pt x="167" y="2120"/>
                        </a:cubicBezTo>
                        <a:cubicBezTo>
                          <a:pt x="72" y="2203"/>
                          <a:pt x="0" y="2322"/>
                          <a:pt x="0" y="2453"/>
                        </a:cubicBezTo>
                        <a:lnTo>
                          <a:pt x="0" y="6239"/>
                        </a:lnTo>
                        <a:cubicBezTo>
                          <a:pt x="0" y="8454"/>
                          <a:pt x="1191" y="10490"/>
                          <a:pt x="3132" y="11585"/>
                        </a:cubicBezTo>
                        <a:lnTo>
                          <a:pt x="4787" y="12502"/>
                        </a:lnTo>
                        <a:cubicBezTo>
                          <a:pt x="4858" y="12550"/>
                          <a:pt x="4930" y="12562"/>
                          <a:pt x="5013" y="12562"/>
                        </a:cubicBezTo>
                        <a:cubicBezTo>
                          <a:pt x="5084" y="12562"/>
                          <a:pt x="5156" y="12550"/>
                          <a:pt x="5227" y="12502"/>
                        </a:cubicBezTo>
                        <a:lnTo>
                          <a:pt x="6882" y="11585"/>
                        </a:lnTo>
                        <a:cubicBezTo>
                          <a:pt x="8823" y="10490"/>
                          <a:pt x="10014" y="8442"/>
                          <a:pt x="10014" y="6239"/>
                        </a:cubicBezTo>
                        <a:lnTo>
                          <a:pt x="10014" y="2453"/>
                        </a:lnTo>
                        <a:cubicBezTo>
                          <a:pt x="10014" y="2322"/>
                          <a:pt x="9954" y="2203"/>
                          <a:pt x="9847" y="2120"/>
                        </a:cubicBezTo>
                        <a:cubicBezTo>
                          <a:pt x="9775" y="2037"/>
                          <a:pt x="9668" y="2013"/>
                          <a:pt x="9561" y="2013"/>
                        </a:cubicBezTo>
                        <a:lnTo>
                          <a:pt x="9490" y="2013"/>
                        </a:lnTo>
                        <a:cubicBezTo>
                          <a:pt x="9490" y="2013"/>
                          <a:pt x="9371" y="2025"/>
                          <a:pt x="9144" y="2025"/>
                        </a:cubicBezTo>
                        <a:cubicBezTo>
                          <a:pt x="8490" y="2025"/>
                          <a:pt x="6823" y="1846"/>
                          <a:pt x="5346" y="132"/>
                        </a:cubicBezTo>
                        <a:cubicBezTo>
                          <a:pt x="5251" y="60"/>
                          <a:pt x="5132" y="1"/>
                          <a:pt x="49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108;p16"/>
                  <p:cNvSpPr/>
                  <p:nvPr/>
                </p:nvSpPr>
                <p:spPr>
                  <a:xfrm>
                    <a:off x="2146393" y="3998835"/>
                    <a:ext cx="27" cy="3291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2086" fill="none" extrusionOk="0">
                        <a:moveTo>
                          <a:pt x="0" y="1"/>
                        </a:moveTo>
                        <a:lnTo>
                          <a:pt x="0" y="12086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9" name="Google Shape;109;p16"/>
            <p:cNvGrpSpPr/>
            <p:nvPr/>
          </p:nvGrpSpPr>
          <p:grpSpPr>
            <a:xfrm>
              <a:off x="5365824" y="3345226"/>
              <a:ext cx="2029286" cy="1207712"/>
              <a:chOff x="5365824" y="3345226"/>
              <a:chExt cx="2029286" cy="1207712"/>
            </a:xfrm>
          </p:grpSpPr>
          <p:sp>
            <p:nvSpPr>
              <p:cNvPr id="110" name="Google Shape;110;p16"/>
              <p:cNvSpPr/>
              <p:nvPr/>
            </p:nvSpPr>
            <p:spPr>
              <a:xfrm>
                <a:off x="5365824" y="3345226"/>
                <a:ext cx="1295982" cy="825151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0303" fill="none" extrusionOk="0">
                    <a:moveTo>
                      <a:pt x="36017" y="30302"/>
                    </a:moveTo>
                    <a:lnTo>
                      <a:pt x="28623" y="30302"/>
                    </a:lnTo>
                    <a:cubicBezTo>
                      <a:pt x="25170" y="30302"/>
                      <a:pt x="22372" y="27504"/>
                      <a:pt x="22372" y="24052"/>
                    </a:cubicBezTo>
                    <a:lnTo>
                      <a:pt x="22372" y="6252"/>
                    </a:lnTo>
                    <a:cubicBezTo>
                      <a:pt x="22372" y="2787"/>
                      <a:pt x="19574" y="1"/>
                      <a:pt x="16121" y="1"/>
                    </a:cubicBez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16"/>
              <p:cNvGrpSpPr/>
              <p:nvPr/>
            </p:nvGrpSpPr>
            <p:grpSpPr>
              <a:xfrm>
                <a:off x="6599803" y="3757631"/>
                <a:ext cx="795307" cy="795307"/>
                <a:chOff x="6599803" y="3757631"/>
                <a:chExt cx="795307" cy="795307"/>
              </a:xfrm>
            </p:grpSpPr>
            <p:sp>
              <p:nvSpPr>
                <p:cNvPr id="112" name="Google Shape;112;p16"/>
                <p:cNvSpPr/>
                <p:nvPr/>
              </p:nvSpPr>
              <p:spPr>
                <a:xfrm>
                  <a:off x="6599803" y="3757631"/>
                  <a:ext cx="795307" cy="79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7" h="29207" extrusionOk="0">
                      <a:moveTo>
                        <a:pt x="14598" y="1"/>
                      </a:moveTo>
                      <a:cubicBezTo>
                        <a:pt x="6537" y="1"/>
                        <a:pt x="1" y="6537"/>
                        <a:pt x="1" y="14598"/>
                      </a:cubicBezTo>
                      <a:cubicBezTo>
                        <a:pt x="1" y="22658"/>
                        <a:pt x="6537" y="29207"/>
                        <a:pt x="14598" y="29207"/>
                      </a:cubicBezTo>
                      <a:cubicBezTo>
                        <a:pt x="22658" y="29207"/>
                        <a:pt x="29207" y="22658"/>
                        <a:pt x="29207" y="14598"/>
                      </a:cubicBezTo>
                      <a:cubicBezTo>
                        <a:pt x="29207" y="6537"/>
                        <a:pt x="22658" y="1"/>
                        <a:pt x="14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3" name="Google Shape;113;p16"/>
                <p:cNvGrpSpPr/>
                <p:nvPr/>
              </p:nvGrpSpPr>
              <p:grpSpPr>
                <a:xfrm>
                  <a:off x="6873766" y="4024132"/>
                  <a:ext cx="247385" cy="289210"/>
                  <a:chOff x="6873766" y="4024132"/>
                  <a:chExt cx="247385" cy="289210"/>
                </a:xfrm>
              </p:grpSpPr>
              <p:sp>
                <p:nvSpPr>
                  <p:cNvPr id="114" name="Google Shape;114;p16"/>
                  <p:cNvSpPr/>
                  <p:nvPr/>
                </p:nvSpPr>
                <p:spPr>
                  <a:xfrm>
                    <a:off x="6945082" y="4143127"/>
                    <a:ext cx="176069" cy="170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66" h="6251" fill="none" extrusionOk="0">
                        <a:moveTo>
                          <a:pt x="4525" y="1608"/>
                        </a:moveTo>
                        <a:lnTo>
                          <a:pt x="5716" y="2798"/>
                        </a:lnTo>
                        <a:cubicBezTo>
                          <a:pt x="6466" y="3536"/>
                          <a:pt x="6466" y="4763"/>
                          <a:pt x="5716" y="5501"/>
                        </a:cubicBezTo>
                        <a:lnTo>
                          <a:pt x="5716" y="5501"/>
                        </a:lnTo>
                        <a:cubicBezTo>
                          <a:pt x="4978" y="6251"/>
                          <a:pt x="3751" y="6251"/>
                          <a:pt x="3013" y="5501"/>
                        </a:cubicBezTo>
                        <a:lnTo>
                          <a:pt x="751" y="3239"/>
                        </a:lnTo>
                        <a:cubicBezTo>
                          <a:pt x="1" y="2501"/>
                          <a:pt x="1" y="1274"/>
                          <a:pt x="751" y="536"/>
                        </a:cubicBezTo>
                        <a:lnTo>
                          <a:pt x="751" y="536"/>
                        </a:lnTo>
                        <a:cubicBezTo>
                          <a:pt x="1049" y="238"/>
                          <a:pt x="1418" y="60"/>
                          <a:pt x="1799" y="0"/>
                        </a:cubicBez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15;p16"/>
                  <p:cNvSpPr/>
                  <p:nvPr/>
                </p:nvSpPr>
                <p:spPr>
                  <a:xfrm>
                    <a:off x="6873766" y="4024132"/>
                    <a:ext cx="176069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66" h="6264" fill="none" extrusionOk="0">
                        <a:moveTo>
                          <a:pt x="1941" y="4656"/>
                        </a:moveTo>
                        <a:lnTo>
                          <a:pt x="751" y="3465"/>
                        </a:lnTo>
                        <a:cubicBezTo>
                          <a:pt x="0" y="2715"/>
                          <a:pt x="0" y="1489"/>
                          <a:pt x="751" y="751"/>
                        </a:cubicBezTo>
                        <a:lnTo>
                          <a:pt x="751" y="751"/>
                        </a:lnTo>
                        <a:cubicBezTo>
                          <a:pt x="1489" y="1"/>
                          <a:pt x="2715" y="1"/>
                          <a:pt x="3453" y="751"/>
                        </a:cubicBezTo>
                        <a:lnTo>
                          <a:pt x="5715" y="3013"/>
                        </a:lnTo>
                        <a:cubicBezTo>
                          <a:pt x="6466" y="3763"/>
                          <a:pt x="6466" y="4977"/>
                          <a:pt x="5715" y="5728"/>
                        </a:cubicBezTo>
                        <a:lnTo>
                          <a:pt x="5715" y="5728"/>
                        </a:lnTo>
                        <a:cubicBezTo>
                          <a:pt x="5418" y="6025"/>
                          <a:pt x="5049" y="6204"/>
                          <a:pt x="4656" y="6263"/>
                        </a:cubicBez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16" name="Google Shape;116;p16"/>
            <p:cNvGrpSpPr/>
            <p:nvPr/>
          </p:nvGrpSpPr>
          <p:grpSpPr>
            <a:xfrm>
              <a:off x="1748915" y="2610265"/>
              <a:ext cx="2018893" cy="795307"/>
              <a:chOff x="1748915" y="2610265"/>
              <a:chExt cx="2018893" cy="795307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2471826" y="3029793"/>
                <a:ext cx="129598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1" fill="none" extrusionOk="0">
                    <a:moveTo>
                      <a:pt x="0" y="0"/>
                    </a:moveTo>
                    <a:lnTo>
                      <a:pt x="36016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" name="Google Shape;118;p16"/>
              <p:cNvGrpSpPr/>
              <p:nvPr/>
            </p:nvGrpSpPr>
            <p:grpSpPr>
              <a:xfrm>
                <a:off x="1748915" y="2610265"/>
                <a:ext cx="794980" cy="795307"/>
                <a:chOff x="1748915" y="2610265"/>
                <a:chExt cx="794980" cy="795307"/>
              </a:xfrm>
            </p:grpSpPr>
            <p:sp>
              <p:nvSpPr>
                <p:cNvPr id="119" name="Google Shape;119;p16"/>
                <p:cNvSpPr/>
                <p:nvPr/>
              </p:nvSpPr>
              <p:spPr>
                <a:xfrm>
                  <a:off x="1748915" y="2610265"/>
                  <a:ext cx="794980" cy="79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5" h="29207" extrusionOk="0">
                      <a:moveTo>
                        <a:pt x="14597" y="1"/>
                      </a:moveTo>
                      <a:cubicBezTo>
                        <a:pt x="6537" y="1"/>
                        <a:pt x="0" y="6537"/>
                        <a:pt x="0" y="14598"/>
                      </a:cubicBezTo>
                      <a:cubicBezTo>
                        <a:pt x="0" y="22670"/>
                        <a:pt x="6537" y="29207"/>
                        <a:pt x="14597" y="29207"/>
                      </a:cubicBezTo>
                      <a:cubicBezTo>
                        <a:pt x="22658" y="29207"/>
                        <a:pt x="29194" y="22670"/>
                        <a:pt x="29194" y="14598"/>
                      </a:cubicBezTo>
                      <a:cubicBezTo>
                        <a:pt x="29194" y="6537"/>
                        <a:pt x="22658" y="1"/>
                        <a:pt x="1459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0" name="Google Shape;120;p16"/>
                <p:cNvGrpSpPr/>
                <p:nvPr/>
              </p:nvGrpSpPr>
              <p:grpSpPr>
                <a:xfrm>
                  <a:off x="1987206" y="2784701"/>
                  <a:ext cx="318700" cy="421494"/>
                  <a:chOff x="1987206" y="2784701"/>
                  <a:chExt cx="318700" cy="421494"/>
                </a:xfrm>
              </p:grpSpPr>
              <p:sp>
                <p:nvSpPr>
                  <p:cNvPr id="121" name="Google Shape;121;p16"/>
                  <p:cNvSpPr/>
                  <p:nvPr/>
                </p:nvSpPr>
                <p:spPr>
                  <a:xfrm>
                    <a:off x="1993360" y="2971118"/>
                    <a:ext cx="306392" cy="2288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52" h="8406" extrusionOk="0">
                        <a:moveTo>
                          <a:pt x="227" y="0"/>
                        </a:moveTo>
                        <a:cubicBezTo>
                          <a:pt x="108" y="0"/>
                          <a:pt x="0" y="107"/>
                          <a:pt x="0" y="226"/>
                        </a:cubicBezTo>
                        <a:lnTo>
                          <a:pt x="0" y="8180"/>
                        </a:lnTo>
                        <a:cubicBezTo>
                          <a:pt x="0" y="8299"/>
                          <a:pt x="108" y="8406"/>
                          <a:pt x="227" y="8406"/>
                        </a:cubicBezTo>
                        <a:lnTo>
                          <a:pt x="11026" y="8406"/>
                        </a:lnTo>
                        <a:cubicBezTo>
                          <a:pt x="11145" y="8406"/>
                          <a:pt x="11252" y="8299"/>
                          <a:pt x="11252" y="8180"/>
                        </a:cubicBezTo>
                        <a:lnTo>
                          <a:pt x="11252" y="226"/>
                        </a:lnTo>
                        <a:cubicBezTo>
                          <a:pt x="11252" y="107"/>
                          <a:pt x="11145" y="0"/>
                          <a:pt x="1102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16"/>
                  <p:cNvSpPr/>
                  <p:nvPr/>
                </p:nvSpPr>
                <p:spPr>
                  <a:xfrm>
                    <a:off x="1987206" y="2964936"/>
                    <a:ext cx="318700" cy="241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4" h="8860" extrusionOk="0">
                        <a:moveTo>
                          <a:pt x="11252" y="453"/>
                        </a:moveTo>
                        <a:lnTo>
                          <a:pt x="11252" y="8407"/>
                        </a:lnTo>
                        <a:lnTo>
                          <a:pt x="453" y="8407"/>
                        </a:lnTo>
                        <a:lnTo>
                          <a:pt x="453" y="453"/>
                        </a:lnTo>
                        <a:close/>
                        <a:moveTo>
                          <a:pt x="453" y="1"/>
                        </a:moveTo>
                        <a:cubicBezTo>
                          <a:pt x="191" y="1"/>
                          <a:pt x="0" y="191"/>
                          <a:pt x="0" y="453"/>
                        </a:cubicBezTo>
                        <a:lnTo>
                          <a:pt x="0" y="8407"/>
                        </a:lnTo>
                        <a:cubicBezTo>
                          <a:pt x="0" y="8669"/>
                          <a:pt x="191" y="8859"/>
                          <a:pt x="453" y="8859"/>
                        </a:cubicBezTo>
                        <a:lnTo>
                          <a:pt x="11252" y="8859"/>
                        </a:lnTo>
                        <a:cubicBezTo>
                          <a:pt x="11502" y="8859"/>
                          <a:pt x="11704" y="8669"/>
                          <a:pt x="11704" y="8407"/>
                        </a:cubicBezTo>
                        <a:lnTo>
                          <a:pt x="11704" y="453"/>
                        </a:lnTo>
                        <a:cubicBezTo>
                          <a:pt x="11704" y="191"/>
                          <a:pt x="11490" y="1"/>
                          <a:pt x="11252" y="1"/>
                        </a:cubicBezTo>
                        <a:close/>
                      </a:path>
                    </a:pathLst>
                  </a:custGeom>
                  <a:solidFill>
                    <a:srgbClr val="0128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16"/>
                  <p:cNvSpPr/>
                  <p:nvPr/>
                </p:nvSpPr>
                <p:spPr>
                  <a:xfrm>
                    <a:off x="1991726" y="3007742"/>
                    <a:ext cx="309660" cy="116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72" h="4275" fill="none" extrusionOk="0">
                        <a:moveTo>
                          <a:pt x="11371" y="1"/>
                        </a:moveTo>
                        <a:lnTo>
                          <a:pt x="5656" y="4275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6"/>
                  <p:cNvSpPr/>
                  <p:nvPr/>
                </p:nvSpPr>
                <p:spPr>
                  <a:xfrm>
                    <a:off x="1991726" y="2851795"/>
                    <a:ext cx="309660" cy="116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72" h="4264" fill="none" extrusionOk="0">
                        <a:moveTo>
                          <a:pt x="11371" y="4263"/>
                        </a:moveTo>
                        <a:lnTo>
                          <a:pt x="5656" y="1"/>
                        </a:lnTo>
                        <a:lnTo>
                          <a:pt x="1" y="4263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6"/>
                  <p:cNvSpPr/>
                  <p:nvPr/>
                </p:nvSpPr>
                <p:spPr>
                  <a:xfrm>
                    <a:off x="2223863" y="3124123"/>
                    <a:ext cx="69736" cy="69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1" h="2561" fill="none" extrusionOk="0">
                        <a:moveTo>
                          <a:pt x="1" y="1"/>
                        </a:moveTo>
                        <a:lnTo>
                          <a:pt x="2561" y="256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126;p16"/>
                  <p:cNvSpPr/>
                  <p:nvPr/>
                </p:nvSpPr>
                <p:spPr>
                  <a:xfrm>
                    <a:off x="1999514" y="3124123"/>
                    <a:ext cx="69736" cy="69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1" h="2561" fill="none" extrusionOk="0">
                        <a:moveTo>
                          <a:pt x="2560" y="1"/>
                        </a:moveTo>
                        <a:lnTo>
                          <a:pt x="1" y="256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127;p16"/>
                  <p:cNvSpPr/>
                  <p:nvPr/>
                </p:nvSpPr>
                <p:spPr>
                  <a:xfrm>
                    <a:off x="2024811" y="2784701"/>
                    <a:ext cx="243164" cy="245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0" h="9002" fill="none" extrusionOk="0">
                        <a:moveTo>
                          <a:pt x="0" y="9001"/>
                        </a:moveTo>
                        <a:lnTo>
                          <a:pt x="0" y="0"/>
                        </a:lnTo>
                        <a:lnTo>
                          <a:pt x="8930" y="0"/>
                        </a:lnTo>
                        <a:lnTo>
                          <a:pt x="8930" y="8989"/>
                        </a:lnTo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128;p16"/>
                  <p:cNvSpPr/>
                  <p:nvPr/>
                </p:nvSpPr>
                <p:spPr>
                  <a:xfrm>
                    <a:off x="2030625" y="2814350"/>
                    <a:ext cx="232506" cy="17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14" h="6168" extrusionOk="0">
                        <a:moveTo>
                          <a:pt x="1" y="0"/>
                        </a:moveTo>
                        <a:lnTo>
                          <a:pt x="1" y="6168"/>
                        </a:lnTo>
                        <a:lnTo>
                          <a:pt x="8014" y="6168"/>
                        </a:lnTo>
                        <a:lnTo>
                          <a:pt x="801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129;p16"/>
                  <p:cNvSpPr/>
                  <p:nvPr/>
                </p:nvSpPr>
                <p:spPr>
                  <a:xfrm>
                    <a:off x="2075377" y="2836901"/>
                    <a:ext cx="148512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1" fill="none" extrusionOk="0">
                        <a:moveTo>
                          <a:pt x="1" y="0"/>
                        </a:moveTo>
                        <a:lnTo>
                          <a:pt x="5454" y="0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6"/>
                  <p:cNvSpPr/>
                  <p:nvPr/>
                </p:nvSpPr>
                <p:spPr>
                  <a:xfrm>
                    <a:off x="2075377" y="2889073"/>
                    <a:ext cx="148512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1" fill="none" extrusionOk="0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6"/>
                  <p:cNvSpPr/>
                  <p:nvPr/>
                </p:nvSpPr>
                <p:spPr>
                  <a:xfrm>
                    <a:off x="2075377" y="2941600"/>
                    <a:ext cx="148512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1" fill="none" extrusionOk="0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6"/>
                  <p:cNvSpPr/>
                  <p:nvPr/>
                </p:nvSpPr>
                <p:spPr>
                  <a:xfrm>
                    <a:off x="2075377" y="2993800"/>
                    <a:ext cx="148512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1" fill="none" extrusionOk="0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33" name="Google Shape;133;p16"/>
            <p:cNvGrpSpPr/>
            <p:nvPr/>
          </p:nvGrpSpPr>
          <p:grpSpPr>
            <a:xfrm>
              <a:off x="3365446" y="2435856"/>
              <a:ext cx="2400787" cy="1502065"/>
              <a:chOff x="3365446" y="2435856"/>
              <a:chExt cx="2400787" cy="1502065"/>
            </a:xfrm>
          </p:grpSpPr>
          <p:sp>
            <p:nvSpPr>
              <p:cNvPr id="134" name="Google Shape;134;p16"/>
              <p:cNvSpPr/>
              <p:nvPr/>
            </p:nvSpPr>
            <p:spPr>
              <a:xfrm>
                <a:off x="3446510" y="2435856"/>
                <a:ext cx="2238360" cy="1344508"/>
              </a:xfrm>
              <a:custGeom>
                <a:avLst/>
                <a:gdLst/>
                <a:ahLst/>
                <a:cxnLst/>
                <a:rect l="l" t="t" r="r" b="b"/>
                <a:pathLst>
                  <a:path w="82202" h="49376" extrusionOk="0">
                    <a:moveTo>
                      <a:pt x="1012" y="0"/>
                    </a:moveTo>
                    <a:cubicBezTo>
                      <a:pt x="453" y="0"/>
                      <a:pt x="0" y="452"/>
                      <a:pt x="0" y="1012"/>
                    </a:cubicBezTo>
                    <a:lnTo>
                      <a:pt x="0" y="48363"/>
                    </a:lnTo>
                    <a:cubicBezTo>
                      <a:pt x="0" y="48935"/>
                      <a:pt x="465" y="49375"/>
                      <a:pt x="1012" y="49375"/>
                    </a:cubicBezTo>
                    <a:lnTo>
                      <a:pt x="81177" y="49375"/>
                    </a:lnTo>
                    <a:cubicBezTo>
                      <a:pt x="81737" y="49375"/>
                      <a:pt x="82177" y="48935"/>
                      <a:pt x="82201" y="48375"/>
                    </a:cubicBezTo>
                    <a:lnTo>
                      <a:pt x="82201" y="1012"/>
                    </a:lnTo>
                    <a:cubicBezTo>
                      <a:pt x="82201" y="441"/>
                      <a:pt x="81737" y="0"/>
                      <a:pt x="81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3365446" y="3780341"/>
                <a:ext cx="2400787" cy="157580"/>
              </a:xfrm>
              <a:custGeom>
                <a:avLst/>
                <a:gdLst/>
                <a:ahLst/>
                <a:cxnLst/>
                <a:rect l="l" t="t" r="r" b="b"/>
                <a:pathLst>
                  <a:path w="88167" h="5787" extrusionOk="0">
                    <a:moveTo>
                      <a:pt x="906" y="0"/>
                    </a:moveTo>
                    <a:cubicBezTo>
                      <a:pt x="406" y="0"/>
                      <a:pt x="1" y="417"/>
                      <a:pt x="1" y="905"/>
                    </a:cubicBezTo>
                    <a:cubicBezTo>
                      <a:pt x="1" y="3596"/>
                      <a:pt x="2192" y="5787"/>
                      <a:pt x="4882" y="5787"/>
                    </a:cubicBezTo>
                    <a:lnTo>
                      <a:pt x="83261" y="5787"/>
                    </a:lnTo>
                    <a:cubicBezTo>
                      <a:pt x="85964" y="5787"/>
                      <a:pt x="88131" y="3608"/>
                      <a:pt x="88167" y="905"/>
                    </a:cubicBezTo>
                    <a:cubicBezTo>
                      <a:pt x="88167" y="405"/>
                      <a:pt x="87750" y="0"/>
                      <a:pt x="87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3506798" y="2497777"/>
                <a:ext cx="2116779" cy="1220666"/>
              </a:xfrm>
              <a:custGeom>
                <a:avLst/>
                <a:gdLst/>
                <a:ahLst/>
                <a:cxnLst/>
                <a:rect l="l" t="t" r="r" b="b"/>
                <a:pathLst>
                  <a:path w="77737" h="44828" extrusionOk="0">
                    <a:moveTo>
                      <a:pt x="489" y="0"/>
                    </a:moveTo>
                    <a:cubicBezTo>
                      <a:pt x="227" y="0"/>
                      <a:pt x="1" y="226"/>
                      <a:pt x="1" y="488"/>
                    </a:cubicBezTo>
                    <a:lnTo>
                      <a:pt x="1" y="44351"/>
                    </a:lnTo>
                    <a:cubicBezTo>
                      <a:pt x="1" y="44606"/>
                      <a:pt x="216" y="44828"/>
                      <a:pt x="480" y="44828"/>
                    </a:cubicBezTo>
                    <a:cubicBezTo>
                      <a:pt x="487" y="44828"/>
                      <a:pt x="494" y="44827"/>
                      <a:pt x="501" y="44827"/>
                    </a:cubicBezTo>
                    <a:lnTo>
                      <a:pt x="77249" y="44827"/>
                    </a:lnTo>
                    <a:cubicBezTo>
                      <a:pt x="77511" y="44827"/>
                      <a:pt x="77737" y="44601"/>
                      <a:pt x="77737" y="44339"/>
                    </a:cubicBezTo>
                    <a:lnTo>
                      <a:pt x="77737" y="488"/>
                    </a:lnTo>
                    <a:cubicBezTo>
                      <a:pt x="77737" y="226"/>
                      <a:pt x="77511" y="0"/>
                      <a:pt x="77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4229160" y="2739308"/>
                <a:ext cx="652322" cy="769030"/>
              </a:xfrm>
              <a:custGeom>
                <a:avLst/>
                <a:gdLst/>
                <a:ahLst/>
                <a:cxnLst/>
                <a:rect l="l" t="t" r="r" b="b"/>
                <a:pathLst>
                  <a:path w="23956" h="28242" extrusionOk="0">
                    <a:moveTo>
                      <a:pt x="11978" y="0"/>
                    </a:moveTo>
                    <a:cubicBezTo>
                      <a:pt x="583" y="0"/>
                      <a:pt x="0" y="2834"/>
                      <a:pt x="0" y="3405"/>
                    </a:cubicBezTo>
                    <a:lnTo>
                      <a:pt x="0" y="12895"/>
                    </a:lnTo>
                    <a:cubicBezTo>
                      <a:pt x="0" y="18253"/>
                      <a:pt x="2905" y="23217"/>
                      <a:pt x="7560" y="25837"/>
                    </a:cubicBezTo>
                    <a:lnTo>
                      <a:pt x="11692" y="28170"/>
                    </a:lnTo>
                    <a:cubicBezTo>
                      <a:pt x="11775" y="28218"/>
                      <a:pt x="11871" y="28242"/>
                      <a:pt x="11966" y="28242"/>
                    </a:cubicBezTo>
                    <a:cubicBezTo>
                      <a:pt x="12049" y="28242"/>
                      <a:pt x="12156" y="28230"/>
                      <a:pt x="12263" y="28170"/>
                    </a:cubicBezTo>
                    <a:lnTo>
                      <a:pt x="16395" y="25837"/>
                    </a:lnTo>
                    <a:cubicBezTo>
                      <a:pt x="21062" y="23217"/>
                      <a:pt x="23955" y="18253"/>
                      <a:pt x="23955" y="12895"/>
                    </a:cubicBezTo>
                    <a:lnTo>
                      <a:pt x="23955" y="3405"/>
                    </a:lnTo>
                    <a:cubicBezTo>
                      <a:pt x="23955" y="3358"/>
                      <a:pt x="23955" y="3310"/>
                      <a:pt x="23943" y="3274"/>
                    </a:cubicBezTo>
                    <a:cubicBezTo>
                      <a:pt x="23860" y="2941"/>
                      <a:pt x="22812" y="0"/>
                      <a:pt x="11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4213257" y="2724386"/>
                <a:ext cx="682493" cy="799854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29374" extrusionOk="0">
                    <a:moveTo>
                      <a:pt x="12550" y="1108"/>
                    </a:moveTo>
                    <a:cubicBezTo>
                      <a:pt x="23254" y="1108"/>
                      <a:pt x="23956" y="3965"/>
                      <a:pt x="23956" y="3965"/>
                    </a:cubicBezTo>
                    <a:lnTo>
                      <a:pt x="23956" y="13467"/>
                    </a:lnTo>
                    <a:cubicBezTo>
                      <a:pt x="23956" y="18634"/>
                      <a:pt x="21182" y="23372"/>
                      <a:pt x="16681" y="25909"/>
                    </a:cubicBezTo>
                    <a:lnTo>
                      <a:pt x="12550" y="28242"/>
                    </a:lnTo>
                    <a:lnTo>
                      <a:pt x="8406" y="25909"/>
                    </a:lnTo>
                    <a:cubicBezTo>
                      <a:pt x="3918" y="23372"/>
                      <a:pt x="1132" y="18634"/>
                      <a:pt x="1132" y="13467"/>
                    </a:cubicBezTo>
                    <a:lnTo>
                      <a:pt x="1132" y="3965"/>
                    </a:lnTo>
                    <a:cubicBezTo>
                      <a:pt x="1132" y="3965"/>
                      <a:pt x="1132" y="1108"/>
                      <a:pt x="12550" y="1108"/>
                    </a:cubicBezTo>
                    <a:close/>
                    <a:moveTo>
                      <a:pt x="12550" y="1"/>
                    </a:moveTo>
                    <a:cubicBezTo>
                      <a:pt x="7633" y="1"/>
                      <a:pt x="4108" y="513"/>
                      <a:pt x="2060" y="1548"/>
                    </a:cubicBezTo>
                    <a:cubicBezTo>
                      <a:pt x="155" y="2501"/>
                      <a:pt x="1" y="3644"/>
                      <a:pt x="1" y="3965"/>
                    </a:cubicBezTo>
                    <a:lnTo>
                      <a:pt x="1" y="13467"/>
                    </a:lnTo>
                    <a:cubicBezTo>
                      <a:pt x="1" y="19015"/>
                      <a:pt x="3013" y="24158"/>
                      <a:pt x="7847" y="26885"/>
                    </a:cubicBezTo>
                    <a:lnTo>
                      <a:pt x="11978" y="29230"/>
                    </a:lnTo>
                    <a:cubicBezTo>
                      <a:pt x="12145" y="29314"/>
                      <a:pt x="12335" y="29373"/>
                      <a:pt x="12538" y="29373"/>
                    </a:cubicBezTo>
                    <a:cubicBezTo>
                      <a:pt x="12728" y="29373"/>
                      <a:pt x="12907" y="29326"/>
                      <a:pt x="13086" y="29230"/>
                    </a:cubicBezTo>
                    <a:lnTo>
                      <a:pt x="17217" y="26885"/>
                    </a:lnTo>
                    <a:cubicBezTo>
                      <a:pt x="22063" y="24170"/>
                      <a:pt x="25063" y="19027"/>
                      <a:pt x="25063" y="13467"/>
                    </a:cubicBezTo>
                    <a:lnTo>
                      <a:pt x="25063" y="3965"/>
                    </a:lnTo>
                    <a:cubicBezTo>
                      <a:pt x="25063" y="3882"/>
                      <a:pt x="25051" y="3787"/>
                      <a:pt x="25039" y="3703"/>
                    </a:cubicBezTo>
                    <a:cubicBezTo>
                      <a:pt x="24956" y="3418"/>
                      <a:pt x="24587" y="2406"/>
                      <a:pt x="22730" y="1525"/>
                    </a:cubicBezTo>
                    <a:cubicBezTo>
                      <a:pt x="20587" y="513"/>
                      <a:pt x="17158" y="1"/>
                      <a:pt x="125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4399348" y="2987973"/>
                <a:ext cx="350178" cy="213674"/>
              </a:xfrm>
              <a:custGeom>
                <a:avLst/>
                <a:gdLst/>
                <a:ahLst/>
                <a:cxnLst/>
                <a:rect l="l" t="t" r="r" b="b"/>
                <a:pathLst>
                  <a:path w="12860" h="7847" fill="none" extrusionOk="0">
                    <a:moveTo>
                      <a:pt x="1" y="2858"/>
                    </a:moveTo>
                    <a:lnTo>
                      <a:pt x="5001" y="7847"/>
                    </a:lnTo>
                    <a:lnTo>
                      <a:pt x="12860" y="0"/>
                    </a:lnTo>
                  </a:path>
                </a:pathLst>
              </a:custGeom>
              <a:noFill/>
              <a:ln w="2797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" name="Google Shape;140;p16"/>
          <p:cNvGrpSpPr/>
          <p:nvPr/>
        </p:nvGrpSpPr>
        <p:grpSpPr>
          <a:xfrm>
            <a:off x="468858" y="1471782"/>
            <a:ext cx="1283185" cy="678753"/>
            <a:chOff x="521168" y="1525275"/>
            <a:chExt cx="1312856" cy="678753"/>
          </a:xfrm>
        </p:grpSpPr>
        <p:sp>
          <p:nvSpPr>
            <p:cNvPr id="141" name="Google Shape;141;p16"/>
            <p:cNvSpPr txBox="1"/>
            <p:nvPr/>
          </p:nvSpPr>
          <p:spPr>
            <a:xfrm>
              <a:off x="538024" y="15252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521168" y="1761828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/>
              <a:r>
                <a:rPr lang="ru-RU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создание нормативно-правовой базы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3" name="Google Shape;143;p16"/>
          <p:cNvGrpSpPr/>
          <p:nvPr/>
        </p:nvGrpSpPr>
        <p:grpSpPr>
          <a:xfrm>
            <a:off x="7495376" y="1410127"/>
            <a:ext cx="1285765" cy="784444"/>
            <a:chOff x="7433648" y="1525275"/>
            <a:chExt cx="1315495" cy="784444"/>
          </a:xfrm>
        </p:grpSpPr>
        <p:sp>
          <p:nvSpPr>
            <p:cNvPr id="144" name="Google Shape;144;p16"/>
            <p:cNvSpPr txBox="1"/>
            <p:nvPr/>
          </p:nvSpPr>
          <p:spPr>
            <a:xfrm>
              <a:off x="7433648" y="15252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7453143" y="186751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 algn="r"/>
              <a:r>
                <a:rPr lang="ru-RU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создание правил и принципов защиты информации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476242" y="3859162"/>
            <a:ext cx="1284892" cy="698530"/>
            <a:chOff x="519422" y="3825950"/>
            <a:chExt cx="1314602" cy="698530"/>
          </a:xfrm>
        </p:grpSpPr>
        <p:sp>
          <p:nvSpPr>
            <p:cNvPr id="147" name="Google Shape;147;p16"/>
            <p:cNvSpPr txBox="1"/>
            <p:nvPr/>
          </p:nvSpPr>
          <p:spPr>
            <a:xfrm>
              <a:off x="538024" y="382595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519422" y="4082280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/>
              <a:r>
                <a:rPr lang="ru-RU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формирование концепции безопасности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9" name="Google Shape;149;p16"/>
          <p:cNvGrpSpPr/>
          <p:nvPr/>
        </p:nvGrpSpPr>
        <p:grpSpPr>
          <a:xfrm>
            <a:off x="7457832" y="3688939"/>
            <a:ext cx="1306022" cy="860004"/>
            <a:chOff x="7414731" y="3825950"/>
            <a:chExt cx="1336220" cy="860004"/>
          </a:xfrm>
        </p:grpSpPr>
        <p:sp>
          <p:nvSpPr>
            <p:cNvPr id="150" name="Google Shape;150;p16"/>
            <p:cNvSpPr txBox="1"/>
            <p:nvPr/>
          </p:nvSpPr>
          <p:spPr>
            <a:xfrm>
              <a:off x="7433648" y="382595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7414731" y="4243754"/>
              <a:ext cx="133622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 algn="r"/>
              <a:r>
                <a:rPr lang="ru-RU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разработка мероприятий, планов, процедур по безопасной работе 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463403" y="2547876"/>
            <a:ext cx="1288640" cy="1110666"/>
            <a:chOff x="515587" y="2675625"/>
            <a:chExt cx="1318437" cy="1110666"/>
          </a:xfrm>
        </p:grpSpPr>
        <p:sp>
          <p:nvSpPr>
            <p:cNvPr id="153" name="Google Shape;153;p16"/>
            <p:cNvSpPr txBox="1"/>
            <p:nvPr/>
          </p:nvSpPr>
          <p:spPr>
            <a:xfrm>
              <a:off x="538024" y="26756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515587" y="2913459"/>
              <a:ext cx="1296000" cy="872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ru-RU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создание плана мероприятий по обучению и тестированию сотрудников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7456065" y="2513381"/>
            <a:ext cx="1285769" cy="754552"/>
            <a:chOff x="7433648" y="2675622"/>
            <a:chExt cx="1315499" cy="754552"/>
          </a:xfrm>
        </p:grpSpPr>
        <p:sp>
          <p:nvSpPr>
            <p:cNvPr id="156" name="Google Shape;156;p16"/>
            <p:cNvSpPr txBox="1"/>
            <p:nvPr/>
          </p:nvSpPr>
          <p:spPr>
            <a:xfrm>
              <a:off x="7433648" y="267562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7453144" y="2987974"/>
              <a:ext cx="1296003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 algn="r"/>
              <a:r>
                <a:rPr lang="ru-RU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описание действий по защите информации 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/>
          <p:cNvSpPr txBox="1">
            <a:spLocks noGrp="1"/>
          </p:cNvSpPr>
          <p:nvPr>
            <p:ph type="title"/>
          </p:nvPr>
        </p:nvSpPr>
        <p:spPr>
          <a:xfrm>
            <a:off x="644013" y="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dirty="0"/>
              <a:t>Описание структуры организации, периметра и внутренней структуры ИВС. </a:t>
            </a:r>
            <a:endParaRPr dirty="0"/>
          </a:p>
        </p:txBody>
      </p:sp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BB3F3883-B097-4037-BC37-6AD234BBC5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4" y="941076"/>
            <a:ext cx="4963611" cy="412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4"/>
          <p:cNvSpPr txBox="1">
            <a:spLocks noGrp="1"/>
          </p:cNvSpPr>
          <p:nvPr>
            <p:ph type="title"/>
          </p:nvPr>
        </p:nvSpPr>
        <p:spPr>
          <a:xfrm>
            <a:off x="483967" y="23346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dirty="0"/>
              <a:t>Обзор объектов</a:t>
            </a:r>
            <a:endParaRPr dirty="0"/>
          </a:p>
        </p:txBody>
      </p:sp>
      <p:grpSp>
        <p:nvGrpSpPr>
          <p:cNvPr id="1070" name="Google Shape;1070;p24"/>
          <p:cNvGrpSpPr/>
          <p:nvPr/>
        </p:nvGrpSpPr>
        <p:grpSpPr>
          <a:xfrm>
            <a:off x="1341530" y="2786289"/>
            <a:ext cx="2257786" cy="351534"/>
            <a:chOff x="1341530" y="2712139"/>
            <a:chExt cx="2257786" cy="351534"/>
          </a:xfrm>
        </p:grpSpPr>
        <p:sp>
          <p:nvSpPr>
            <p:cNvPr id="1071" name="Google Shape;1071;p24"/>
            <p:cNvSpPr/>
            <p:nvPr/>
          </p:nvSpPr>
          <p:spPr>
            <a:xfrm>
              <a:off x="1370850" y="2734875"/>
              <a:ext cx="2200310" cy="294494"/>
            </a:xfrm>
            <a:custGeom>
              <a:avLst/>
              <a:gdLst/>
              <a:ahLst/>
              <a:cxnLst/>
              <a:rect l="l" t="t" r="r" b="b"/>
              <a:pathLst>
                <a:path w="47971" h="11479" fill="none" extrusionOk="0">
                  <a:moveTo>
                    <a:pt x="0" y="11478"/>
                  </a:moveTo>
                  <a:lnTo>
                    <a:pt x="0" y="4584"/>
                  </a:lnTo>
                  <a:cubicBezTo>
                    <a:pt x="0" y="3584"/>
                    <a:pt x="810" y="2775"/>
                    <a:pt x="1798" y="2775"/>
                  </a:cubicBezTo>
                  <a:lnTo>
                    <a:pt x="47078" y="2775"/>
                  </a:lnTo>
                  <a:cubicBezTo>
                    <a:pt x="47578" y="2775"/>
                    <a:pt x="47971" y="2382"/>
                    <a:pt x="47971" y="1882"/>
                  </a:cubicBezTo>
                  <a:lnTo>
                    <a:pt x="4797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542942" y="2712139"/>
              <a:ext cx="56374" cy="45061"/>
            </a:xfrm>
            <a:custGeom>
              <a:avLst/>
              <a:gdLst/>
              <a:ahLst/>
              <a:cxnLst/>
              <a:rect l="l" t="t" r="r" b="b"/>
              <a:pathLst>
                <a:path w="1500" h="1199" extrusionOk="0">
                  <a:moveTo>
                    <a:pt x="801" y="1"/>
                  </a:moveTo>
                  <a:cubicBezTo>
                    <a:pt x="306" y="1"/>
                    <a:pt x="0" y="634"/>
                    <a:pt x="389" y="1022"/>
                  </a:cubicBezTo>
                  <a:cubicBezTo>
                    <a:pt x="512" y="1145"/>
                    <a:pt x="659" y="1198"/>
                    <a:pt x="803" y="1198"/>
                  </a:cubicBezTo>
                  <a:cubicBezTo>
                    <a:pt x="1161" y="1198"/>
                    <a:pt x="1499" y="867"/>
                    <a:pt x="1389" y="451"/>
                  </a:cubicBezTo>
                  <a:cubicBezTo>
                    <a:pt x="1341" y="236"/>
                    <a:pt x="1175" y="70"/>
                    <a:pt x="960" y="22"/>
                  </a:cubicBezTo>
                  <a:cubicBezTo>
                    <a:pt x="906" y="8"/>
                    <a:pt x="852" y="1"/>
                    <a:pt x="8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1341530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24"/>
          <p:cNvGrpSpPr/>
          <p:nvPr/>
        </p:nvGrpSpPr>
        <p:grpSpPr>
          <a:xfrm>
            <a:off x="2942467" y="2786289"/>
            <a:ext cx="1213680" cy="351534"/>
            <a:chOff x="2984242" y="2712139"/>
            <a:chExt cx="1213680" cy="351534"/>
          </a:xfrm>
        </p:grpSpPr>
        <p:sp>
          <p:nvSpPr>
            <p:cNvPr id="1075" name="Google Shape;1075;p24"/>
            <p:cNvSpPr/>
            <p:nvPr/>
          </p:nvSpPr>
          <p:spPr>
            <a:xfrm>
              <a:off x="3013950" y="2734875"/>
              <a:ext cx="1156002" cy="294494"/>
            </a:xfrm>
            <a:custGeom>
              <a:avLst/>
              <a:gdLst/>
              <a:ahLst/>
              <a:cxnLst/>
              <a:rect l="l" t="t" r="r" b="b"/>
              <a:pathLst>
                <a:path w="24111" h="11479" fill="none" extrusionOk="0">
                  <a:moveTo>
                    <a:pt x="1" y="11478"/>
                  </a:moveTo>
                  <a:lnTo>
                    <a:pt x="1" y="7906"/>
                  </a:lnTo>
                  <a:cubicBezTo>
                    <a:pt x="1" y="6918"/>
                    <a:pt x="977" y="6108"/>
                    <a:pt x="2191" y="6108"/>
                  </a:cubicBezTo>
                  <a:lnTo>
                    <a:pt x="23004" y="6108"/>
                  </a:lnTo>
                  <a:cubicBezTo>
                    <a:pt x="23611" y="6108"/>
                    <a:pt x="24111" y="5704"/>
                    <a:pt x="24111" y="5216"/>
                  </a:cubicBezTo>
                  <a:lnTo>
                    <a:pt x="2411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2984242" y="3018498"/>
              <a:ext cx="61072" cy="45174"/>
            </a:xfrm>
            <a:custGeom>
              <a:avLst/>
              <a:gdLst/>
              <a:ahLst/>
              <a:cxnLst/>
              <a:rect l="l" t="t" r="r" b="b"/>
              <a:pathLst>
                <a:path w="1625" h="1202" extrusionOk="0">
                  <a:moveTo>
                    <a:pt x="811" y="1"/>
                  </a:moveTo>
                  <a:cubicBezTo>
                    <a:pt x="341" y="1"/>
                    <a:pt x="0" y="546"/>
                    <a:pt x="367" y="1042"/>
                  </a:cubicBezTo>
                  <a:cubicBezTo>
                    <a:pt x="515" y="1153"/>
                    <a:pt x="666" y="1202"/>
                    <a:pt x="807" y="1202"/>
                  </a:cubicBezTo>
                  <a:cubicBezTo>
                    <a:pt x="1279" y="1202"/>
                    <a:pt x="1625" y="656"/>
                    <a:pt x="1248" y="161"/>
                  </a:cubicBezTo>
                  <a:cubicBezTo>
                    <a:pt x="1101" y="49"/>
                    <a:pt x="950" y="1"/>
                    <a:pt x="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142000" y="2712139"/>
              <a:ext cx="55923" cy="45061"/>
            </a:xfrm>
            <a:custGeom>
              <a:avLst/>
              <a:gdLst/>
              <a:ahLst/>
              <a:cxnLst/>
              <a:rect l="l" t="t" r="r" b="b"/>
              <a:pathLst>
                <a:path w="1488" h="1199" extrusionOk="0">
                  <a:moveTo>
                    <a:pt x="790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08" y="1145"/>
                    <a:pt x="653" y="1198"/>
                    <a:pt x="795" y="1198"/>
                  </a:cubicBezTo>
                  <a:cubicBezTo>
                    <a:pt x="1149" y="1198"/>
                    <a:pt x="1487" y="867"/>
                    <a:pt x="1377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24"/>
          <p:cNvGrpSpPr/>
          <p:nvPr/>
        </p:nvGrpSpPr>
        <p:grpSpPr>
          <a:xfrm>
            <a:off x="4541379" y="2786389"/>
            <a:ext cx="61447" cy="351534"/>
            <a:chOff x="4544192" y="2712139"/>
            <a:chExt cx="61447" cy="351534"/>
          </a:xfrm>
        </p:grpSpPr>
        <p:sp>
          <p:nvSpPr>
            <p:cNvPr id="1079" name="Google Shape;1079;p24"/>
            <p:cNvSpPr/>
            <p:nvPr/>
          </p:nvSpPr>
          <p:spPr>
            <a:xfrm>
              <a:off x="4575795" y="2734875"/>
              <a:ext cx="38" cy="294494"/>
            </a:xfrm>
            <a:custGeom>
              <a:avLst/>
              <a:gdLst/>
              <a:ahLst/>
              <a:cxnLst/>
              <a:rect l="l" t="t" r="r" b="b"/>
              <a:pathLst>
                <a:path w="1" h="11479" fill="none" extrusionOk="0">
                  <a:moveTo>
                    <a:pt x="0" y="1147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544192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545507" y="2712139"/>
              <a:ext cx="56073" cy="45061"/>
            </a:xfrm>
            <a:custGeom>
              <a:avLst/>
              <a:gdLst/>
              <a:ahLst/>
              <a:cxnLst/>
              <a:rect l="l" t="t" r="r" b="b"/>
              <a:pathLst>
                <a:path w="1492" h="1199" extrusionOk="0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90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24"/>
          <p:cNvGrpSpPr/>
          <p:nvPr/>
        </p:nvGrpSpPr>
        <p:grpSpPr>
          <a:xfrm>
            <a:off x="5018400" y="2786289"/>
            <a:ext cx="1183934" cy="351534"/>
            <a:chOff x="4977138" y="2712139"/>
            <a:chExt cx="1183934" cy="351534"/>
          </a:xfrm>
        </p:grpSpPr>
        <p:sp>
          <p:nvSpPr>
            <p:cNvPr id="1083" name="Google Shape;1083;p24"/>
            <p:cNvSpPr/>
            <p:nvPr/>
          </p:nvSpPr>
          <p:spPr>
            <a:xfrm>
              <a:off x="5005825" y="2734875"/>
              <a:ext cx="1124429" cy="294494"/>
            </a:xfrm>
            <a:custGeom>
              <a:avLst/>
              <a:gdLst/>
              <a:ahLst/>
              <a:cxnLst/>
              <a:rect l="l" t="t" r="r" b="b"/>
              <a:pathLst>
                <a:path w="23766" h="11479" fill="none" extrusionOk="0">
                  <a:moveTo>
                    <a:pt x="23765" y="11478"/>
                  </a:moveTo>
                  <a:lnTo>
                    <a:pt x="23765" y="7906"/>
                  </a:lnTo>
                  <a:cubicBezTo>
                    <a:pt x="23765" y="6918"/>
                    <a:pt x="22813" y="6108"/>
                    <a:pt x="21634" y="6108"/>
                  </a:cubicBezTo>
                  <a:lnTo>
                    <a:pt x="1060" y="6108"/>
                  </a:lnTo>
                  <a:cubicBezTo>
                    <a:pt x="465" y="6108"/>
                    <a:pt x="1" y="5704"/>
                    <a:pt x="1" y="5216"/>
                  </a:cubicBez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6099625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4977138" y="2712139"/>
              <a:ext cx="56073" cy="45061"/>
            </a:xfrm>
            <a:custGeom>
              <a:avLst/>
              <a:gdLst/>
              <a:ahLst/>
              <a:cxnLst/>
              <a:rect l="l" t="t" r="r" b="b"/>
              <a:pathLst>
                <a:path w="1492" h="1199" extrusionOk="0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89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24"/>
          <p:cNvGrpSpPr/>
          <p:nvPr/>
        </p:nvGrpSpPr>
        <p:grpSpPr>
          <a:xfrm>
            <a:off x="5547759" y="2786289"/>
            <a:ext cx="2253863" cy="351534"/>
            <a:chOff x="5547759" y="2712139"/>
            <a:chExt cx="2253863" cy="351534"/>
          </a:xfrm>
        </p:grpSpPr>
        <p:sp>
          <p:nvSpPr>
            <p:cNvPr id="1087" name="Google Shape;1087;p24"/>
            <p:cNvSpPr/>
            <p:nvPr/>
          </p:nvSpPr>
          <p:spPr>
            <a:xfrm>
              <a:off x="5578625" y="2734875"/>
              <a:ext cx="2194219" cy="294494"/>
            </a:xfrm>
            <a:custGeom>
              <a:avLst/>
              <a:gdLst/>
              <a:ahLst/>
              <a:cxnLst/>
              <a:rect l="l" t="t" r="r" b="b"/>
              <a:pathLst>
                <a:path w="47376" h="11479" fill="none" extrusionOk="0">
                  <a:moveTo>
                    <a:pt x="47375" y="11478"/>
                  </a:moveTo>
                  <a:lnTo>
                    <a:pt x="47375" y="4584"/>
                  </a:lnTo>
                  <a:cubicBezTo>
                    <a:pt x="47375" y="3584"/>
                    <a:pt x="46566" y="2775"/>
                    <a:pt x="45577" y="2775"/>
                  </a:cubicBezTo>
                  <a:lnTo>
                    <a:pt x="893" y="2775"/>
                  </a:lnTo>
                  <a:cubicBezTo>
                    <a:pt x="393" y="2775"/>
                    <a:pt x="0" y="2382"/>
                    <a:pt x="0" y="1882"/>
                  </a:cubicBez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7740175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5547759" y="2712139"/>
              <a:ext cx="56036" cy="45061"/>
            </a:xfrm>
            <a:custGeom>
              <a:avLst/>
              <a:gdLst/>
              <a:ahLst/>
              <a:cxnLst/>
              <a:rect l="l" t="t" r="r" b="b"/>
              <a:pathLst>
                <a:path w="1491" h="1199" extrusionOk="0">
                  <a:moveTo>
                    <a:pt x="789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11" y="1145"/>
                    <a:pt x="658" y="1198"/>
                    <a:pt x="800" y="1198"/>
                  </a:cubicBezTo>
                  <a:cubicBezTo>
                    <a:pt x="1156" y="1198"/>
                    <a:pt x="1491" y="867"/>
                    <a:pt x="1389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0" y="1"/>
                    <a:pt x="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24"/>
          <p:cNvGrpSpPr/>
          <p:nvPr/>
        </p:nvGrpSpPr>
        <p:grpSpPr>
          <a:xfrm>
            <a:off x="4331024" y="3211248"/>
            <a:ext cx="482409" cy="568323"/>
            <a:chOff x="4331024" y="3137098"/>
            <a:chExt cx="482409" cy="568323"/>
          </a:xfrm>
        </p:grpSpPr>
        <p:sp>
          <p:nvSpPr>
            <p:cNvPr id="1091" name="Google Shape;1091;p24"/>
            <p:cNvSpPr/>
            <p:nvPr/>
          </p:nvSpPr>
          <p:spPr>
            <a:xfrm>
              <a:off x="4331024" y="313709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13" y="0"/>
                  </a:moveTo>
                  <a:cubicBezTo>
                    <a:pt x="6337" y="0"/>
                    <a:pt x="6263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12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191" y="7873"/>
                    <a:pt x="584" y="9124"/>
                  </a:cubicBezTo>
                  <a:cubicBezTo>
                    <a:pt x="1131" y="10886"/>
                    <a:pt x="2108" y="12564"/>
                    <a:pt x="3632" y="13743"/>
                  </a:cubicBezTo>
                  <a:cubicBezTo>
                    <a:pt x="4441" y="14374"/>
                    <a:pt x="5358" y="14839"/>
                    <a:pt x="6358" y="15112"/>
                  </a:cubicBezTo>
                  <a:cubicBezTo>
                    <a:pt x="6382" y="15118"/>
                    <a:pt x="6412" y="15121"/>
                    <a:pt x="6442" y="15121"/>
                  </a:cubicBezTo>
                  <a:cubicBezTo>
                    <a:pt x="6471" y="15121"/>
                    <a:pt x="6501" y="15118"/>
                    <a:pt x="6525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79" y="1265"/>
                    <a:pt x="12095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67" y="9"/>
                    <a:pt x="6489" y="0"/>
                    <a:pt x="6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4358760" y="3172539"/>
              <a:ext cx="426486" cy="500336"/>
            </a:xfrm>
            <a:custGeom>
              <a:avLst/>
              <a:gdLst/>
              <a:ahLst/>
              <a:cxnLst/>
              <a:rect l="l" t="t" r="r" b="b"/>
              <a:pathLst>
                <a:path w="11348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4365036" y="3180619"/>
              <a:ext cx="413934" cy="484626"/>
            </a:xfrm>
            <a:custGeom>
              <a:avLst/>
              <a:gdLst/>
              <a:ahLst/>
              <a:cxnLst/>
              <a:rect l="l" t="t" r="r" b="b"/>
              <a:pathLst>
                <a:path w="11014" h="12895" extrusionOk="0">
                  <a:moveTo>
                    <a:pt x="10454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597" y="11787"/>
                    <a:pt x="5560" y="12895"/>
                  </a:cubicBezTo>
                  <a:cubicBezTo>
                    <a:pt x="5537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4507323" y="3279047"/>
              <a:ext cx="129810" cy="129810"/>
            </a:xfrm>
            <a:custGeom>
              <a:avLst/>
              <a:gdLst/>
              <a:ahLst/>
              <a:cxnLst/>
              <a:rect l="l" t="t" r="r" b="b"/>
              <a:pathLst>
                <a:path w="3454" h="3454" extrusionOk="0">
                  <a:moveTo>
                    <a:pt x="1727" y="1"/>
                  </a:moveTo>
                  <a:cubicBezTo>
                    <a:pt x="774" y="1"/>
                    <a:pt x="0" y="775"/>
                    <a:pt x="0" y="1727"/>
                  </a:cubicBezTo>
                  <a:cubicBezTo>
                    <a:pt x="0" y="2680"/>
                    <a:pt x="774" y="3453"/>
                    <a:pt x="1727" y="3453"/>
                  </a:cubicBezTo>
                  <a:cubicBezTo>
                    <a:pt x="2679" y="3453"/>
                    <a:pt x="3453" y="2680"/>
                    <a:pt x="3453" y="1727"/>
                  </a:cubicBezTo>
                  <a:cubicBezTo>
                    <a:pt x="3453" y="775"/>
                    <a:pt x="2679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4446477" y="3405700"/>
              <a:ext cx="251051" cy="100270"/>
            </a:xfrm>
            <a:custGeom>
              <a:avLst/>
              <a:gdLst/>
              <a:ahLst/>
              <a:cxnLst/>
              <a:rect l="l" t="t" r="r" b="b"/>
              <a:pathLst>
                <a:path w="6680" h="2668" extrusionOk="0">
                  <a:moveTo>
                    <a:pt x="2072" y="0"/>
                  </a:moveTo>
                  <a:cubicBezTo>
                    <a:pt x="1191" y="357"/>
                    <a:pt x="488" y="1048"/>
                    <a:pt x="143" y="1941"/>
                  </a:cubicBezTo>
                  <a:cubicBezTo>
                    <a:pt x="0" y="2286"/>
                    <a:pt x="262" y="2667"/>
                    <a:pt x="643" y="2667"/>
                  </a:cubicBezTo>
                  <a:lnTo>
                    <a:pt x="6049" y="2667"/>
                  </a:lnTo>
                  <a:cubicBezTo>
                    <a:pt x="6430" y="2667"/>
                    <a:pt x="6680" y="2286"/>
                    <a:pt x="6537" y="1941"/>
                  </a:cubicBezTo>
                  <a:cubicBezTo>
                    <a:pt x="6191" y="1048"/>
                    <a:pt x="5501" y="357"/>
                    <a:pt x="4620" y="0"/>
                  </a:cubicBezTo>
                  <a:cubicBezTo>
                    <a:pt x="4245" y="292"/>
                    <a:pt x="3795" y="438"/>
                    <a:pt x="3346" y="438"/>
                  </a:cubicBezTo>
                  <a:cubicBezTo>
                    <a:pt x="2896" y="438"/>
                    <a:pt x="2447" y="292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24"/>
          <p:cNvGrpSpPr/>
          <p:nvPr/>
        </p:nvGrpSpPr>
        <p:grpSpPr>
          <a:xfrm>
            <a:off x="2732240" y="3211248"/>
            <a:ext cx="481507" cy="566970"/>
            <a:chOff x="2774016" y="3137098"/>
            <a:chExt cx="481507" cy="566970"/>
          </a:xfrm>
        </p:grpSpPr>
        <p:sp>
          <p:nvSpPr>
            <p:cNvPr id="1097" name="Google Shape;1097;p24"/>
            <p:cNvSpPr/>
            <p:nvPr/>
          </p:nvSpPr>
          <p:spPr>
            <a:xfrm>
              <a:off x="2774016" y="3137098"/>
              <a:ext cx="481507" cy="566970"/>
            </a:xfrm>
            <a:custGeom>
              <a:avLst/>
              <a:gdLst/>
              <a:ahLst/>
              <a:cxnLst/>
              <a:rect l="l" t="t" r="r" b="b"/>
              <a:pathLst>
                <a:path w="12812" h="15086" extrusionOk="0">
                  <a:moveTo>
                    <a:pt x="6412" y="0"/>
                  </a:moveTo>
                  <a:cubicBezTo>
                    <a:pt x="6338" y="0"/>
                    <a:pt x="6263" y="9"/>
                    <a:pt x="6192" y="27"/>
                  </a:cubicBezTo>
                  <a:lnTo>
                    <a:pt x="775" y="1265"/>
                  </a:lnTo>
                  <a:cubicBezTo>
                    <a:pt x="760" y="1265"/>
                    <a:pt x="746" y="1264"/>
                    <a:pt x="731" y="1264"/>
                  </a:cubicBezTo>
                  <a:cubicBezTo>
                    <a:pt x="335" y="1264"/>
                    <a:pt x="24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203" y="7861"/>
                    <a:pt x="584" y="9112"/>
                  </a:cubicBezTo>
                  <a:cubicBezTo>
                    <a:pt x="1144" y="10862"/>
                    <a:pt x="2108" y="12529"/>
                    <a:pt x="3620" y="13707"/>
                  </a:cubicBezTo>
                  <a:cubicBezTo>
                    <a:pt x="4430" y="14338"/>
                    <a:pt x="5358" y="14803"/>
                    <a:pt x="6347" y="15077"/>
                  </a:cubicBezTo>
                  <a:cubicBezTo>
                    <a:pt x="6376" y="15083"/>
                    <a:pt x="6406" y="15086"/>
                    <a:pt x="6436" y="15086"/>
                  </a:cubicBezTo>
                  <a:cubicBezTo>
                    <a:pt x="6466" y="15086"/>
                    <a:pt x="6496" y="15083"/>
                    <a:pt x="6525" y="15077"/>
                  </a:cubicBezTo>
                  <a:cubicBezTo>
                    <a:pt x="11181" y="13767"/>
                    <a:pt x="12812" y="9028"/>
                    <a:pt x="12812" y="5254"/>
                  </a:cubicBezTo>
                  <a:lnTo>
                    <a:pt x="12812" y="1968"/>
                  </a:lnTo>
                  <a:cubicBezTo>
                    <a:pt x="12789" y="1577"/>
                    <a:pt x="12478" y="1264"/>
                    <a:pt x="12092" y="1264"/>
                  </a:cubicBezTo>
                  <a:cubicBezTo>
                    <a:pt x="12078" y="1264"/>
                    <a:pt x="12064" y="1265"/>
                    <a:pt x="12050" y="1265"/>
                  </a:cubicBezTo>
                  <a:lnTo>
                    <a:pt x="6632" y="27"/>
                  </a:lnTo>
                  <a:cubicBezTo>
                    <a:pt x="6561" y="9"/>
                    <a:pt x="6487" y="0"/>
                    <a:pt x="6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2801751" y="3172539"/>
              <a:ext cx="426035" cy="499434"/>
            </a:xfrm>
            <a:custGeom>
              <a:avLst/>
              <a:gdLst/>
              <a:ahLst/>
              <a:cxnLst/>
              <a:rect l="l" t="t" r="r" b="b"/>
              <a:pathLst>
                <a:path w="11336" h="13289" extrusionOk="0">
                  <a:moveTo>
                    <a:pt x="5668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62" y="977"/>
                    <a:pt x="24" y="1199"/>
                    <a:pt x="1" y="1501"/>
                  </a:cubicBezTo>
                  <a:lnTo>
                    <a:pt x="1" y="4502"/>
                  </a:lnTo>
                  <a:cubicBezTo>
                    <a:pt x="1" y="7835"/>
                    <a:pt x="1501" y="12145"/>
                    <a:pt x="5668" y="13288"/>
                  </a:cubicBezTo>
                  <a:lnTo>
                    <a:pt x="5716" y="13288"/>
                  </a:lnTo>
                  <a:cubicBezTo>
                    <a:pt x="9883" y="12157"/>
                    <a:pt x="11336" y="7835"/>
                    <a:pt x="11336" y="4502"/>
                  </a:cubicBezTo>
                  <a:lnTo>
                    <a:pt x="11336" y="1501"/>
                  </a:lnTo>
                  <a:cubicBezTo>
                    <a:pt x="11324" y="1199"/>
                    <a:pt x="11075" y="977"/>
                    <a:pt x="10787" y="977"/>
                  </a:cubicBezTo>
                  <a:cubicBezTo>
                    <a:pt x="10779" y="977"/>
                    <a:pt x="10772" y="977"/>
                    <a:pt x="10764" y="977"/>
                  </a:cubicBezTo>
                  <a:lnTo>
                    <a:pt x="5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2808479" y="3180168"/>
              <a:ext cx="412581" cy="484175"/>
            </a:xfrm>
            <a:custGeom>
              <a:avLst/>
              <a:gdLst/>
              <a:ahLst/>
              <a:cxnLst/>
              <a:rect l="l" t="t" r="r" b="b"/>
              <a:pathLst>
                <a:path w="10978" h="12883" extrusionOk="0">
                  <a:moveTo>
                    <a:pt x="10430" y="941"/>
                  </a:moveTo>
                  <a:cubicBezTo>
                    <a:pt x="10716" y="929"/>
                    <a:pt x="10966" y="1155"/>
                    <a:pt x="10978" y="1453"/>
                  </a:cubicBezTo>
                  <a:lnTo>
                    <a:pt x="10978" y="4358"/>
                  </a:lnTo>
                  <a:cubicBezTo>
                    <a:pt x="10978" y="7597"/>
                    <a:pt x="9573" y="11776"/>
                    <a:pt x="5537" y="12871"/>
                  </a:cubicBezTo>
                  <a:cubicBezTo>
                    <a:pt x="5525" y="12883"/>
                    <a:pt x="5501" y="12883"/>
                    <a:pt x="5489" y="12871"/>
                  </a:cubicBezTo>
                  <a:cubicBezTo>
                    <a:pt x="1453" y="11776"/>
                    <a:pt x="0" y="7597"/>
                    <a:pt x="0" y="4358"/>
                  </a:cubicBezTo>
                  <a:lnTo>
                    <a:pt x="0" y="1453"/>
                  </a:lnTo>
                  <a:cubicBezTo>
                    <a:pt x="12" y="1167"/>
                    <a:pt x="262" y="941"/>
                    <a:pt x="548" y="953"/>
                  </a:cubicBezTo>
                  <a:lnTo>
                    <a:pt x="5489" y="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2913184" y="3378829"/>
              <a:ext cx="203171" cy="135635"/>
            </a:xfrm>
            <a:custGeom>
              <a:avLst/>
              <a:gdLst/>
              <a:ahLst/>
              <a:cxnLst/>
              <a:rect l="l" t="t" r="r" b="b"/>
              <a:pathLst>
                <a:path w="5406" h="360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3037"/>
                  </a:lnTo>
                  <a:cubicBezTo>
                    <a:pt x="1" y="3358"/>
                    <a:pt x="251" y="3608"/>
                    <a:pt x="572" y="3608"/>
                  </a:cubicBezTo>
                  <a:lnTo>
                    <a:pt x="4846" y="3608"/>
                  </a:lnTo>
                  <a:cubicBezTo>
                    <a:pt x="5156" y="3608"/>
                    <a:pt x="5406" y="3358"/>
                    <a:pt x="5406" y="3037"/>
                  </a:cubicBezTo>
                  <a:lnTo>
                    <a:pt x="5406" y="560"/>
                  </a:lnTo>
                  <a:cubicBezTo>
                    <a:pt x="5406" y="251"/>
                    <a:pt x="5156" y="1"/>
                    <a:pt x="4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2949000" y="3304115"/>
              <a:ext cx="131576" cy="74752"/>
            </a:xfrm>
            <a:custGeom>
              <a:avLst/>
              <a:gdLst/>
              <a:ahLst/>
              <a:cxnLst/>
              <a:rect l="l" t="t" r="r" b="b"/>
              <a:pathLst>
                <a:path w="3501" h="1989" extrusionOk="0">
                  <a:moveTo>
                    <a:pt x="1750" y="0"/>
                  </a:moveTo>
                  <a:cubicBezTo>
                    <a:pt x="786" y="0"/>
                    <a:pt x="0" y="774"/>
                    <a:pt x="0" y="1751"/>
                  </a:cubicBezTo>
                  <a:lnTo>
                    <a:pt x="0" y="1989"/>
                  </a:lnTo>
                  <a:lnTo>
                    <a:pt x="488" y="1989"/>
                  </a:lnTo>
                  <a:lnTo>
                    <a:pt x="488" y="1751"/>
                  </a:lnTo>
                  <a:cubicBezTo>
                    <a:pt x="488" y="1048"/>
                    <a:pt x="1048" y="477"/>
                    <a:pt x="1750" y="477"/>
                  </a:cubicBezTo>
                  <a:cubicBezTo>
                    <a:pt x="2453" y="477"/>
                    <a:pt x="3012" y="1048"/>
                    <a:pt x="3012" y="1751"/>
                  </a:cubicBezTo>
                  <a:lnTo>
                    <a:pt x="3012" y="1989"/>
                  </a:lnTo>
                  <a:lnTo>
                    <a:pt x="3500" y="1989"/>
                  </a:lnTo>
                  <a:lnTo>
                    <a:pt x="3500" y="1751"/>
                  </a:lnTo>
                  <a:cubicBezTo>
                    <a:pt x="3500" y="774"/>
                    <a:pt x="271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3079185" y="3405249"/>
              <a:ext cx="51488" cy="109215"/>
            </a:xfrm>
            <a:custGeom>
              <a:avLst/>
              <a:gdLst/>
              <a:ahLst/>
              <a:cxnLst/>
              <a:rect l="l" t="t" r="r" b="b"/>
              <a:pathLst>
                <a:path w="1370" h="2906" extrusionOk="0">
                  <a:moveTo>
                    <a:pt x="1" y="0"/>
                  </a:moveTo>
                  <a:lnTo>
                    <a:pt x="1" y="2905"/>
                  </a:lnTo>
                  <a:lnTo>
                    <a:pt x="787" y="2905"/>
                  </a:lnTo>
                  <a:cubicBezTo>
                    <a:pt x="1108" y="2905"/>
                    <a:pt x="1370" y="2643"/>
                    <a:pt x="1370" y="2334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3050999" y="3348425"/>
              <a:ext cx="107899" cy="69377"/>
            </a:xfrm>
            <a:custGeom>
              <a:avLst/>
              <a:gdLst/>
              <a:ahLst/>
              <a:cxnLst/>
              <a:rect l="l" t="t" r="r" b="b"/>
              <a:pathLst>
                <a:path w="2871" h="1846" extrusionOk="0">
                  <a:moveTo>
                    <a:pt x="1441" y="0"/>
                  </a:moveTo>
                  <a:lnTo>
                    <a:pt x="1" y="1846"/>
                  </a:lnTo>
                  <a:lnTo>
                    <a:pt x="2870" y="184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>
            <a:off x="5930609" y="3211248"/>
            <a:ext cx="481094" cy="566970"/>
            <a:chOff x="5889348" y="3137098"/>
            <a:chExt cx="481094" cy="566970"/>
          </a:xfrm>
        </p:grpSpPr>
        <p:sp>
          <p:nvSpPr>
            <p:cNvPr id="1105" name="Google Shape;1105;p24"/>
            <p:cNvSpPr/>
            <p:nvPr/>
          </p:nvSpPr>
          <p:spPr>
            <a:xfrm>
              <a:off x="5889348" y="3137098"/>
              <a:ext cx="481094" cy="566970"/>
            </a:xfrm>
            <a:custGeom>
              <a:avLst/>
              <a:gdLst/>
              <a:ahLst/>
              <a:cxnLst/>
              <a:rect l="l" t="t" r="r" b="b"/>
              <a:pathLst>
                <a:path w="12801" h="15086" extrusionOk="0">
                  <a:moveTo>
                    <a:pt x="6399" y="0"/>
                  </a:moveTo>
                  <a:cubicBezTo>
                    <a:pt x="6323" y="0"/>
                    <a:pt x="6246" y="9"/>
                    <a:pt x="6168" y="27"/>
                  </a:cubicBezTo>
                  <a:lnTo>
                    <a:pt x="763" y="1265"/>
                  </a:lnTo>
                  <a:cubicBezTo>
                    <a:pt x="749" y="1265"/>
                    <a:pt x="735" y="1264"/>
                    <a:pt x="721" y="1264"/>
                  </a:cubicBezTo>
                  <a:cubicBezTo>
                    <a:pt x="334" y="1264"/>
                    <a:pt x="12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191" y="7861"/>
                    <a:pt x="584" y="9112"/>
                  </a:cubicBezTo>
                  <a:cubicBezTo>
                    <a:pt x="1132" y="10862"/>
                    <a:pt x="2108" y="12529"/>
                    <a:pt x="3620" y="13707"/>
                  </a:cubicBezTo>
                  <a:cubicBezTo>
                    <a:pt x="4430" y="14338"/>
                    <a:pt x="5347" y="14803"/>
                    <a:pt x="6335" y="15077"/>
                  </a:cubicBezTo>
                  <a:cubicBezTo>
                    <a:pt x="6365" y="15083"/>
                    <a:pt x="6394" y="15086"/>
                    <a:pt x="6424" y="15086"/>
                  </a:cubicBezTo>
                  <a:cubicBezTo>
                    <a:pt x="6454" y="15086"/>
                    <a:pt x="6484" y="15083"/>
                    <a:pt x="6514" y="15077"/>
                  </a:cubicBezTo>
                  <a:cubicBezTo>
                    <a:pt x="11181" y="13767"/>
                    <a:pt x="12800" y="9028"/>
                    <a:pt x="12800" y="5254"/>
                  </a:cubicBezTo>
                  <a:lnTo>
                    <a:pt x="12800" y="1968"/>
                  </a:lnTo>
                  <a:cubicBezTo>
                    <a:pt x="12789" y="1577"/>
                    <a:pt x="12467" y="1264"/>
                    <a:pt x="12080" y="1264"/>
                  </a:cubicBezTo>
                  <a:cubicBezTo>
                    <a:pt x="12066" y="1264"/>
                    <a:pt x="12052" y="1265"/>
                    <a:pt x="12038" y="1265"/>
                  </a:cubicBezTo>
                  <a:lnTo>
                    <a:pt x="6621" y="27"/>
                  </a:lnTo>
                  <a:cubicBezTo>
                    <a:pt x="6549" y="9"/>
                    <a:pt x="6475" y="0"/>
                    <a:pt x="6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5917121" y="3172539"/>
              <a:ext cx="425547" cy="499434"/>
            </a:xfrm>
            <a:custGeom>
              <a:avLst/>
              <a:gdLst/>
              <a:ahLst/>
              <a:cxnLst/>
              <a:rect l="l" t="t" r="r" b="b"/>
              <a:pathLst>
                <a:path w="11323" h="13289" extrusionOk="0">
                  <a:moveTo>
                    <a:pt x="5667" y="1"/>
                  </a:moveTo>
                  <a:lnTo>
                    <a:pt x="572" y="977"/>
                  </a:lnTo>
                  <a:cubicBezTo>
                    <a:pt x="564" y="977"/>
                    <a:pt x="556" y="977"/>
                    <a:pt x="548" y="977"/>
                  </a:cubicBezTo>
                  <a:cubicBezTo>
                    <a:pt x="249" y="977"/>
                    <a:pt x="12" y="1199"/>
                    <a:pt x="0" y="1501"/>
                  </a:cubicBezTo>
                  <a:lnTo>
                    <a:pt x="0" y="4502"/>
                  </a:lnTo>
                  <a:cubicBezTo>
                    <a:pt x="0" y="7835"/>
                    <a:pt x="1500" y="12145"/>
                    <a:pt x="5667" y="13288"/>
                  </a:cubicBezTo>
                  <a:lnTo>
                    <a:pt x="5703" y="13288"/>
                  </a:lnTo>
                  <a:cubicBezTo>
                    <a:pt x="9870" y="12157"/>
                    <a:pt x="11323" y="7835"/>
                    <a:pt x="11323" y="4502"/>
                  </a:cubicBezTo>
                  <a:lnTo>
                    <a:pt x="11323" y="1501"/>
                  </a:lnTo>
                  <a:cubicBezTo>
                    <a:pt x="11311" y="1199"/>
                    <a:pt x="11073" y="977"/>
                    <a:pt x="10786" y="977"/>
                  </a:cubicBezTo>
                  <a:cubicBezTo>
                    <a:pt x="10778" y="977"/>
                    <a:pt x="10771" y="977"/>
                    <a:pt x="10763" y="977"/>
                  </a:cubicBezTo>
                  <a:lnTo>
                    <a:pt x="5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5923360" y="3180168"/>
              <a:ext cx="413069" cy="484175"/>
            </a:xfrm>
            <a:custGeom>
              <a:avLst/>
              <a:gdLst/>
              <a:ahLst/>
              <a:cxnLst/>
              <a:rect l="l" t="t" r="r" b="b"/>
              <a:pathLst>
                <a:path w="10991" h="12883" extrusionOk="0">
                  <a:moveTo>
                    <a:pt x="10431" y="941"/>
                  </a:moveTo>
                  <a:cubicBezTo>
                    <a:pt x="10728" y="929"/>
                    <a:pt x="10978" y="1155"/>
                    <a:pt x="10990" y="1453"/>
                  </a:cubicBezTo>
                  <a:lnTo>
                    <a:pt x="10990" y="4358"/>
                  </a:lnTo>
                  <a:cubicBezTo>
                    <a:pt x="10990" y="7597"/>
                    <a:pt x="9585" y="11776"/>
                    <a:pt x="5537" y="12871"/>
                  </a:cubicBezTo>
                  <a:cubicBezTo>
                    <a:pt x="5525" y="12883"/>
                    <a:pt x="5513" y="12883"/>
                    <a:pt x="5501" y="12871"/>
                  </a:cubicBezTo>
                  <a:cubicBezTo>
                    <a:pt x="1453" y="11776"/>
                    <a:pt x="1" y="7597"/>
                    <a:pt x="1" y="4358"/>
                  </a:cubicBezTo>
                  <a:lnTo>
                    <a:pt x="1" y="1453"/>
                  </a:lnTo>
                  <a:cubicBezTo>
                    <a:pt x="13" y="1155"/>
                    <a:pt x="263" y="941"/>
                    <a:pt x="560" y="953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5983792" y="3305017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2" y="0"/>
                  </a:moveTo>
                  <a:cubicBezTo>
                    <a:pt x="95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5983792" y="3366765"/>
              <a:ext cx="70279" cy="55058"/>
            </a:xfrm>
            <a:custGeom>
              <a:avLst/>
              <a:gdLst/>
              <a:ahLst/>
              <a:cxnLst/>
              <a:rect l="l" t="t" r="r" b="b"/>
              <a:pathLst>
                <a:path w="1870" h="1465" extrusionOk="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1667" y="1465"/>
                  </a:lnTo>
                  <a:cubicBezTo>
                    <a:pt x="1786" y="1465"/>
                    <a:pt x="1869" y="1369"/>
                    <a:pt x="1869" y="1262"/>
                  </a:cubicBezTo>
                  <a:lnTo>
                    <a:pt x="1869" y="215"/>
                  </a:lnTo>
                  <a:cubicBezTo>
                    <a:pt x="1869" y="96"/>
                    <a:pt x="178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6205717" y="3366765"/>
              <a:ext cx="70279" cy="55058"/>
            </a:xfrm>
            <a:custGeom>
              <a:avLst/>
              <a:gdLst/>
              <a:ahLst/>
              <a:cxnLst/>
              <a:rect l="l" t="t" r="r" b="b"/>
              <a:pathLst>
                <a:path w="1870" h="1465" extrusionOk="0">
                  <a:moveTo>
                    <a:pt x="203" y="0"/>
                  </a:moveTo>
                  <a:cubicBezTo>
                    <a:pt x="84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84" y="1465"/>
                    <a:pt x="203" y="1465"/>
                  </a:cubicBezTo>
                  <a:lnTo>
                    <a:pt x="1667" y="1465"/>
                  </a:lnTo>
                  <a:cubicBezTo>
                    <a:pt x="1775" y="1465"/>
                    <a:pt x="1870" y="1369"/>
                    <a:pt x="1870" y="1262"/>
                  </a:cubicBezTo>
                  <a:lnTo>
                    <a:pt x="1870" y="215"/>
                  </a:lnTo>
                  <a:cubicBezTo>
                    <a:pt x="1870" y="96"/>
                    <a:pt x="1775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6062077" y="3366765"/>
              <a:ext cx="135184" cy="55058"/>
            </a:xfrm>
            <a:custGeom>
              <a:avLst/>
              <a:gdLst/>
              <a:ahLst/>
              <a:cxnLst/>
              <a:rect l="l" t="t" r="r" b="b"/>
              <a:pathLst>
                <a:path w="3597" h="1465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96" y="1465"/>
                    <a:pt x="215" y="1465"/>
                  </a:cubicBezTo>
                  <a:lnTo>
                    <a:pt x="3394" y="1465"/>
                  </a:lnTo>
                  <a:cubicBezTo>
                    <a:pt x="3513" y="1465"/>
                    <a:pt x="3596" y="1369"/>
                    <a:pt x="3596" y="1262"/>
                  </a:cubicBezTo>
                  <a:lnTo>
                    <a:pt x="3596" y="215"/>
                  </a:lnTo>
                  <a:cubicBezTo>
                    <a:pt x="3596" y="96"/>
                    <a:pt x="3513" y="0"/>
                    <a:pt x="3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6135475" y="3305017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3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5983792" y="3428513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6135475" y="3428513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3" y="0"/>
                  </a:moveTo>
                  <a:cubicBezTo>
                    <a:pt x="84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6218683" y="3366765"/>
              <a:ext cx="88657" cy="123985"/>
            </a:xfrm>
            <a:custGeom>
              <a:avLst/>
              <a:gdLst/>
              <a:ahLst/>
              <a:cxnLst/>
              <a:rect l="l" t="t" r="r" b="b"/>
              <a:pathLst>
                <a:path w="2359" h="3299" extrusionOk="0">
                  <a:moveTo>
                    <a:pt x="2358" y="2131"/>
                  </a:moveTo>
                  <a:cubicBezTo>
                    <a:pt x="2346" y="2774"/>
                    <a:pt x="1822" y="3298"/>
                    <a:pt x="1180" y="3298"/>
                  </a:cubicBezTo>
                  <a:cubicBezTo>
                    <a:pt x="525" y="3298"/>
                    <a:pt x="1" y="2774"/>
                    <a:pt x="1" y="2131"/>
                  </a:cubicBezTo>
                  <a:cubicBezTo>
                    <a:pt x="1" y="1477"/>
                    <a:pt x="1180" y="0"/>
                    <a:pt x="1180" y="0"/>
                  </a:cubicBezTo>
                  <a:cubicBezTo>
                    <a:pt x="1180" y="0"/>
                    <a:pt x="2358" y="1477"/>
                    <a:pt x="2358" y="2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6236610" y="3415547"/>
              <a:ext cx="52803" cy="81441"/>
            </a:xfrm>
            <a:custGeom>
              <a:avLst/>
              <a:gdLst/>
              <a:ahLst/>
              <a:cxnLst/>
              <a:rect l="l" t="t" r="r" b="b"/>
              <a:pathLst>
                <a:path w="1405" h="2167" extrusionOk="0">
                  <a:moveTo>
                    <a:pt x="1405" y="1274"/>
                  </a:moveTo>
                  <a:cubicBezTo>
                    <a:pt x="1369" y="2167"/>
                    <a:pt x="36" y="2167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6183806" y="3415547"/>
              <a:ext cx="52841" cy="74301"/>
            </a:xfrm>
            <a:custGeom>
              <a:avLst/>
              <a:gdLst/>
              <a:ahLst/>
              <a:cxnLst/>
              <a:rect l="l" t="t" r="r" b="b"/>
              <a:pathLst>
                <a:path w="1406" h="1977" extrusionOk="0">
                  <a:moveTo>
                    <a:pt x="1405" y="1274"/>
                  </a:moveTo>
                  <a:cubicBezTo>
                    <a:pt x="1405" y="1655"/>
                    <a:pt x="1084" y="1976"/>
                    <a:pt x="703" y="1976"/>
                  </a:cubicBezTo>
                  <a:cubicBezTo>
                    <a:pt x="310" y="1976"/>
                    <a:pt x="0" y="1655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6196772" y="3452678"/>
              <a:ext cx="26420" cy="41641"/>
            </a:xfrm>
            <a:custGeom>
              <a:avLst/>
              <a:gdLst/>
              <a:ahLst/>
              <a:cxnLst/>
              <a:rect l="l" t="t" r="r" b="b"/>
              <a:pathLst>
                <a:path w="703" h="1108" extrusionOk="0">
                  <a:moveTo>
                    <a:pt x="703" y="631"/>
                  </a:moveTo>
                  <a:cubicBezTo>
                    <a:pt x="703" y="1108"/>
                    <a:pt x="0" y="1108"/>
                    <a:pt x="0" y="631"/>
                  </a:cubicBezTo>
                  <a:cubicBezTo>
                    <a:pt x="0" y="441"/>
                    <a:pt x="346" y="0"/>
                    <a:pt x="346" y="0"/>
                  </a:cubicBezTo>
                  <a:cubicBezTo>
                    <a:pt x="346" y="0"/>
                    <a:pt x="703" y="441"/>
                    <a:pt x="703" y="6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5953802" y="3394501"/>
              <a:ext cx="42092" cy="89071"/>
            </a:xfrm>
            <a:custGeom>
              <a:avLst/>
              <a:gdLst/>
              <a:ahLst/>
              <a:cxnLst/>
              <a:rect l="l" t="t" r="r" b="b"/>
              <a:pathLst>
                <a:path w="1120" h="2370" extrusionOk="0">
                  <a:moveTo>
                    <a:pt x="0" y="0"/>
                  </a:moveTo>
                  <a:lnTo>
                    <a:pt x="0" y="1251"/>
                  </a:lnTo>
                  <a:cubicBezTo>
                    <a:pt x="0" y="1870"/>
                    <a:pt x="500" y="2370"/>
                    <a:pt x="1120" y="2370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5930989" y="3347974"/>
              <a:ext cx="88169" cy="56411"/>
            </a:xfrm>
            <a:custGeom>
              <a:avLst/>
              <a:gdLst/>
              <a:ahLst/>
              <a:cxnLst/>
              <a:rect l="l" t="t" r="r" b="b"/>
              <a:pathLst>
                <a:path w="2346" h="1501" extrusionOk="0">
                  <a:moveTo>
                    <a:pt x="1167" y="0"/>
                  </a:moveTo>
                  <a:lnTo>
                    <a:pt x="0" y="1500"/>
                  </a:lnTo>
                  <a:lnTo>
                    <a:pt x="2346" y="1500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24"/>
          <p:cNvGrpSpPr/>
          <p:nvPr/>
        </p:nvGrpSpPr>
        <p:grpSpPr>
          <a:xfrm>
            <a:off x="7530045" y="3211248"/>
            <a:ext cx="482409" cy="568323"/>
            <a:chOff x="7447258" y="3137098"/>
            <a:chExt cx="482409" cy="568323"/>
          </a:xfrm>
        </p:grpSpPr>
        <p:sp>
          <p:nvSpPr>
            <p:cNvPr id="1122" name="Google Shape;1122;p24"/>
            <p:cNvSpPr/>
            <p:nvPr/>
          </p:nvSpPr>
          <p:spPr>
            <a:xfrm>
              <a:off x="7447258" y="313709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22" y="0"/>
                  </a:moveTo>
                  <a:cubicBezTo>
                    <a:pt x="6346" y="0"/>
                    <a:pt x="6269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203" y="7873"/>
                    <a:pt x="584" y="9124"/>
                  </a:cubicBezTo>
                  <a:cubicBezTo>
                    <a:pt x="1143" y="10886"/>
                    <a:pt x="2120" y="12564"/>
                    <a:pt x="3632" y="13743"/>
                  </a:cubicBezTo>
                  <a:cubicBezTo>
                    <a:pt x="4441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7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24" y="1571"/>
                    <a:pt x="12491" y="1265"/>
                    <a:pt x="12096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8" y="0"/>
                    <a:pt x="6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7474994" y="3172539"/>
              <a:ext cx="426486" cy="500336"/>
            </a:xfrm>
            <a:custGeom>
              <a:avLst/>
              <a:gdLst/>
              <a:ahLst/>
              <a:cxnLst/>
              <a:rect l="l" t="t" r="r" b="b"/>
              <a:pathLst>
                <a:path w="11348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51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7481721" y="3180619"/>
              <a:ext cx="413483" cy="484626"/>
            </a:xfrm>
            <a:custGeom>
              <a:avLst/>
              <a:gdLst/>
              <a:ahLst/>
              <a:cxnLst/>
              <a:rect l="l" t="t" r="r" b="b"/>
              <a:pathLst>
                <a:path w="11002" h="12895" extrusionOk="0">
                  <a:moveTo>
                    <a:pt x="10454" y="941"/>
                  </a:moveTo>
                  <a:cubicBezTo>
                    <a:pt x="10751" y="929"/>
                    <a:pt x="10990" y="1155"/>
                    <a:pt x="11002" y="1441"/>
                  </a:cubicBezTo>
                  <a:lnTo>
                    <a:pt x="11002" y="4358"/>
                  </a:lnTo>
                  <a:cubicBezTo>
                    <a:pt x="11002" y="7596"/>
                    <a:pt x="9597" y="11787"/>
                    <a:pt x="5548" y="12895"/>
                  </a:cubicBezTo>
                  <a:cubicBezTo>
                    <a:pt x="5537" y="12895"/>
                    <a:pt x="5525" y="12895"/>
                    <a:pt x="5501" y="12895"/>
                  </a:cubicBezTo>
                  <a:cubicBezTo>
                    <a:pt x="1453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48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7659336" y="3449973"/>
              <a:ext cx="58666" cy="58215"/>
            </a:xfrm>
            <a:custGeom>
              <a:avLst/>
              <a:gdLst/>
              <a:ahLst/>
              <a:cxnLst/>
              <a:rect l="l" t="t" r="r" b="b"/>
              <a:pathLst>
                <a:path w="1561" h="1549" extrusionOk="0">
                  <a:moveTo>
                    <a:pt x="787" y="1"/>
                  </a:moveTo>
                  <a:cubicBezTo>
                    <a:pt x="358" y="1"/>
                    <a:pt x="1" y="346"/>
                    <a:pt x="1" y="775"/>
                  </a:cubicBezTo>
                  <a:cubicBezTo>
                    <a:pt x="1" y="1203"/>
                    <a:pt x="358" y="1549"/>
                    <a:pt x="787" y="1549"/>
                  </a:cubicBezTo>
                  <a:cubicBezTo>
                    <a:pt x="1215" y="1549"/>
                    <a:pt x="1561" y="1203"/>
                    <a:pt x="1561" y="775"/>
                  </a:cubicBezTo>
                  <a:cubicBezTo>
                    <a:pt x="1561" y="346"/>
                    <a:pt x="1215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7611907" y="3397056"/>
              <a:ext cx="153525" cy="51187"/>
            </a:xfrm>
            <a:custGeom>
              <a:avLst/>
              <a:gdLst/>
              <a:ahLst/>
              <a:cxnLst/>
              <a:rect l="l" t="t" r="r" b="b"/>
              <a:pathLst>
                <a:path w="4085" h="1362" extrusionOk="0">
                  <a:moveTo>
                    <a:pt x="2047" y="1"/>
                  </a:moveTo>
                  <a:cubicBezTo>
                    <a:pt x="1308" y="1"/>
                    <a:pt x="566" y="284"/>
                    <a:pt x="1" y="849"/>
                  </a:cubicBezTo>
                  <a:lnTo>
                    <a:pt x="525" y="1361"/>
                  </a:lnTo>
                  <a:cubicBezTo>
                    <a:pt x="941" y="944"/>
                    <a:pt x="1492" y="736"/>
                    <a:pt x="2044" y="736"/>
                  </a:cubicBezTo>
                  <a:cubicBezTo>
                    <a:pt x="2596" y="736"/>
                    <a:pt x="3150" y="944"/>
                    <a:pt x="3573" y="1361"/>
                  </a:cubicBezTo>
                  <a:lnTo>
                    <a:pt x="4085" y="849"/>
                  </a:lnTo>
                  <a:cubicBezTo>
                    <a:pt x="3525" y="284"/>
                    <a:pt x="2787" y="1"/>
                    <a:pt x="2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7579699" y="3345493"/>
              <a:ext cx="217941" cy="64266"/>
            </a:xfrm>
            <a:custGeom>
              <a:avLst/>
              <a:gdLst/>
              <a:ahLst/>
              <a:cxnLst/>
              <a:rect l="l" t="t" r="r" b="b"/>
              <a:pathLst>
                <a:path w="5799" h="1710" extrusionOk="0">
                  <a:moveTo>
                    <a:pt x="2900" y="1"/>
                  </a:moveTo>
                  <a:cubicBezTo>
                    <a:pt x="1852" y="1"/>
                    <a:pt x="804" y="400"/>
                    <a:pt x="1" y="1197"/>
                  </a:cubicBezTo>
                  <a:lnTo>
                    <a:pt x="524" y="1709"/>
                  </a:lnTo>
                  <a:cubicBezTo>
                    <a:pt x="1179" y="1054"/>
                    <a:pt x="2040" y="727"/>
                    <a:pt x="2901" y="727"/>
                  </a:cubicBezTo>
                  <a:cubicBezTo>
                    <a:pt x="3763" y="727"/>
                    <a:pt x="4626" y="1054"/>
                    <a:pt x="5287" y="1709"/>
                  </a:cubicBezTo>
                  <a:lnTo>
                    <a:pt x="5799" y="1197"/>
                  </a:lnTo>
                  <a:cubicBezTo>
                    <a:pt x="4995" y="400"/>
                    <a:pt x="3948" y="1"/>
                    <a:pt x="2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7547941" y="3292126"/>
              <a:ext cx="281493" cy="77796"/>
            </a:xfrm>
            <a:custGeom>
              <a:avLst/>
              <a:gdLst/>
              <a:ahLst/>
              <a:cxnLst/>
              <a:rect l="l" t="t" r="r" b="b"/>
              <a:pathLst>
                <a:path w="7490" h="2070" extrusionOk="0">
                  <a:moveTo>
                    <a:pt x="3745" y="1"/>
                  </a:moveTo>
                  <a:cubicBezTo>
                    <a:pt x="2390" y="1"/>
                    <a:pt x="1036" y="516"/>
                    <a:pt x="0" y="1546"/>
                  </a:cubicBezTo>
                  <a:lnTo>
                    <a:pt x="512" y="2070"/>
                  </a:lnTo>
                  <a:cubicBezTo>
                    <a:pt x="1405" y="1177"/>
                    <a:pt x="2575" y="730"/>
                    <a:pt x="3745" y="730"/>
                  </a:cubicBezTo>
                  <a:cubicBezTo>
                    <a:pt x="4915" y="730"/>
                    <a:pt x="6084" y="1177"/>
                    <a:pt x="6977" y="2070"/>
                  </a:cubicBezTo>
                  <a:lnTo>
                    <a:pt x="7489" y="1546"/>
                  </a:lnTo>
                  <a:cubicBezTo>
                    <a:pt x="6453" y="516"/>
                    <a:pt x="5099" y="1"/>
                    <a:pt x="3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7709020" y="3439675"/>
              <a:ext cx="103389" cy="68964"/>
            </a:xfrm>
            <a:custGeom>
              <a:avLst/>
              <a:gdLst/>
              <a:ahLst/>
              <a:cxnLst/>
              <a:rect l="l" t="t" r="r" b="b"/>
              <a:pathLst>
                <a:path w="2751" h="1835" extrusionOk="0">
                  <a:moveTo>
                    <a:pt x="298" y="1"/>
                  </a:moveTo>
                  <a:cubicBezTo>
                    <a:pt x="131" y="1"/>
                    <a:pt x="1" y="120"/>
                    <a:pt x="1" y="287"/>
                  </a:cubicBezTo>
                  <a:lnTo>
                    <a:pt x="1" y="1537"/>
                  </a:lnTo>
                  <a:cubicBezTo>
                    <a:pt x="1" y="1704"/>
                    <a:pt x="131" y="1835"/>
                    <a:pt x="298" y="1835"/>
                  </a:cubicBezTo>
                  <a:lnTo>
                    <a:pt x="2465" y="1835"/>
                  </a:lnTo>
                  <a:cubicBezTo>
                    <a:pt x="2632" y="1835"/>
                    <a:pt x="2751" y="1704"/>
                    <a:pt x="2751" y="1537"/>
                  </a:cubicBezTo>
                  <a:lnTo>
                    <a:pt x="2751" y="287"/>
                  </a:lnTo>
                  <a:cubicBezTo>
                    <a:pt x="2751" y="120"/>
                    <a:pt x="2632" y="1"/>
                    <a:pt x="2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7727360" y="3401228"/>
              <a:ext cx="67160" cy="38484"/>
            </a:xfrm>
            <a:custGeom>
              <a:avLst/>
              <a:gdLst/>
              <a:ahLst/>
              <a:cxnLst/>
              <a:rect l="l" t="t" r="r" b="b"/>
              <a:pathLst>
                <a:path w="1787" h="1024" extrusionOk="0"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lnTo>
                    <a:pt x="1" y="1024"/>
                  </a:lnTo>
                  <a:lnTo>
                    <a:pt x="251" y="1024"/>
                  </a:lnTo>
                  <a:lnTo>
                    <a:pt x="251" y="893"/>
                  </a:lnTo>
                  <a:cubicBezTo>
                    <a:pt x="251" y="464"/>
                    <a:pt x="572" y="250"/>
                    <a:pt x="894" y="250"/>
                  </a:cubicBezTo>
                  <a:cubicBezTo>
                    <a:pt x="1215" y="250"/>
                    <a:pt x="1537" y="464"/>
                    <a:pt x="1537" y="893"/>
                  </a:cubicBezTo>
                  <a:lnTo>
                    <a:pt x="1537" y="1024"/>
                  </a:lnTo>
                  <a:lnTo>
                    <a:pt x="1787" y="1024"/>
                  </a:lnTo>
                  <a:lnTo>
                    <a:pt x="1787" y="893"/>
                  </a:lnTo>
                  <a:cubicBezTo>
                    <a:pt x="1787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24"/>
          <p:cNvGrpSpPr/>
          <p:nvPr/>
        </p:nvGrpSpPr>
        <p:grpSpPr>
          <a:xfrm>
            <a:off x="2478056" y="1138634"/>
            <a:ext cx="4344950" cy="1560801"/>
            <a:chOff x="2478056" y="1138634"/>
            <a:chExt cx="4344950" cy="1560801"/>
          </a:xfrm>
        </p:grpSpPr>
        <p:sp>
          <p:nvSpPr>
            <p:cNvPr id="1132" name="Google Shape;1132;p24"/>
            <p:cNvSpPr/>
            <p:nvPr/>
          </p:nvSpPr>
          <p:spPr>
            <a:xfrm>
              <a:off x="3635672" y="1406673"/>
              <a:ext cx="1881605" cy="1219815"/>
            </a:xfrm>
            <a:custGeom>
              <a:avLst/>
              <a:gdLst/>
              <a:ahLst/>
              <a:cxnLst/>
              <a:rect l="l" t="t" r="r" b="b"/>
              <a:pathLst>
                <a:path w="50066" h="32457" extrusionOk="0">
                  <a:moveTo>
                    <a:pt x="2024" y="0"/>
                  </a:moveTo>
                  <a:cubicBezTo>
                    <a:pt x="905" y="0"/>
                    <a:pt x="0" y="905"/>
                    <a:pt x="0" y="2025"/>
                  </a:cubicBezTo>
                  <a:lnTo>
                    <a:pt x="0" y="30433"/>
                  </a:lnTo>
                  <a:cubicBezTo>
                    <a:pt x="0" y="31552"/>
                    <a:pt x="905" y="32457"/>
                    <a:pt x="2024" y="32457"/>
                  </a:cubicBezTo>
                  <a:lnTo>
                    <a:pt x="48042" y="32457"/>
                  </a:lnTo>
                  <a:cubicBezTo>
                    <a:pt x="49161" y="32457"/>
                    <a:pt x="50066" y="31552"/>
                    <a:pt x="50066" y="30433"/>
                  </a:cubicBezTo>
                  <a:lnTo>
                    <a:pt x="50066" y="2025"/>
                  </a:lnTo>
                  <a:cubicBezTo>
                    <a:pt x="50066" y="905"/>
                    <a:pt x="49161" y="0"/>
                    <a:pt x="48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636086" y="1476463"/>
              <a:ext cx="1881192" cy="1150025"/>
            </a:xfrm>
            <a:custGeom>
              <a:avLst/>
              <a:gdLst/>
              <a:ahLst/>
              <a:cxnLst/>
              <a:rect l="l" t="t" r="r" b="b"/>
              <a:pathLst>
                <a:path w="50055" h="30600" extrusionOk="0">
                  <a:moveTo>
                    <a:pt x="50055" y="1299"/>
                  </a:moveTo>
                  <a:lnTo>
                    <a:pt x="50055" y="29874"/>
                  </a:lnTo>
                  <a:cubicBezTo>
                    <a:pt x="50055" y="30278"/>
                    <a:pt x="49721" y="30600"/>
                    <a:pt x="49329" y="30600"/>
                  </a:cubicBezTo>
                  <a:lnTo>
                    <a:pt x="715" y="30600"/>
                  </a:lnTo>
                  <a:cubicBezTo>
                    <a:pt x="322" y="30600"/>
                    <a:pt x="1" y="30278"/>
                    <a:pt x="1" y="29874"/>
                  </a:cubicBezTo>
                  <a:lnTo>
                    <a:pt x="1" y="27326"/>
                  </a:lnTo>
                  <a:lnTo>
                    <a:pt x="47138" y="27326"/>
                  </a:lnTo>
                  <a:cubicBezTo>
                    <a:pt x="48436" y="27326"/>
                    <a:pt x="49483" y="26278"/>
                    <a:pt x="49483" y="24992"/>
                  </a:cubicBezTo>
                  <a:lnTo>
                    <a:pt x="49483" y="1"/>
                  </a:lnTo>
                  <a:cubicBezTo>
                    <a:pt x="49841" y="334"/>
                    <a:pt x="50055" y="799"/>
                    <a:pt x="50055" y="1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3704110" y="1507807"/>
              <a:ext cx="1744730" cy="944185"/>
            </a:xfrm>
            <a:custGeom>
              <a:avLst/>
              <a:gdLst/>
              <a:ahLst/>
              <a:cxnLst/>
              <a:rect l="l" t="t" r="r" b="b"/>
              <a:pathLst>
                <a:path w="46424" h="25123" extrusionOk="0">
                  <a:moveTo>
                    <a:pt x="1" y="0"/>
                  </a:moveTo>
                  <a:lnTo>
                    <a:pt x="46423" y="0"/>
                  </a:lnTo>
                  <a:lnTo>
                    <a:pt x="46423" y="25122"/>
                  </a:lnTo>
                  <a:lnTo>
                    <a:pt x="1" y="2512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420057" y="1911857"/>
              <a:ext cx="265859" cy="177239"/>
            </a:xfrm>
            <a:custGeom>
              <a:avLst/>
              <a:gdLst/>
              <a:ahLst/>
              <a:cxnLst/>
              <a:rect l="l" t="t" r="r" b="b"/>
              <a:pathLst>
                <a:path w="7074" h="4716" extrusionOk="0">
                  <a:moveTo>
                    <a:pt x="3531" y="1388"/>
                  </a:moveTo>
                  <a:cubicBezTo>
                    <a:pt x="3793" y="1388"/>
                    <a:pt x="4055" y="1560"/>
                    <a:pt x="4073" y="1906"/>
                  </a:cubicBezTo>
                  <a:cubicBezTo>
                    <a:pt x="4073" y="2096"/>
                    <a:pt x="3977" y="2263"/>
                    <a:pt x="3835" y="2358"/>
                  </a:cubicBezTo>
                  <a:lnTo>
                    <a:pt x="3835" y="2775"/>
                  </a:lnTo>
                  <a:cubicBezTo>
                    <a:pt x="3835" y="2971"/>
                    <a:pt x="3686" y="3069"/>
                    <a:pt x="3537" y="3069"/>
                  </a:cubicBezTo>
                  <a:cubicBezTo>
                    <a:pt x="3388" y="3069"/>
                    <a:pt x="3239" y="2971"/>
                    <a:pt x="3239" y="2775"/>
                  </a:cubicBezTo>
                  <a:lnTo>
                    <a:pt x="3239" y="2358"/>
                  </a:lnTo>
                  <a:cubicBezTo>
                    <a:pt x="3073" y="2263"/>
                    <a:pt x="2989" y="2096"/>
                    <a:pt x="2989" y="1906"/>
                  </a:cubicBezTo>
                  <a:cubicBezTo>
                    <a:pt x="3007" y="1560"/>
                    <a:pt x="3269" y="1388"/>
                    <a:pt x="3531" y="1388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51"/>
                  </a:cubicBezTo>
                  <a:lnTo>
                    <a:pt x="1" y="3977"/>
                  </a:lnTo>
                  <a:cubicBezTo>
                    <a:pt x="1" y="4382"/>
                    <a:pt x="334" y="4715"/>
                    <a:pt x="739" y="4715"/>
                  </a:cubicBezTo>
                  <a:lnTo>
                    <a:pt x="6323" y="4715"/>
                  </a:lnTo>
                  <a:cubicBezTo>
                    <a:pt x="6740" y="4715"/>
                    <a:pt x="7073" y="4382"/>
                    <a:pt x="7073" y="3977"/>
                  </a:cubicBezTo>
                  <a:lnTo>
                    <a:pt x="7073" y="751"/>
                  </a:lnTo>
                  <a:cubicBezTo>
                    <a:pt x="7073" y="334"/>
                    <a:pt x="6740" y="1"/>
                    <a:pt x="6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4467035" y="1814330"/>
              <a:ext cx="171865" cy="97564"/>
            </a:xfrm>
            <a:custGeom>
              <a:avLst/>
              <a:gdLst/>
              <a:ahLst/>
              <a:cxnLst/>
              <a:rect l="l" t="t" r="r" b="b"/>
              <a:pathLst>
                <a:path w="4573" h="2596" extrusionOk="0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lnTo>
                    <a:pt x="1" y="2596"/>
                  </a:lnTo>
                  <a:lnTo>
                    <a:pt x="644" y="2596"/>
                  </a:lnTo>
                  <a:lnTo>
                    <a:pt x="644" y="2286"/>
                  </a:lnTo>
                  <a:cubicBezTo>
                    <a:pt x="608" y="1357"/>
                    <a:pt x="1358" y="583"/>
                    <a:pt x="2287" y="583"/>
                  </a:cubicBezTo>
                  <a:cubicBezTo>
                    <a:pt x="3216" y="583"/>
                    <a:pt x="3966" y="1357"/>
                    <a:pt x="3942" y="2286"/>
                  </a:cubicBezTo>
                  <a:lnTo>
                    <a:pt x="3942" y="2596"/>
                  </a:lnTo>
                  <a:lnTo>
                    <a:pt x="4573" y="2596"/>
                  </a:lnTo>
                  <a:lnTo>
                    <a:pt x="4573" y="2286"/>
                  </a:ln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4286263" y="1645622"/>
              <a:ext cx="532544" cy="665173"/>
            </a:xfrm>
            <a:custGeom>
              <a:avLst/>
              <a:gdLst/>
              <a:ahLst/>
              <a:cxnLst/>
              <a:rect l="l" t="t" r="r" b="b"/>
              <a:pathLst>
                <a:path w="14170" h="17699" extrusionOk="0">
                  <a:moveTo>
                    <a:pt x="7085" y="1548"/>
                  </a:moveTo>
                  <a:cubicBezTo>
                    <a:pt x="7213" y="1548"/>
                    <a:pt x="7341" y="1572"/>
                    <a:pt x="7466" y="1620"/>
                  </a:cubicBezTo>
                  <a:lnTo>
                    <a:pt x="12217" y="3358"/>
                  </a:lnTo>
                  <a:cubicBezTo>
                    <a:pt x="12645" y="3513"/>
                    <a:pt x="12931" y="3929"/>
                    <a:pt x="12931" y="4406"/>
                  </a:cubicBezTo>
                  <a:lnTo>
                    <a:pt x="12931" y="8442"/>
                  </a:lnTo>
                  <a:cubicBezTo>
                    <a:pt x="12931" y="11907"/>
                    <a:pt x="10728" y="15050"/>
                    <a:pt x="7430" y="16098"/>
                  </a:cubicBezTo>
                  <a:cubicBezTo>
                    <a:pt x="7323" y="16133"/>
                    <a:pt x="7210" y="16151"/>
                    <a:pt x="7097" y="16151"/>
                  </a:cubicBezTo>
                  <a:cubicBezTo>
                    <a:pt x="6984" y="16151"/>
                    <a:pt x="6871" y="16133"/>
                    <a:pt x="6764" y="16098"/>
                  </a:cubicBezTo>
                  <a:cubicBezTo>
                    <a:pt x="3465" y="15050"/>
                    <a:pt x="1263" y="11907"/>
                    <a:pt x="1263" y="8442"/>
                  </a:cubicBezTo>
                  <a:lnTo>
                    <a:pt x="1263" y="4394"/>
                  </a:lnTo>
                  <a:cubicBezTo>
                    <a:pt x="1251" y="3929"/>
                    <a:pt x="1549" y="3513"/>
                    <a:pt x="1977" y="3358"/>
                  </a:cubicBezTo>
                  <a:lnTo>
                    <a:pt x="6704" y="1620"/>
                  </a:lnTo>
                  <a:cubicBezTo>
                    <a:pt x="6829" y="1572"/>
                    <a:pt x="6957" y="1548"/>
                    <a:pt x="7085" y="1548"/>
                  </a:cubicBezTo>
                  <a:close/>
                  <a:moveTo>
                    <a:pt x="7091" y="0"/>
                  </a:moveTo>
                  <a:cubicBezTo>
                    <a:pt x="6960" y="0"/>
                    <a:pt x="6829" y="24"/>
                    <a:pt x="6704" y="72"/>
                  </a:cubicBezTo>
                  <a:lnTo>
                    <a:pt x="727" y="2263"/>
                  </a:lnTo>
                  <a:cubicBezTo>
                    <a:pt x="298" y="2417"/>
                    <a:pt x="1" y="2834"/>
                    <a:pt x="1" y="3298"/>
                  </a:cubicBezTo>
                  <a:lnTo>
                    <a:pt x="1" y="8359"/>
                  </a:lnTo>
                  <a:cubicBezTo>
                    <a:pt x="13" y="12561"/>
                    <a:pt x="2692" y="16348"/>
                    <a:pt x="6692" y="17634"/>
                  </a:cubicBezTo>
                  <a:lnTo>
                    <a:pt x="6752" y="17645"/>
                  </a:lnTo>
                  <a:cubicBezTo>
                    <a:pt x="6859" y="17681"/>
                    <a:pt x="6972" y="17699"/>
                    <a:pt x="7086" y="17699"/>
                  </a:cubicBezTo>
                  <a:cubicBezTo>
                    <a:pt x="7201" y="17699"/>
                    <a:pt x="7317" y="17681"/>
                    <a:pt x="7430" y="17645"/>
                  </a:cubicBezTo>
                  <a:lnTo>
                    <a:pt x="7502" y="17634"/>
                  </a:lnTo>
                  <a:cubicBezTo>
                    <a:pt x="11502" y="16348"/>
                    <a:pt x="14169" y="12561"/>
                    <a:pt x="14169" y="8359"/>
                  </a:cubicBezTo>
                  <a:lnTo>
                    <a:pt x="14169" y="3298"/>
                  </a:lnTo>
                  <a:cubicBezTo>
                    <a:pt x="14169" y="2822"/>
                    <a:pt x="13883" y="2405"/>
                    <a:pt x="13443" y="2251"/>
                  </a:cubicBezTo>
                  <a:lnTo>
                    <a:pt x="7478" y="72"/>
                  </a:lnTo>
                  <a:cubicBezTo>
                    <a:pt x="7353" y="24"/>
                    <a:pt x="7222" y="0"/>
                    <a:pt x="7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394017" y="2522196"/>
              <a:ext cx="2327334" cy="177239"/>
            </a:xfrm>
            <a:custGeom>
              <a:avLst/>
              <a:gdLst/>
              <a:ahLst/>
              <a:cxnLst/>
              <a:rect l="l" t="t" r="r" b="b"/>
              <a:pathLst>
                <a:path w="61926" h="4716" extrusionOk="0">
                  <a:moveTo>
                    <a:pt x="1" y="1"/>
                  </a:moveTo>
                  <a:cubicBezTo>
                    <a:pt x="1" y="2608"/>
                    <a:pt x="2120" y="4716"/>
                    <a:pt x="4716" y="4716"/>
                  </a:cubicBezTo>
                  <a:lnTo>
                    <a:pt x="57210" y="4716"/>
                  </a:lnTo>
                  <a:cubicBezTo>
                    <a:pt x="59818" y="4716"/>
                    <a:pt x="61925" y="2608"/>
                    <a:pt x="61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412808" y="2522196"/>
              <a:ext cx="2327334" cy="177239"/>
            </a:xfrm>
            <a:custGeom>
              <a:avLst/>
              <a:gdLst/>
              <a:ahLst/>
              <a:cxnLst/>
              <a:rect l="l" t="t" r="r" b="b"/>
              <a:pathLst>
                <a:path w="61926" h="4716" extrusionOk="0">
                  <a:moveTo>
                    <a:pt x="61925" y="1"/>
                  </a:moveTo>
                  <a:cubicBezTo>
                    <a:pt x="61925" y="2608"/>
                    <a:pt x="59818" y="4716"/>
                    <a:pt x="57210" y="4716"/>
                  </a:cubicBezTo>
                  <a:lnTo>
                    <a:pt x="4716" y="4716"/>
                  </a:lnTo>
                  <a:cubicBezTo>
                    <a:pt x="2120" y="4716"/>
                    <a:pt x="1" y="260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3412808" y="2522196"/>
              <a:ext cx="2102703" cy="137853"/>
            </a:xfrm>
            <a:custGeom>
              <a:avLst/>
              <a:gdLst/>
              <a:ahLst/>
              <a:cxnLst/>
              <a:rect l="l" t="t" r="r" b="b"/>
              <a:pathLst>
                <a:path w="55949" h="3668" extrusionOk="0">
                  <a:moveTo>
                    <a:pt x="1" y="1"/>
                  </a:moveTo>
                  <a:cubicBezTo>
                    <a:pt x="1" y="1418"/>
                    <a:pt x="644" y="2775"/>
                    <a:pt x="1751" y="3668"/>
                  </a:cubicBezTo>
                  <a:lnTo>
                    <a:pt x="53341" y="3668"/>
                  </a:lnTo>
                  <a:cubicBezTo>
                    <a:pt x="53436" y="3668"/>
                    <a:pt x="53531" y="3656"/>
                    <a:pt x="53615" y="3656"/>
                  </a:cubicBezTo>
                  <a:cubicBezTo>
                    <a:pt x="55948" y="3525"/>
                    <a:pt x="55793" y="1"/>
                    <a:pt x="53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4986575" y="1260364"/>
              <a:ext cx="673892" cy="673892"/>
            </a:xfrm>
            <a:custGeom>
              <a:avLst/>
              <a:gdLst/>
              <a:ahLst/>
              <a:cxnLst/>
              <a:rect l="l" t="t" r="r" b="b"/>
              <a:pathLst>
                <a:path w="17931" h="17931" extrusionOk="0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5020550" y="1315385"/>
              <a:ext cx="584896" cy="584896"/>
            </a:xfrm>
            <a:custGeom>
              <a:avLst/>
              <a:gdLst/>
              <a:ahLst/>
              <a:cxnLst/>
              <a:rect l="l" t="t" r="r" b="b"/>
              <a:pathLst>
                <a:path w="15563" h="15563" extrusionOk="0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5159267" y="1417872"/>
              <a:ext cx="287318" cy="245639"/>
            </a:xfrm>
            <a:custGeom>
              <a:avLst/>
              <a:gdLst/>
              <a:ahLst/>
              <a:cxnLst/>
              <a:rect l="l" t="t" r="r" b="b"/>
              <a:pathLst>
                <a:path w="7645" h="6536" extrusionOk="0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5100676" y="1668886"/>
              <a:ext cx="445240" cy="209222"/>
            </a:xfrm>
            <a:custGeom>
              <a:avLst/>
              <a:gdLst/>
              <a:ahLst/>
              <a:cxnLst/>
              <a:rect l="l" t="t" r="r" b="b"/>
              <a:pathLst>
                <a:path w="11847" h="5567" extrusionOk="0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5198653" y="1498411"/>
              <a:ext cx="248383" cy="84824"/>
            </a:xfrm>
            <a:custGeom>
              <a:avLst/>
              <a:gdLst/>
              <a:ahLst/>
              <a:cxnLst/>
              <a:rect l="l" t="t" r="r" b="b"/>
              <a:pathLst>
                <a:path w="6609" h="2257" extrusionOk="0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5031750" y="1438881"/>
              <a:ext cx="448848" cy="449299"/>
            </a:xfrm>
            <a:custGeom>
              <a:avLst/>
              <a:gdLst/>
              <a:ahLst/>
              <a:cxnLst/>
              <a:rect l="l" t="t" r="r" b="b"/>
              <a:pathLst>
                <a:path w="11943" h="11955" extrusionOk="0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4139579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12" y="0"/>
                  </a:moveTo>
                  <a:cubicBezTo>
                    <a:pt x="31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2" y="447"/>
                  </a:cubicBezTo>
                  <a:cubicBezTo>
                    <a:pt x="1344" y="233"/>
                    <a:pt x="1177" y="66"/>
                    <a:pt x="963" y="19"/>
                  </a:cubicBezTo>
                  <a:cubicBezTo>
                    <a:pt x="911" y="6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4342261" y="1290543"/>
              <a:ext cx="56036" cy="44911"/>
            </a:xfrm>
            <a:custGeom>
              <a:avLst/>
              <a:gdLst/>
              <a:ahLst/>
              <a:cxnLst/>
              <a:rect l="l" t="t" r="r" b="b"/>
              <a:pathLst>
                <a:path w="1491" h="1195" extrusionOk="0">
                  <a:moveTo>
                    <a:pt x="801" y="0"/>
                  </a:moveTo>
                  <a:cubicBezTo>
                    <a:pt x="303" y="0"/>
                    <a:pt x="0" y="628"/>
                    <a:pt x="380" y="1019"/>
                  </a:cubicBezTo>
                  <a:cubicBezTo>
                    <a:pt x="503" y="1142"/>
                    <a:pt x="650" y="1195"/>
                    <a:pt x="794" y="1195"/>
                  </a:cubicBezTo>
                  <a:cubicBezTo>
                    <a:pt x="1152" y="1195"/>
                    <a:pt x="1491" y="864"/>
                    <a:pt x="1380" y="447"/>
                  </a:cubicBezTo>
                  <a:cubicBezTo>
                    <a:pt x="1333" y="233"/>
                    <a:pt x="1166" y="66"/>
                    <a:pt x="952" y="19"/>
                  </a:cubicBezTo>
                  <a:cubicBezTo>
                    <a:pt x="900" y="6"/>
                    <a:pt x="850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4544530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01" y="0"/>
                  </a:moveTo>
                  <a:cubicBezTo>
                    <a:pt x="303" y="0"/>
                    <a:pt x="1" y="628"/>
                    <a:pt x="392" y="1019"/>
                  </a:cubicBezTo>
                  <a:cubicBezTo>
                    <a:pt x="514" y="1142"/>
                    <a:pt x="661" y="1195"/>
                    <a:pt x="803" y="1195"/>
                  </a:cubicBezTo>
                  <a:cubicBezTo>
                    <a:pt x="1159" y="1195"/>
                    <a:pt x="1494" y="864"/>
                    <a:pt x="1392" y="447"/>
                  </a:cubicBezTo>
                  <a:cubicBezTo>
                    <a:pt x="1332" y="233"/>
                    <a:pt x="1165" y="66"/>
                    <a:pt x="951" y="19"/>
                  </a:cubicBezTo>
                  <a:cubicBezTo>
                    <a:pt x="899" y="6"/>
                    <a:pt x="849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4746799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09" y="0"/>
                  </a:moveTo>
                  <a:cubicBezTo>
                    <a:pt x="30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1" y="447"/>
                  </a:cubicBezTo>
                  <a:cubicBezTo>
                    <a:pt x="1332" y="233"/>
                    <a:pt x="1165" y="66"/>
                    <a:pt x="963" y="19"/>
                  </a:cubicBezTo>
                  <a:cubicBezTo>
                    <a:pt x="910" y="6"/>
                    <a:pt x="859" y="0"/>
                    <a:pt x="8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4169945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4372628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4574897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4777579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4979848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4949068" y="1290543"/>
              <a:ext cx="56111" cy="44911"/>
            </a:xfrm>
            <a:custGeom>
              <a:avLst/>
              <a:gdLst/>
              <a:ahLst/>
              <a:cxnLst/>
              <a:rect l="l" t="t" r="r" b="b"/>
              <a:pathLst>
                <a:path w="1493" h="1195" extrusionOk="0">
                  <a:moveTo>
                    <a:pt x="812" y="0"/>
                  </a:moveTo>
                  <a:cubicBezTo>
                    <a:pt x="312" y="0"/>
                    <a:pt x="0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8" y="1195"/>
                    <a:pt x="1493" y="864"/>
                    <a:pt x="1391" y="447"/>
                  </a:cubicBezTo>
                  <a:cubicBezTo>
                    <a:pt x="1343" y="233"/>
                    <a:pt x="1177" y="66"/>
                    <a:pt x="962" y="19"/>
                  </a:cubicBezTo>
                  <a:cubicBezTo>
                    <a:pt x="911" y="6"/>
                    <a:pt x="860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3304533" y="2202707"/>
              <a:ext cx="75203" cy="75203"/>
            </a:xfrm>
            <a:custGeom>
              <a:avLst/>
              <a:gdLst/>
              <a:ahLst/>
              <a:cxnLst/>
              <a:rect l="l" t="t" r="r" b="b"/>
              <a:pathLst>
                <a:path w="2001" h="2001" extrusionOk="0">
                  <a:moveTo>
                    <a:pt x="1001" y="1"/>
                  </a:moveTo>
                  <a:cubicBezTo>
                    <a:pt x="453" y="1"/>
                    <a:pt x="0" y="453"/>
                    <a:pt x="0" y="1001"/>
                  </a:cubicBezTo>
                  <a:cubicBezTo>
                    <a:pt x="0" y="1548"/>
                    <a:pt x="453" y="2001"/>
                    <a:pt x="1001" y="2001"/>
                  </a:cubicBezTo>
                  <a:cubicBezTo>
                    <a:pt x="1548" y="2001"/>
                    <a:pt x="2001" y="1548"/>
                    <a:pt x="2001" y="1001"/>
                  </a:cubicBezTo>
                  <a:cubicBezTo>
                    <a:pt x="2001" y="453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3243687" y="2135247"/>
              <a:ext cx="196895" cy="65732"/>
            </a:xfrm>
            <a:custGeom>
              <a:avLst/>
              <a:gdLst/>
              <a:ahLst/>
              <a:cxnLst/>
              <a:rect l="l" t="t" r="r" b="b"/>
              <a:pathLst>
                <a:path w="5239" h="1749" extrusionOk="0">
                  <a:moveTo>
                    <a:pt x="661" y="1742"/>
                  </a:moveTo>
                  <a:lnTo>
                    <a:pt x="661" y="1742"/>
                  </a:lnTo>
                  <a:cubicBezTo>
                    <a:pt x="659" y="1744"/>
                    <a:pt x="657" y="1746"/>
                    <a:pt x="655" y="1748"/>
                  </a:cubicBezTo>
                  <a:lnTo>
                    <a:pt x="667" y="1748"/>
                  </a:lnTo>
                  <a:lnTo>
                    <a:pt x="661" y="1742"/>
                  </a:lnTo>
                  <a:close/>
                  <a:moveTo>
                    <a:pt x="2620" y="1"/>
                  </a:moveTo>
                  <a:cubicBezTo>
                    <a:pt x="1670" y="1"/>
                    <a:pt x="721" y="361"/>
                    <a:pt x="0" y="1081"/>
                  </a:cubicBezTo>
                  <a:lnTo>
                    <a:pt x="661" y="1742"/>
                  </a:lnTo>
                  <a:lnTo>
                    <a:pt x="661" y="1742"/>
                  </a:lnTo>
                  <a:cubicBezTo>
                    <a:pt x="1202" y="1204"/>
                    <a:pt x="1911" y="935"/>
                    <a:pt x="2620" y="935"/>
                  </a:cubicBezTo>
                  <a:cubicBezTo>
                    <a:pt x="3331" y="935"/>
                    <a:pt x="4042" y="1206"/>
                    <a:pt x="4584" y="1748"/>
                  </a:cubicBezTo>
                  <a:lnTo>
                    <a:pt x="5239" y="1081"/>
                  </a:lnTo>
                  <a:cubicBezTo>
                    <a:pt x="4519" y="361"/>
                    <a:pt x="3569" y="1"/>
                    <a:pt x="2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3202497" y="2068576"/>
              <a:ext cx="279727" cy="83170"/>
            </a:xfrm>
            <a:custGeom>
              <a:avLst/>
              <a:gdLst/>
              <a:ahLst/>
              <a:cxnLst/>
              <a:rect l="l" t="t" r="r" b="b"/>
              <a:pathLst>
                <a:path w="7443" h="2213" extrusionOk="0">
                  <a:moveTo>
                    <a:pt x="3717" y="1"/>
                  </a:moveTo>
                  <a:cubicBezTo>
                    <a:pt x="2370" y="1"/>
                    <a:pt x="1025" y="516"/>
                    <a:pt x="1" y="1546"/>
                  </a:cubicBezTo>
                  <a:lnTo>
                    <a:pt x="656" y="2212"/>
                  </a:lnTo>
                  <a:cubicBezTo>
                    <a:pt x="1501" y="1367"/>
                    <a:pt x="2608" y="944"/>
                    <a:pt x="3716" y="944"/>
                  </a:cubicBezTo>
                  <a:cubicBezTo>
                    <a:pt x="4823" y="944"/>
                    <a:pt x="5930" y="1367"/>
                    <a:pt x="6775" y="2212"/>
                  </a:cubicBezTo>
                  <a:lnTo>
                    <a:pt x="7442" y="1546"/>
                  </a:lnTo>
                  <a:cubicBezTo>
                    <a:pt x="6412" y="516"/>
                    <a:pt x="5064" y="1"/>
                    <a:pt x="3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3161344" y="1999912"/>
              <a:ext cx="361581" cy="99932"/>
            </a:xfrm>
            <a:custGeom>
              <a:avLst/>
              <a:gdLst/>
              <a:ahLst/>
              <a:cxnLst/>
              <a:rect l="l" t="t" r="r" b="b"/>
              <a:pathLst>
                <a:path w="9621" h="2659" extrusionOk="0">
                  <a:moveTo>
                    <a:pt x="661" y="2652"/>
                  </a:moveTo>
                  <a:lnTo>
                    <a:pt x="661" y="2652"/>
                  </a:lnTo>
                  <a:cubicBezTo>
                    <a:pt x="659" y="2654"/>
                    <a:pt x="657" y="2656"/>
                    <a:pt x="655" y="2658"/>
                  </a:cubicBezTo>
                  <a:lnTo>
                    <a:pt x="667" y="2658"/>
                  </a:lnTo>
                  <a:lnTo>
                    <a:pt x="661" y="2652"/>
                  </a:lnTo>
                  <a:close/>
                  <a:moveTo>
                    <a:pt x="4811" y="0"/>
                  </a:moveTo>
                  <a:cubicBezTo>
                    <a:pt x="3069" y="0"/>
                    <a:pt x="1328" y="664"/>
                    <a:pt x="0" y="1991"/>
                  </a:cubicBezTo>
                  <a:lnTo>
                    <a:pt x="661" y="2652"/>
                  </a:lnTo>
                  <a:lnTo>
                    <a:pt x="661" y="2652"/>
                  </a:lnTo>
                  <a:cubicBezTo>
                    <a:pt x="1809" y="1507"/>
                    <a:pt x="3310" y="935"/>
                    <a:pt x="4809" y="935"/>
                  </a:cubicBezTo>
                  <a:cubicBezTo>
                    <a:pt x="6311" y="935"/>
                    <a:pt x="7811" y="1509"/>
                    <a:pt x="8954" y="2658"/>
                  </a:cubicBezTo>
                  <a:lnTo>
                    <a:pt x="9621" y="1991"/>
                  </a:lnTo>
                  <a:cubicBezTo>
                    <a:pt x="8293" y="664"/>
                    <a:pt x="6552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6208157" y="2302940"/>
              <a:ext cx="44310" cy="44347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17"/>
                    <a:pt x="274" y="1179"/>
                    <a:pt x="595" y="1179"/>
                  </a:cubicBezTo>
                  <a:cubicBezTo>
                    <a:pt x="917" y="1179"/>
                    <a:pt x="1179" y="917"/>
                    <a:pt x="1179" y="596"/>
                  </a:cubicBezTo>
                  <a:cubicBezTo>
                    <a:pt x="1179" y="274"/>
                    <a:pt x="917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6172341" y="2263103"/>
              <a:ext cx="116393" cy="38973"/>
            </a:xfrm>
            <a:custGeom>
              <a:avLst/>
              <a:gdLst/>
              <a:ahLst/>
              <a:cxnLst/>
              <a:rect l="l" t="t" r="r" b="b"/>
              <a:pathLst>
                <a:path w="3097" h="1037" extrusionOk="0">
                  <a:moveTo>
                    <a:pt x="388" y="1031"/>
                  </a:moveTo>
                  <a:lnTo>
                    <a:pt x="388" y="1031"/>
                  </a:lnTo>
                  <a:cubicBezTo>
                    <a:pt x="386" y="1033"/>
                    <a:pt x="384" y="1035"/>
                    <a:pt x="382" y="1037"/>
                  </a:cubicBezTo>
                  <a:lnTo>
                    <a:pt x="394" y="1037"/>
                  </a:lnTo>
                  <a:lnTo>
                    <a:pt x="388" y="1031"/>
                  </a:lnTo>
                  <a:close/>
                  <a:moveTo>
                    <a:pt x="1548" y="1"/>
                  </a:moveTo>
                  <a:cubicBezTo>
                    <a:pt x="989" y="1"/>
                    <a:pt x="429" y="215"/>
                    <a:pt x="1" y="644"/>
                  </a:cubicBezTo>
                  <a:lnTo>
                    <a:pt x="388" y="1031"/>
                  </a:lnTo>
                  <a:lnTo>
                    <a:pt x="388" y="1031"/>
                  </a:lnTo>
                  <a:cubicBezTo>
                    <a:pt x="708" y="713"/>
                    <a:pt x="1125" y="555"/>
                    <a:pt x="1542" y="555"/>
                  </a:cubicBezTo>
                  <a:cubicBezTo>
                    <a:pt x="1962" y="555"/>
                    <a:pt x="2382" y="715"/>
                    <a:pt x="2703" y="1037"/>
                  </a:cubicBezTo>
                  <a:lnTo>
                    <a:pt x="3096" y="644"/>
                  </a:lnTo>
                  <a:cubicBezTo>
                    <a:pt x="2668" y="215"/>
                    <a:pt x="2108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6147724" y="2223979"/>
              <a:ext cx="165175" cy="49008"/>
            </a:xfrm>
            <a:custGeom>
              <a:avLst/>
              <a:gdLst/>
              <a:ahLst/>
              <a:cxnLst/>
              <a:rect l="l" t="t" r="r" b="b"/>
              <a:pathLst>
                <a:path w="4395" h="1304" extrusionOk="0">
                  <a:moveTo>
                    <a:pt x="2197" y="0"/>
                  </a:moveTo>
                  <a:cubicBezTo>
                    <a:pt x="1403" y="0"/>
                    <a:pt x="608" y="304"/>
                    <a:pt x="1" y="911"/>
                  </a:cubicBezTo>
                  <a:lnTo>
                    <a:pt x="394" y="1304"/>
                  </a:lnTo>
                  <a:cubicBezTo>
                    <a:pt x="894" y="804"/>
                    <a:pt x="1549" y="554"/>
                    <a:pt x="2203" y="554"/>
                  </a:cubicBezTo>
                  <a:cubicBezTo>
                    <a:pt x="2858" y="554"/>
                    <a:pt x="3513" y="804"/>
                    <a:pt x="4013" y="1304"/>
                  </a:cubicBezTo>
                  <a:lnTo>
                    <a:pt x="4394" y="911"/>
                  </a:lnTo>
                  <a:cubicBezTo>
                    <a:pt x="3787" y="304"/>
                    <a:pt x="2992" y="0"/>
                    <a:pt x="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6123559" y="2183014"/>
              <a:ext cx="213920" cy="59117"/>
            </a:xfrm>
            <a:custGeom>
              <a:avLst/>
              <a:gdLst/>
              <a:ahLst/>
              <a:cxnLst/>
              <a:rect l="l" t="t" r="r" b="b"/>
              <a:pathLst>
                <a:path w="5692" h="1573" extrusionOk="0">
                  <a:moveTo>
                    <a:pt x="2846" y="1"/>
                  </a:moveTo>
                  <a:cubicBezTo>
                    <a:pt x="1817" y="1"/>
                    <a:pt x="787" y="394"/>
                    <a:pt x="1" y="1179"/>
                  </a:cubicBezTo>
                  <a:lnTo>
                    <a:pt x="394" y="1572"/>
                  </a:lnTo>
                  <a:cubicBezTo>
                    <a:pt x="1072" y="894"/>
                    <a:pt x="1959" y="554"/>
                    <a:pt x="2846" y="554"/>
                  </a:cubicBezTo>
                  <a:cubicBezTo>
                    <a:pt x="3733" y="554"/>
                    <a:pt x="4620" y="894"/>
                    <a:pt x="5299" y="1572"/>
                  </a:cubicBezTo>
                  <a:lnTo>
                    <a:pt x="5692" y="1179"/>
                  </a:lnTo>
                  <a:cubicBezTo>
                    <a:pt x="4906" y="394"/>
                    <a:pt x="3876" y="1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3003835" y="1748974"/>
              <a:ext cx="168745" cy="172316"/>
            </a:xfrm>
            <a:custGeom>
              <a:avLst/>
              <a:gdLst/>
              <a:ahLst/>
              <a:cxnLst/>
              <a:rect l="l" t="t" r="r" b="b"/>
              <a:pathLst>
                <a:path w="4490" h="4585" extrusionOk="0">
                  <a:moveTo>
                    <a:pt x="2239" y="394"/>
                  </a:moveTo>
                  <a:cubicBezTo>
                    <a:pt x="2822" y="394"/>
                    <a:pt x="3287" y="870"/>
                    <a:pt x="3287" y="1441"/>
                  </a:cubicBezTo>
                  <a:lnTo>
                    <a:pt x="3287" y="1596"/>
                  </a:lnTo>
                  <a:lnTo>
                    <a:pt x="1203" y="1596"/>
                  </a:lnTo>
                  <a:lnTo>
                    <a:pt x="1191" y="1441"/>
                  </a:lnTo>
                  <a:cubicBezTo>
                    <a:pt x="1191" y="870"/>
                    <a:pt x="1655" y="394"/>
                    <a:pt x="2239" y="394"/>
                  </a:cubicBezTo>
                  <a:close/>
                  <a:moveTo>
                    <a:pt x="2239" y="2462"/>
                  </a:moveTo>
                  <a:cubicBezTo>
                    <a:pt x="2411" y="2462"/>
                    <a:pt x="2584" y="2578"/>
                    <a:pt x="2584" y="2811"/>
                  </a:cubicBezTo>
                  <a:cubicBezTo>
                    <a:pt x="2584" y="2918"/>
                    <a:pt x="2525" y="3025"/>
                    <a:pt x="2429" y="3096"/>
                  </a:cubicBezTo>
                  <a:lnTo>
                    <a:pt x="2429" y="3358"/>
                  </a:lnTo>
                  <a:cubicBezTo>
                    <a:pt x="2441" y="3495"/>
                    <a:pt x="2340" y="3564"/>
                    <a:pt x="2239" y="3564"/>
                  </a:cubicBezTo>
                  <a:cubicBezTo>
                    <a:pt x="2138" y="3564"/>
                    <a:pt x="2036" y="3495"/>
                    <a:pt x="2048" y="3358"/>
                  </a:cubicBezTo>
                  <a:lnTo>
                    <a:pt x="2048" y="3096"/>
                  </a:lnTo>
                  <a:cubicBezTo>
                    <a:pt x="1953" y="3037"/>
                    <a:pt x="1894" y="2930"/>
                    <a:pt x="1894" y="2811"/>
                  </a:cubicBezTo>
                  <a:cubicBezTo>
                    <a:pt x="1894" y="2578"/>
                    <a:pt x="2066" y="2462"/>
                    <a:pt x="2239" y="2462"/>
                  </a:cubicBezTo>
                  <a:close/>
                  <a:moveTo>
                    <a:pt x="2239" y="1"/>
                  </a:moveTo>
                  <a:cubicBezTo>
                    <a:pt x="1441" y="1"/>
                    <a:pt x="798" y="644"/>
                    <a:pt x="798" y="1441"/>
                  </a:cubicBezTo>
                  <a:lnTo>
                    <a:pt x="798" y="1596"/>
                  </a:lnTo>
                  <a:lnTo>
                    <a:pt x="477" y="1596"/>
                  </a:lnTo>
                  <a:cubicBezTo>
                    <a:pt x="215" y="1596"/>
                    <a:pt x="0" y="1810"/>
                    <a:pt x="0" y="2072"/>
                  </a:cubicBezTo>
                  <a:lnTo>
                    <a:pt x="0" y="4120"/>
                  </a:lnTo>
                  <a:cubicBezTo>
                    <a:pt x="0" y="4370"/>
                    <a:pt x="215" y="4585"/>
                    <a:pt x="477" y="4585"/>
                  </a:cubicBezTo>
                  <a:lnTo>
                    <a:pt x="4013" y="4585"/>
                  </a:lnTo>
                  <a:cubicBezTo>
                    <a:pt x="4275" y="4585"/>
                    <a:pt x="4489" y="4370"/>
                    <a:pt x="4489" y="4120"/>
                  </a:cubicBezTo>
                  <a:lnTo>
                    <a:pt x="4489" y="2072"/>
                  </a:lnTo>
                  <a:cubicBezTo>
                    <a:pt x="4489" y="1810"/>
                    <a:pt x="4275" y="1596"/>
                    <a:pt x="4013" y="1596"/>
                  </a:cubicBezTo>
                  <a:lnTo>
                    <a:pt x="3691" y="1596"/>
                  </a:lnTo>
                  <a:lnTo>
                    <a:pt x="3691" y="1441"/>
                  </a:lnTo>
                  <a:cubicBezTo>
                    <a:pt x="3691" y="644"/>
                    <a:pt x="3048" y="1"/>
                    <a:pt x="2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6058691" y="1739578"/>
              <a:ext cx="134282" cy="134282"/>
            </a:xfrm>
            <a:custGeom>
              <a:avLst/>
              <a:gdLst/>
              <a:ahLst/>
              <a:cxnLst/>
              <a:rect l="l" t="t" r="r" b="b"/>
              <a:pathLst>
                <a:path w="3573" h="3573" extrusionOk="0">
                  <a:moveTo>
                    <a:pt x="1786" y="1"/>
                  </a:moveTo>
                  <a:cubicBezTo>
                    <a:pt x="798" y="1"/>
                    <a:pt x="0" y="798"/>
                    <a:pt x="0" y="1787"/>
                  </a:cubicBezTo>
                  <a:cubicBezTo>
                    <a:pt x="0" y="2775"/>
                    <a:pt x="798" y="3573"/>
                    <a:pt x="1786" y="3573"/>
                  </a:cubicBezTo>
                  <a:cubicBezTo>
                    <a:pt x="2775" y="3573"/>
                    <a:pt x="3572" y="2775"/>
                    <a:pt x="3572" y="1787"/>
                  </a:cubicBezTo>
                  <a:cubicBezTo>
                    <a:pt x="3572" y="798"/>
                    <a:pt x="2775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5995590" y="1870253"/>
              <a:ext cx="260484" cy="104291"/>
            </a:xfrm>
            <a:custGeom>
              <a:avLst/>
              <a:gdLst/>
              <a:ahLst/>
              <a:cxnLst/>
              <a:rect l="l" t="t" r="r" b="b"/>
              <a:pathLst>
                <a:path w="6931" h="2775" extrusionOk="0">
                  <a:moveTo>
                    <a:pt x="2156" y="0"/>
                  </a:moveTo>
                  <a:cubicBezTo>
                    <a:pt x="1239" y="369"/>
                    <a:pt x="513" y="1096"/>
                    <a:pt x="155" y="2012"/>
                  </a:cubicBezTo>
                  <a:cubicBezTo>
                    <a:pt x="1" y="2370"/>
                    <a:pt x="274" y="2763"/>
                    <a:pt x="667" y="2774"/>
                  </a:cubicBezTo>
                  <a:lnTo>
                    <a:pt x="6275" y="2774"/>
                  </a:lnTo>
                  <a:cubicBezTo>
                    <a:pt x="6668" y="2774"/>
                    <a:pt x="6930" y="2370"/>
                    <a:pt x="6787" y="2012"/>
                  </a:cubicBezTo>
                  <a:cubicBezTo>
                    <a:pt x="6430" y="1096"/>
                    <a:pt x="5704" y="369"/>
                    <a:pt x="4799" y="0"/>
                  </a:cubicBezTo>
                  <a:cubicBezTo>
                    <a:pt x="4406" y="304"/>
                    <a:pt x="3939" y="456"/>
                    <a:pt x="3473" y="456"/>
                  </a:cubicBezTo>
                  <a:cubicBezTo>
                    <a:pt x="3007" y="456"/>
                    <a:pt x="2543" y="304"/>
                    <a:pt x="2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5632694" y="2076092"/>
              <a:ext cx="298969" cy="292392"/>
            </a:xfrm>
            <a:custGeom>
              <a:avLst/>
              <a:gdLst/>
              <a:ahLst/>
              <a:cxnLst/>
              <a:rect l="l" t="t" r="r" b="b"/>
              <a:pathLst>
                <a:path w="7955" h="7780" extrusionOk="0">
                  <a:moveTo>
                    <a:pt x="3983" y="2527"/>
                  </a:moveTo>
                  <a:cubicBezTo>
                    <a:pt x="5168" y="2527"/>
                    <a:pt x="5882" y="3916"/>
                    <a:pt x="5120" y="4882"/>
                  </a:cubicBezTo>
                  <a:cubicBezTo>
                    <a:pt x="4832" y="5245"/>
                    <a:pt x="4406" y="5435"/>
                    <a:pt x="3976" y="5435"/>
                  </a:cubicBezTo>
                  <a:cubicBezTo>
                    <a:pt x="3659" y="5435"/>
                    <a:pt x="3340" y="5332"/>
                    <a:pt x="3072" y="5120"/>
                  </a:cubicBezTo>
                  <a:cubicBezTo>
                    <a:pt x="2060" y="4310"/>
                    <a:pt x="2525" y="2691"/>
                    <a:pt x="3811" y="2536"/>
                  </a:cubicBezTo>
                  <a:cubicBezTo>
                    <a:pt x="3869" y="2530"/>
                    <a:pt x="3927" y="2527"/>
                    <a:pt x="3983" y="2527"/>
                  </a:cubicBezTo>
                  <a:close/>
                  <a:moveTo>
                    <a:pt x="3955" y="0"/>
                  </a:moveTo>
                  <a:cubicBezTo>
                    <a:pt x="3778" y="0"/>
                    <a:pt x="3602" y="12"/>
                    <a:pt x="3430" y="36"/>
                  </a:cubicBezTo>
                  <a:cubicBezTo>
                    <a:pt x="3227" y="60"/>
                    <a:pt x="3108" y="250"/>
                    <a:pt x="3144" y="441"/>
                  </a:cubicBezTo>
                  <a:lnTo>
                    <a:pt x="3299" y="1048"/>
                  </a:lnTo>
                  <a:cubicBezTo>
                    <a:pt x="2858" y="1155"/>
                    <a:pt x="2441" y="1357"/>
                    <a:pt x="2096" y="1643"/>
                  </a:cubicBezTo>
                  <a:lnTo>
                    <a:pt x="1703" y="1155"/>
                  </a:lnTo>
                  <a:cubicBezTo>
                    <a:pt x="1639" y="1071"/>
                    <a:pt x="1543" y="1029"/>
                    <a:pt x="1446" y="1029"/>
                  </a:cubicBezTo>
                  <a:cubicBezTo>
                    <a:pt x="1364" y="1029"/>
                    <a:pt x="1281" y="1059"/>
                    <a:pt x="1215" y="1119"/>
                  </a:cubicBezTo>
                  <a:cubicBezTo>
                    <a:pt x="1084" y="1238"/>
                    <a:pt x="977" y="1369"/>
                    <a:pt x="870" y="1500"/>
                  </a:cubicBezTo>
                  <a:cubicBezTo>
                    <a:pt x="751" y="1643"/>
                    <a:pt x="656" y="1798"/>
                    <a:pt x="560" y="1953"/>
                  </a:cubicBezTo>
                  <a:cubicBezTo>
                    <a:pt x="453" y="2119"/>
                    <a:pt x="525" y="2334"/>
                    <a:pt x="703" y="2417"/>
                  </a:cubicBezTo>
                  <a:lnTo>
                    <a:pt x="1275" y="2691"/>
                  </a:lnTo>
                  <a:cubicBezTo>
                    <a:pt x="1072" y="3096"/>
                    <a:pt x="977" y="3548"/>
                    <a:pt x="977" y="3989"/>
                  </a:cubicBezTo>
                  <a:lnTo>
                    <a:pt x="346" y="3989"/>
                  </a:lnTo>
                  <a:cubicBezTo>
                    <a:pt x="155" y="4001"/>
                    <a:pt x="1" y="4167"/>
                    <a:pt x="24" y="4358"/>
                  </a:cubicBezTo>
                  <a:cubicBezTo>
                    <a:pt x="60" y="4715"/>
                    <a:pt x="132" y="5060"/>
                    <a:pt x="263" y="5382"/>
                  </a:cubicBezTo>
                  <a:cubicBezTo>
                    <a:pt x="317" y="5517"/>
                    <a:pt x="446" y="5598"/>
                    <a:pt x="578" y="5598"/>
                  </a:cubicBezTo>
                  <a:cubicBezTo>
                    <a:pt x="620" y="5598"/>
                    <a:pt x="663" y="5590"/>
                    <a:pt x="703" y="5572"/>
                  </a:cubicBezTo>
                  <a:lnTo>
                    <a:pt x="1275" y="5298"/>
                  </a:lnTo>
                  <a:cubicBezTo>
                    <a:pt x="1465" y="5703"/>
                    <a:pt x="1751" y="6060"/>
                    <a:pt x="2108" y="6334"/>
                  </a:cubicBezTo>
                  <a:lnTo>
                    <a:pt x="1715" y="6822"/>
                  </a:lnTo>
                  <a:cubicBezTo>
                    <a:pt x="1596" y="6977"/>
                    <a:pt x="1632" y="7203"/>
                    <a:pt x="1799" y="7311"/>
                  </a:cubicBezTo>
                  <a:cubicBezTo>
                    <a:pt x="2096" y="7501"/>
                    <a:pt x="2418" y="7656"/>
                    <a:pt x="2751" y="7763"/>
                  </a:cubicBezTo>
                  <a:cubicBezTo>
                    <a:pt x="2787" y="7774"/>
                    <a:pt x="2822" y="7779"/>
                    <a:pt x="2857" y="7779"/>
                  </a:cubicBezTo>
                  <a:cubicBezTo>
                    <a:pt x="3008" y="7779"/>
                    <a:pt x="3141" y="7680"/>
                    <a:pt x="3180" y="7525"/>
                  </a:cubicBezTo>
                  <a:lnTo>
                    <a:pt x="3311" y="6918"/>
                  </a:lnTo>
                  <a:cubicBezTo>
                    <a:pt x="3531" y="6965"/>
                    <a:pt x="3757" y="6989"/>
                    <a:pt x="3983" y="6989"/>
                  </a:cubicBezTo>
                  <a:cubicBezTo>
                    <a:pt x="4210" y="6989"/>
                    <a:pt x="4436" y="6965"/>
                    <a:pt x="4656" y="6918"/>
                  </a:cubicBezTo>
                  <a:lnTo>
                    <a:pt x="4799" y="7525"/>
                  </a:lnTo>
                  <a:cubicBezTo>
                    <a:pt x="4838" y="7680"/>
                    <a:pt x="4971" y="7779"/>
                    <a:pt x="5121" y="7779"/>
                  </a:cubicBezTo>
                  <a:cubicBezTo>
                    <a:pt x="5156" y="7779"/>
                    <a:pt x="5192" y="7774"/>
                    <a:pt x="5228" y="7763"/>
                  </a:cubicBezTo>
                  <a:cubicBezTo>
                    <a:pt x="5561" y="7656"/>
                    <a:pt x="5882" y="7501"/>
                    <a:pt x="6180" y="7299"/>
                  </a:cubicBezTo>
                  <a:cubicBezTo>
                    <a:pt x="6347" y="7192"/>
                    <a:pt x="6382" y="6965"/>
                    <a:pt x="6263" y="6822"/>
                  </a:cubicBezTo>
                  <a:lnTo>
                    <a:pt x="5870" y="6322"/>
                  </a:lnTo>
                  <a:cubicBezTo>
                    <a:pt x="6216" y="6049"/>
                    <a:pt x="6501" y="5691"/>
                    <a:pt x="6692" y="5287"/>
                  </a:cubicBezTo>
                  <a:lnTo>
                    <a:pt x="7263" y="5560"/>
                  </a:lnTo>
                  <a:cubicBezTo>
                    <a:pt x="7304" y="5578"/>
                    <a:pt x="7347" y="5586"/>
                    <a:pt x="7390" y="5586"/>
                  </a:cubicBezTo>
                  <a:cubicBezTo>
                    <a:pt x="7525" y="5586"/>
                    <a:pt x="7659" y="5505"/>
                    <a:pt x="7704" y="5370"/>
                  </a:cubicBezTo>
                  <a:cubicBezTo>
                    <a:pt x="7835" y="5037"/>
                    <a:pt x="7906" y="4691"/>
                    <a:pt x="7942" y="4334"/>
                  </a:cubicBezTo>
                  <a:cubicBezTo>
                    <a:pt x="7954" y="4144"/>
                    <a:pt x="7799" y="3977"/>
                    <a:pt x="7609" y="3977"/>
                  </a:cubicBezTo>
                  <a:lnTo>
                    <a:pt x="6978" y="3977"/>
                  </a:lnTo>
                  <a:cubicBezTo>
                    <a:pt x="6978" y="3524"/>
                    <a:pt x="6882" y="3072"/>
                    <a:pt x="6680" y="2667"/>
                  </a:cubicBezTo>
                  <a:lnTo>
                    <a:pt x="7252" y="2393"/>
                  </a:lnTo>
                  <a:cubicBezTo>
                    <a:pt x="7430" y="2310"/>
                    <a:pt x="7490" y="2096"/>
                    <a:pt x="7394" y="1929"/>
                  </a:cubicBezTo>
                  <a:cubicBezTo>
                    <a:pt x="7180" y="1619"/>
                    <a:pt x="6954" y="1322"/>
                    <a:pt x="6680" y="1048"/>
                  </a:cubicBezTo>
                  <a:cubicBezTo>
                    <a:pt x="6630" y="993"/>
                    <a:pt x="6563" y="966"/>
                    <a:pt x="6494" y="966"/>
                  </a:cubicBezTo>
                  <a:cubicBezTo>
                    <a:pt x="6414" y="966"/>
                    <a:pt x="6333" y="1002"/>
                    <a:pt x="6275" y="1072"/>
                  </a:cubicBezTo>
                  <a:lnTo>
                    <a:pt x="5835" y="1619"/>
                  </a:lnTo>
                  <a:cubicBezTo>
                    <a:pt x="5489" y="1346"/>
                    <a:pt x="5073" y="1143"/>
                    <a:pt x="4632" y="1048"/>
                  </a:cubicBezTo>
                  <a:lnTo>
                    <a:pt x="4763" y="441"/>
                  </a:lnTo>
                  <a:cubicBezTo>
                    <a:pt x="4811" y="250"/>
                    <a:pt x="4680" y="60"/>
                    <a:pt x="4489" y="36"/>
                  </a:cubicBezTo>
                  <a:cubicBezTo>
                    <a:pt x="4311" y="12"/>
                    <a:pt x="4132" y="0"/>
                    <a:pt x="3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2861999" y="2126979"/>
              <a:ext cx="174984" cy="171000"/>
            </a:xfrm>
            <a:custGeom>
              <a:avLst/>
              <a:gdLst/>
              <a:ahLst/>
              <a:cxnLst/>
              <a:rect l="l" t="t" r="r" b="b"/>
              <a:pathLst>
                <a:path w="4656" h="4550" extrusionOk="0">
                  <a:moveTo>
                    <a:pt x="2339" y="1485"/>
                  </a:moveTo>
                  <a:cubicBezTo>
                    <a:pt x="3023" y="1485"/>
                    <a:pt x="3429" y="2296"/>
                    <a:pt x="2989" y="2861"/>
                  </a:cubicBezTo>
                  <a:cubicBezTo>
                    <a:pt x="2817" y="3074"/>
                    <a:pt x="2566" y="3184"/>
                    <a:pt x="2316" y="3184"/>
                  </a:cubicBezTo>
                  <a:cubicBezTo>
                    <a:pt x="2132" y="3184"/>
                    <a:pt x="1949" y="3125"/>
                    <a:pt x="1798" y="3004"/>
                  </a:cubicBezTo>
                  <a:cubicBezTo>
                    <a:pt x="1203" y="2528"/>
                    <a:pt x="1465" y="1575"/>
                    <a:pt x="2227" y="1492"/>
                  </a:cubicBezTo>
                  <a:cubicBezTo>
                    <a:pt x="2265" y="1487"/>
                    <a:pt x="2303" y="1485"/>
                    <a:pt x="2339" y="1485"/>
                  </a:cubicBezTo>
                  <a:close/>
                  <a:moveTo>
                    <a:pt x="2310" y="1"/>
                  </a:moveTo>
                  <a:cubicBezTo>
                    <a:pt x="2206" y="1"/>
                    <a:pt x="2102" y="9"/>
                    <a:pt x="2000" y="27"/>
                  </a:cubicBezTo>
                  <a:cubicBezTo>
                    <a:pt x="1881" y="39"/>
                    <a:pt x="1810" y="146"/>
                    <a:pt x="1834" y="254"/>
                  </a:cubicBezTo>
                  <a:lnTo>
                    <a:pt x="1917" y="611"/>
                  </a:lnTo>
                  <a:cubicBezTo>
                    <a:pt x="1667" y="682"/>
                    <a:pt x="1417" y="789"/>
                    <a:pt x="1215" y="956"/>
                  </a:cubicBezTo>
                  <a:lnTo>
                    <a:pt x="1000" y="682"/>
                  </a:lnTo>
                  <a:cubicBezTo>
                    <a:pt x="962" y="631"/>
                    <a:pt x="903" y="607"/>
                    <a:pt x="846" y="607"/>
                  </a:cubicBezTo>
                  <a:cubicBezTo>
                    <a:pt x="796" y="607"/>
                    <a:pt x="748" y="625"/>
                    <a:pt x="715" y="658"/>
                  </a:cubicBezTo>
                  <a:cubicBezTo>
                    <a:pt x="643" y="730"/>
                    <a:pt x="572" y="801"/>
                    <a:pt x="512" y="885"/>
                  </a:cubicBezTo>
                  <a:cubicBezTo>
                    <a:pt x="441" y="968"/>
                    <a:pt x="381" y="1051"/>
                    <a:pt x="322" y="1146"/>
                  </a:cubicBezTo>
                  <a:cubicBezTo>
                    <a:pt x="274" y="1242"/>
                    <a:pt x="310" y="1373"/>
                    <a:pt x="405" y="1420"/>
                  </a:cubicBezTo>
                  <a:lnTo>
                    <a:pt x="738" y="1575"/>
                  </a:lnTo>
                  <a:cubicBezTo>
                    <a:pt x="631" y="1813"/>
                    <a:pt x="572" y="2075"/>
                    <a:pt x="572" y="2337"/>
                  </a:cubicBezTo>
                  <a:lnTo>
                    <a:pt x="203" y="2337"/>
                  </a:lnTo>
                  <a:cubicBezTo>
                    <a:pt x="95" y="2337"/>
                    <a:pt x="0" y="2444"/>
                    <a:pt x="12" y="2551"/>
                  </a:cubicBezTo>
                  <a:cubicBezTo>
                    <a:pt x="36" y="2754"/>
                    <a:pt x="84" y="2956"/>
                    <a:pt x="155" y="3159"/>
                  </a:cubicBezTo>
                  <a:cubicBezTo>
                    <a:pt x="181" y="3238"/>
                    <a:pt x="259" y="3284"/>
                    <a:pt x="337" y="3284"/>
                  </a:cubicBezTo>
                  <a:cubicBezTo>
                    <a:pt x="364" y="3284"/>
                    <a:pt x="392" y="3278"/>
                    <a:pt x="417" y="3266"/>
                  </a:cubicBezTo>
                  <a:lnTo>
                    <a:pt x="750" y="3099"/>
                  </a:lnTo>
                  <a:cubicBezTo>
                    <a:pt x="869" y="3337"/>
                    <a:pt x="1036" y="3540"/>
                    <a:pt x="1238" y="3706"/>
                  </a:cubicBezTo>
                  <a:lnTo>
                    <a:pt x="1012" y="3992"/>
                  </a:lnTo>
                  <a:cubicBezTo>
                    <a:pt x="941" y="4087"/>
                    <a:pt x="965" y="4218"/>
                    <a:pt x="1060" y="4278"/>
                  </a:cubicBezTo>
                  <a:cubicBezTo>
                    <a:pt x="1227" y="4385"/>
                    <a:pt x="1417" y="4480"/>
                    <a:pt x="1619" y="4540"/>
                  </a:cubicBezTo>
                  <a:cubicBezTo>
                    <a:pt x="1638" y="4546"/>
                    <a:pt x="1658" y="4549"/>
                    <a:pt x="1677" y="4549"/>
                  </a:cubicBezTo>
                  <a:cubicBezTo>
                    <a:pt x="1765" y="4549"/>
                    <a:pt x="1848" y="4485"/>
                    <a:pt x="1858" y="4397"/>
                  </a:cubicBezTo>
                  <a:lnTo>
                    <a:pt x="1941" y="4040"/>
                  </a:lnTo>
                  <a:cubicBezTo>
                    <a:pt x="2072" y="4069"/>
                    <a:pt x="2203" y="4084"/>
                    <a:pt x="2334" y="4084"/>
                  </a:cubicBezTo>
                  <a:cubicBezTo>
                    <a:pt x="2465" y="4084"/>
                    <a:pt x="2596" y="4069"/>
                    <a:pt x="2727" y="4040"/>
                  </a:cubicBezTo>
                  <a:lnTo>
                    <a:pt x="2810" y="4397"/>
                  </a:lnTo>
                  <a:cubicBezTo>
                    <a:pt x="2829" y="4483"/>
                    <a:pt x="2910" y="4538"/>
                    <a:pt x="2996" y="4538"/>
                  </a:cubicBezTo>
                  <a:cubicBezTo>
                    <a:pt x="3017" y="4538"/>
                    <a:pt x="3039" y="4535"/>
                    <a:pt x="3060" y="4528"/>
                  </a:cubicBezTo>
                  <a:cubicBezTo>
                    <a:pt x="3251" y="4468"/>
                    <a:pt x="3441" y="4373"/>
                    <a:pt x="3620" y="4266"/>
                  </a:cubicBezTo>
                  <a:cubicBezTo>
                    <a:pt x="3715" y="4194"/>
                    <a:pt x="3727" y="4075"/>
                    <a:pt x="3655" y="3980"/>
                  </a:cubicBezTo>
                  <a:lnTo>
                    <a:pt x="3429" y="3694"/>
                  </a:lnTo>
                  <a:cubicBezTo>
                    <a:pt x="3632" y="3528"/>
                    <a:pt x="3798" y="3325"/>
                    <a:pt x="3917" y="3087"/>
                  </a:cubicBezTo>
                  <a:lnTo>
                    <a:pt x="4251" y="3242"/>
                  </a:lnTo>
                  <a:cubicBezTo>
                    <a:pt x="4276" y="3255"/>
                    <a:pt x="4303" y="3260"/>
                    <a:pt x="4331" y="3260"/>
                  </a:cubicBezTo>
                  <a:cubicBezTo>
                    <a:pt x="4408" y="3260"/>
                    <a:pt x="4486" y="3214"/>
                    <a:pt x="4513" y="3135"/>
                  </a:cubicBezTo>
                  <a:cubicBezTo>
                    <a:pt x="4584" y="2944"/>
                    <a:pt x="4632" y="2742"/>
                    <a:pt x="4644" y="2528"/>
                  </a:cubicBezTo>
                  <a:cubicBezTo>
                    <a:pt x="4656" y="2420"/>
                    <a:pt x="4572" y="2325"/>
                    <a:pt x="4453" y="2313"/>
                  </a:cubicBezTo>
                  <a:lnTo>
                    <a:pt x="4084" y="2313"/>
                  </a:lnTo>
                  <a:cubicBezTo>
                    <a:pt x="4084" y="2051"/>
                    <a:pt x="4024" y="1789"/>
                    <a:pt x="3917" y="1551"/>
                  </a:cubicBezTo>
                  <a:lnTo>
                    <a:pt x="4239" y="1397"/>
                  </a:lnTo>
                  <a:cubicBezTo>
                    <a:pt x="4346" y="1349"/>
                    <a:pt x="4382" y="1218"/>
                    <a:pt x="4322" y="1123"/>
                  </a:cubicBezTo>
                  <a:cubicBezTo>
                    <a:pt x="4203" y="932"/>
                    <a:pt x="4072" y="765"/>
                    <a:pt x="3917" y="611"/>
                  </a:cubicBezTo>
                  <a:cubicBezTo>
                    <a:pt x="3885" y="578"/>
                    <a:pt x="3844" y="563"/>
                    <a:pt x="3805" y="563"/>
                  </a:cubicBezTo>
                  <a:cubicBezTo>
                    <a:pt x="3758" y="563"/>
                    <a:pt x="3711" y="584"/>
                    <a:pt x="3679" y="623"/>
                  </a:cubicBezTo>
                  <a:lnTo>
                    <a:pt x="3405" y="956"/>
                  </a:lnTo>
                  <a:cubicBezTo>
                    <a:pt x="3203" y="789"/>
                    <a:pt x="2965" y="670"/>
                    <a:pt x="2703" y="623"/>
                  </a:cubicBezTo>
                  <a:lnTo>
                    <a:pt x="2786" y="254"/>
                  </a:lnTo>
                  <a:cubicBezTo>
                    <a:pt x="2810" y="146"/>
                    <a:pt x="2727" y="39"/>
                    <a:pt x="2620" y="27"/>
                  </a:cubicBezTo>
                  <a:cubicBezTo>
                    <a:pt x="2518" y="9"/>
                    <a:pt x="2414" y="1"/>
                    <a:pt x="2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5964735" y="2430194"/>
              <a:ext cx="361581" cy="214220"/>
            </a:xfrm>
            <a:custGeom>
              <a:avLst/>
              <a:gdLst/>
              <a:ahLst/>
              <a:cxnLst/>
              <a:rect l="l" t="t" r="r" b="b"/>
              <a:pathLst>
                <a:path w="9621" h="5700" extrusionOk="0">
                  <a:moveTo>
                    <a:pt x="3769" y="0"/>
                  </a:moveTo>
                  <a:cubicBezTo>
                    <a:pt x="2881" y="0"/>
                    <a:pt x="1993" y="518"/>
                    <a:pt x="1679" y="1544"/>
                  </a:cubicBezTo>
                  <a:cubicBezTo>
                    <a:pt x="667" y="1806"/>
                    <a:pt x="0" y="2782"/>
                    <a:pt x="119" y="3818"/>
                  </a:cubicBezTo>
                  <a:cubicBezTo>
                    <a:pt x="238" y="4854"/>
                    <a:pt x="1095" y="5651"/>
                    <a:pt x="2143" y="5687"/>
                  </a:cubicBezTo>
                  <a:lnTo>
                    <a:pt x="8025" y="5687"/>
                  </a:lnTo>
                  <a:cubicBezTo>
                    <a:pt x="8073" y="5687"/>
                    <a:pt x="8132" y="5699"/>
                    <a:pt x="8180" y="5699"/>
                  </a:cubicBezTo>
                  <a:cubicBezTo>
                    <a:pt x="8977" y="5699"/>
                    <a:pt x="9620" y="5056"/>
                    <a:pt x="9620" y="4258"/>
                  </a:cubicBezTo>
                  <a:cubicBezTo>
                    <a:pt x="9620" y="3461"/>
                    <a:pt x="8977" y="2818"/>
                    <a:pt x="8180" y="2818"/>
                  </a:cubicBezTo>
                  <a:cubicBezTo>
                    <a:pt x="8025" y="2818"/>
                    <a:pt x="7882" y="2842"/>
                    <a:pt x="7739" y="2889"/>
                  </a:cubicBezTo>
                  <a:cubicBezTo>
                    <a:pt x="7453" y="2080"/>
                    <a:pt x="6691" y="1520"/>
                    <a:pt x="5834" y="1484"/>
                  </a:cubicBezTo>
                  <a:cubicBezTo>
                    <a:pt x="5499" y="492"/>
                    <a:pt x="4634" y="0"/>
                    <a:pt x="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3196709" y="1544525"/>
              <a:ext cx="255974" cy="153938"/>
            </a:xfrm>
            <a:custGeom>
              <a:avLst/>
              <a:gdLst/>
              <a:ahLst/>
              <a:cxnLst/>
              <a:rect l="l" t="t" r="r" b="b"/>
              <a:pathLst>
                <a:path w="6811" h="4096" extrusionOk="0">
                  <a:moveTo>
                    <a:pt x="2694" y="1"/>
                  </a:moveTo>
                  <a:cubicBezTo>
                    <a:pt x="2054" y="1"/>
                    <a:pt x="1414" y="376"/>
                    <a:pt x="1191" y="1119"/>
                  </a:cubicBezTo>
                  <a:cubicBezTo>
                    <a:pt x="464" y="1321"/>
                    <a:pt x="0" y="2012"/>
                    <a:pt x="83" y="2750"/>
                  </a:cubicBezTo>
                  <a:cubicBezTo>
                    <a:pt x="167" y="3488"/>
                    <a:pt x="786" y="4060"/>
                    <a:pt x="1524" y="4095"/>
                  </a:cubicBezTo>
                  <a:lnTo>
                    <a:pt x="5870" y="4095"/>
                  </a:lnTo>
                  <a:cubicBezTo>
                    <a:pt x="6406" y="4036"/>
                    <a:pt x="6810" y="3595"/>
                    <a:pt x="6810" y="3059"/>
                  </a:cubicBezTo>
                  <a:cubicBezTo>
                    <a:pt x="6810" y="2524"/>
                    <a:pt x="6406" y="2071"/>
                    <a:pt x="5870" y="2024"/>
                  </a:cubicBezTo>
                  <a:lnTo>
                    <a:pt x="5870" y="2036"/>
                  </a:lnTo>
                  <a:cubicBezTo>
                    <a:pt x="5763" y="2036"/>
                    <a:pt x="5656" y="2047"/>
                    <a:pt x="5548" y="2083"/>
                  </a:cubicBezTo>
                  <a:cubicBezTo>
                    <a:pt x="5346" y="1500"/>
                    <a:pt x="4798" y="1095"/>
                    <a:pt x="4179" y="1071"/>
                  </a:cubicBezTo>
                  <a:cubicBezTo>
                    <a:pt x="3939" y="355"/>
                    <a:pt x="3316" y="1"/>
                    <a:pt x="2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2917471" y="2500286"/>
              <a:ext cx="170963" cy="146008"/>
            </a:xfrm>
            <a:custGeom>
              <a:avLst/>
              <a:gdLst/>
              <a:ahLst/>
              <a:cxnLst/>
              <a:rect l="l" t="t" r="r" b="b"/>
              <a:pathLst>
                <a:path w="4549" h="3885" extrusionOk="0">
                  <a:moveTo>
                    <a:pt x="2588" y="896"/>
                  </a:moveTo>
                  <a:cubicBezTo>
                    <a:pt x="3126" y="896"/>
                    <a:pt x="3644" y="1312"/>
                    <a:pt x="3644" y="1941"/>
                  </a:cubicBezTo>
                  <a:cubicBezTo>
                    <a:pt x="3644" y="2512"/>
                    <a:pt x="3168" y="2977"/>
                    <a:pt x="2596" y="2977"/>
                  </a:cubicBezTo>
                  <a:cubicBezTo>
                    <a:pt x="1667" y="2977"/>
                    <a:pt x="1203" y="1858"/>
                    <a:pt x="1858" y="1203"/>
                  </a:cubicBezTo>
                  <a:cubicBezTo>
                    <a:pt x="2069" y="991"/>
                    <a:pt x="2331" y="896"/>
                    <a:pt x="2588" y="896"/>
                  </a:cubicBezTo>
                  <a:close/>
                  <a:moveTo>
                    <a:pt x="2618" y="0"/>
                  </a:moveTo>
                  <a:cubicBezTo>
                    <a:pt x="2610" y="0"/>
                    <a:pt x="2603" y="0"/>
                    <a:pt x="2596" y="0"/>
                  </a:cubicBezTo>
                  <a:cubicBezTo>
                    <a:pt x="870" y="0"/>
                    <a:pt x="1" y="2084"/>
                    <a:pt x="1227" y="3310"/>
                  </a:cubicBezTo>
                  <a:cubicBezTo>
                    <a:pt x="1620" y="3707"/>
                    <a:pt x="2105" y="3884"/>
                    <a:pt x="2582" y="3884"/>
                  </a:cubicBezTo>
                  <a:cubicBezTo>
                    <a:pt x="3578" y="3884"/>
                    <a:pt x="4537" y="3109"/>
                    <a:pt x="4537" y="1941"/>
                  </a:cubicBezTo>
                  <a:cubicBezTo>
                    <a:pt x="4549" y="877"/>
                    <a:pt x="3679" y="0"/>
                    <a:pt x="2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3058443" y="2550195"/>
              <a:ext cx="327118" cy="87943"/>
            </a:xfrm>
            <a:custGeom>
              <a:avLst/>
              <a:gdLst/>
              <a:ahLst/>
              <a:cxnLst/>
              <a:rect l="l" t="t" r="r" b="b"/>
              <a:pathLst>
                <a:path w="8704" h="2340" extrusionOk="0">
                  <a:moveTo>
                    <a:pt x="8117" y="0"/>
                  </a:moveTo>
                  <a:cubicBezTo>
                    <a:pt x="8091" y="0"/>
                    <a:pt x="8064" y="2"/>
                    <a:pt x="8037" y="6"/>
                  </a:cubicBezTo>
                  <a:lnTo>
                    <a:pt x="702" y="6"/>
                  </a:lnTo>
                  <a:cubicBezTo>
                    <a:pt x="0" y="89"/>
                    <a:pt x="0" y="1101"/>
                    <a:pt x="702" y="1184"/>
                  </a:cubicBezTo>
                  <a:lnTo>
                    <a:pt x="5227" y="1184"/>
                  </a:lnTo>
                  <a:lnTo>
                    <a:pt x="5227" y="1708"/>
                  </a:lnTo>
                  <a:cubicBezTo>
                    <a:pt x="5227" y="1863"/>
                    <a:pt x="5346" y="1982"/>
                    <a:pt x="5501" y="1982"/>
                  </a:cubicBezTo>
                  <a:lnTo>
                    <a:pt x="5810" y="1982"/>
                  </a:lnTo>
                  <a:cubicBezTo>
                    <a:pt x="5953" y="1982"/>
                    <a:pt x="6084" y="1863"/>
                    <a:pt x="6084" y="1708"/>
                  </a:cubicBezTo>
                  <a:lnTo>
                    <a:pt x="6084" y="1184"/>
                  </a:lnTo>
                  <a:lnTo>
                    <a:pt x="6715" y="1184"/>
                  </a:lnTo>
                  <a:lnTo>
                    <a:pt x="6715" y="2066"/>
                  </a:lnTo>
                  <a:cubicBezTo>
                    <a:pt x="6715" y="2220"/>
                    <a:pt x="6834" y="2339"/>
                    <a:pt x="6989" y="2339"/>
                  </a:cubicBezTo>
                  <a:lnTo>
                    <a:pt x="7299" y="2339"/>
                  </a:lnTo>
                  <a:cubicBezTo>
                    <a:pt x="7453" y="2339"/>
                    <a:pt x="7572" y="2220"/>
                    <a:pt x="7572" y="2066"/>
                  </a:cubicBezTo>
                  <a:lnTo>
                    <a:pt x="7572" y="1184"/>
                  </a:lnTo>
                  <a:lnTo>
                    <a:pt x="8037" y="1184"/>
                  </a:lnTo>
                  <a:cubicBezTo>
                    <a:pt x="8064" y="1188"/>
                    <a:pt x="8091" y="1190"/>
                    <a:pt x="8117" y="1190"/>
                  </a:cubicBezTo>
                  <a:cubicBezTo>
                    <a:pt x="8439" y="1190"/>
                    <a:pt x="8703" y="931"/>
                    <a:pt x="8703" y="601"/>
                  </a:cubicBezTo>
                  <a:cubicBezTo>
                    <a:pt x="8703" y="260"/>
                    <a:pt x="8439" y="0"/>
                    <a:pt x="8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6476158" y="2493709"/>
              <a:ext cx="346849" cy="113274"/>
            </a:xfrm>
            <a:custGeom>
              <a:avLst/>
              <a:gdLst/>
              <a:ahLst/>
              <a:cxnLst/>
              <a:rect l="l" t="t" r="r" b="b"/>
              <a:pathLst>
                <a:path w="9229" h="3014" extrusionOk="0">
                  <a:moveTo>
                    <a:pt x="1498" y="699"/>
                  </a:moveTo>
                  <a:cubicBezTo>
                    <a:pt x="1911" y="699"/>
                    <a:pt x="2311" y="1024"/>
                    <a:pt x="2311" y="1509"/>
                  </a:cubicBezTo>
                  <a:cubicBezTo>
                    <a:pt x="2311" y="1949"/>
                    <a:pt x="1954" y="2318"/>
                    <a:pt x="1513" y="2318"/>
                  </a:cubicBezTo>
                  <a:cubicBezTo>
                    <a:pt x="787" y="2318"/>
                    <a:pt x="430" y="1449"/>
                    <a:pt x="942" y="937"/>
                  </a:cubicBezTo>
                  <a:cubicBezTo>
                    <a:pt x="1103" y="772"/>
                    <a:pt x="1302" y="699"/>
                    <a:pt x="1498" y="699"/>
                  </a:cubicBezTo>
                  <a:close/>
                  <a:moveTo>
                    <a:pt x="1505" y="1"/>
                  </a:moveTo>
                  <a:cubicBezTo>
                    <a:pt x="1425" y="1"/>
                    <a:pt x="1344" y="7"/>
                    <a:pt x="1263" y="21"/>
                  </a:cubicBezTo>
                  <a:cubicBezTo>
                    <a:pt x="525" y="151"/>
                    <a:pt x="1" y="783"/>
                    <a:pt x="1" y="1521"/>
                  </a:cubicBezTo>
                  <a:cubicBezTo>
                    <a:pt x="13" y="2271"/>
                    <a:pt x="561" y="2890"/>
                    <a:pt x="1287" y="2997"/>
                  </a:cubicBezTo>
                  <a:cubicBezTo>
                    <a:pt x="1361" y="3008"/>
                    <a:pt x="1435" y="3013"/>
                    <a:pt x="1508" y="3013"/>
                  </a:cubicBezTo>
                  <a:cubicBezTo>
                    <a:pt x="2161" y="3013"/>
                    <a:pt x="2749" y="2592"/>
                    <a:pt x="2942" y="1949"/>
                  </a:cubicBezTo>
                  <a:lnTo>
                    <a:pt x="6442" y="1949"/>
                  </a:lnTo>
                  <a:lnTo>
                    <a:pt x="6442" y="2354"/>
                  </a:lnTo>
                  <a:cubicBezTo>
                    <a:pt x="6442" y="2473"/>
                    <a:pt x="6537" y="2568"/>
                    <a:pt x="6657" y="2568"/>
                  </a:cubicBezTo>
                  <a:lnTo>
                    <a:pt x="6895" y="2568"/>
                  </a:lnTo>
                  <a:cubicBezTo>
                    <a:pt x="7014" y="2568"/>
                    <a:pt x="7097" y="2473"/>
                    <a:pt x="7097" y="2354"/>
                  </a:cubicBezTo>
                  <a:lnTo>
                    <a:pt x="7097" y="1949"/>
                  </a:lnTo>
                  <a:lnTo>
                    <a:pt x="7597" y="1949"/>
                  </a:lnTo>
                  <a:lnTo>
                    <a:pt x="7597" y="2628"/>
                  </a:lnTo>
                  <a:cubicBezTo>
                    <a:pt x="7597" y="2747"/>
                    <a:pt x="7692" y="2842"/>
                    <a:pt x="7800" y="2842"/>
                  </a:cubicBezTo>
                  <a:lnTo>
                    <a:pt x="8050" y="2842"/>
                  </a:lnTo>
                  <a:cubicBezTo>
                    <a:pt x="8169" y="2842"/>
                    <a:pt x="8252" y="2747"/>
                    <a:pt x="8252" y="2628"/>
                  </a:cubicBezTo>
                  <a:lnTo>
                    <a:pt x="8252" y="1949"/>
                  </a:lnTo>
                  <a:lnTo>
                    <a:pt x="8621" y="1949"/>
                  </a:lnTo>
                  <a:cubicBezTo>
                    <a:pt x="9224" y="1949"/>
                    <a:pt x="9228" y="1044"/>
                    <a:pt x="8633" y="1044"/>
                  </a:cubicBezTo>
                  <a:cubicBezTo>
                    <a:pt x="8629" y="1044"/>
                    <a:pt x="8625" y="1044"/>
                    <a:pt x="8621" y="1044"/>
                  </a:cubicBezTo>
                  <a:lnTo>
                    <a:pt x="2930" y="1044"/>
                  </a:lnTo>
                  <a:cubicBezTo>
                    <a:pt x="2729" y="410"/>
                    <a:pt x="2143" y="1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2478056" y="2335599"/>
              <a:ext cx="234515" cy="294496"/>
            </a:xfrm>
            <a:custGeom>
              <a:avLst/>
              <a:gdLst/>
              <a:ahLst/>
              <a:cxnLst/>
              <a:rect l="l" t="t" r="r" b="b"/>
              <a:pathLst>
                <a:path w="6240" h="7836" extrusionOk="0">
                  <a:moveTo>
                    <a:pt x="3120" y="679"/>
                  </a:moveTo>
                  <a:lnTo>
                    <a:pt x="5680" y="1620"/>
                  </a:lnTo>
                  <a:lnTo>
                    <a:pt x="5692" y="3739"/>
                  </a:lnTo>
                  <a:cubicBezTo>
                    <a:pt x="5704" y="5275"/>
                    <a:pt x="4715" y="6633"/>
                    <a:pt x="3263" y="7109"/>
                  </a:cubicBezTo>
                  <a:lnTo>
                    <a:pt x="3120" y="7156"/>
                  </a:lnTo>
                  <a:lnTo>
                    <a:pt x="2965" y="7109"/>
                  </a:lnTo>
                  <a:cubicBezTo>
                    <a:pt x="1513" y="6633"/>
                    <a:pt x="536" y="5275"/>
                    <a:pt x="548" y="3739"/>
                  </a:cubicBezTo>
                  <a:lnTo>
                    <a:pt x="548" y="1620"/>
                  </a:lnTo>
                  <a:lnTo>
                    <a:pt x="3120" y="679"/>
                  </a:lnTo>
                  <a:close/>
                  <a:moveTo>
                    <a:pt x="3120" y="1"/>
                  </a:moveTo>
                  <a:lnTo>
                    <a:pt x="13" y="1144"/>
                  </a:lnTo>
                  <a:lnTo>
                    <a:pt x="13" y="3704"/>
                  </a:lnTo>
                  <a:cubicBezTo>
                    <a:pt x="1" y="5561"/>
                    <a:pt x="1179" y="7204"/>
                    <a:pt x="2941" y="7787"/>
                  </a:cubicBezTo>
                  <a:lnTo>
                    <a:pt x="3120" y="7835"/>
                  </a:lnTo>
                  <a:lnTo>
                    <a:pt x="3299" y="7787"/>
                  </a:lnTo>
                  <a:cubicBezTo>
                    <a:pt x="5061" y="7204"/>
                    <a:pt x="6239" y="5561"/>
                    <a:pt x="6228" y="3704"/>
                  </a:cubicBezTo>
                  <a:lnTo>
                    <a:pt x="6228" y="1144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2523268" y="2406104"/>
              <a:ext cx="144542" cy="142024"/>
            </a:xfrm>
            <a:custGeom>
              <a:avLst/>
              <a:gdLst/>
              <a:ahLst/>
              <a:cxnLst/>
              <a:rect l="l" t="t" r="r" b="b"/>
              <a:pathLst>
                <a:path w="3846" h="3779" extrusionOk="0">
                  <a:moveTo>
                    <a:pt x="1919" y="1227"/>
                  </a:moveTo>
                  <a:cubicBezTo>
                    <a:pt x="2489" y="1227"/>
                    <a:pt x="2839" y="1899"/>
                    <a:pt x="2465" y="2375"/>
                  </a:cubicBezTo>
                  <a:cubicBezTo>
                    <a:pt x="2329" y="2546"/>
                    <a:pt x="2126" y="2634"/>
                    <a:pt x="1920" y="2634"/>
                  </a:cubicBezTo>
                  <a:cubicBezTo>
                    <a:pt x="1766" y="2634"/>
                    <a:pt x="1609" y="2584"/>
                    <a:pt x="1477" y="2482"/>
                  </a:cubicBezTo>
                  <a:cubicBezTo>
                    <a:pt x="988" y="2090"/>
                    <a:pt x="1215" y="1304"/>
                    <a:pt x="1834" y="1232"/>
                  </a:cubicBezTo>
                  <a:cubicBezTo>
                    <a:pt x="1863" y="1229"/>
                    <a:pt x="1891" y="1227"/>
                    <a:pt x="1919" y="1227"/>
                  </a:cubicBezTo>
                  <a:close/>
                  <a:moveTo>
                    <a:pt x="1907" y="0"/>
                  </a:moveTo>
                  <a:cubicBezTo>
                    <a:pt x="1822" y="0"/>
                    <a:pt x="1738" y="6"/>
                    <a:pt x="1655" y="18"/>
                  </a:cubicBezTo>
                  <a:cubicBezTo>
                    <a:pt x="1560" y="30"/>
                    <a:pt x="1500" y="125"/>
                    <a:pt x="1512" y="208"/>
                  </a:cubicBezTo>
                  <a:lnTo>
                    <a:pt x="1584" y="506"/>
                  </a:lnTo>
                  <a:cubicBezTo>
                    <a:pt x="1369" y="566"/>
                    <a:pt x="1167" y="661"/>
                    <a:pt x="1000" y="804"/>
                  </a:cubicBezTo>
                  <a:lnTo>
                    <a:pt x="810" y="566"/>
                  </a:lnTo>
                  <a:cubicBezTo>
                    <a:pt x="778" y="527"/>
                    <a:pt x="731" y="506"/>
                    <a:pt x="686" y="506"/>
                  </a:cubicBezTo>
                  <a:cubicBezTo>
                    <a:pt x="648" y="506"/>
                    <a:pt x="611" y="521"/>
                    <a:pt x="584" y="554"/>
                  </a:cubicBezTo>
                  <a:cubicBezTo>
                    <a:pt x="512" y="613"/>
                    <a:pt x="464" y="673"/>
                    <a:pt x="405" y="744"/>
                  </a:cubicBezTo>
                  <a:cubicBezTo>
                    <a:pt x="357" y="804"/>
                    <a:pt x="310" y="875"/>
                    <a:pt x="262" y="958"/>
                  </a:cubicBezTo>
                  <a:cubicBezTo>
                    <a:pt x="214" y="1030"/>
                    <a:pt x="238" y="1137"/>
                    <a:pt x="334" y="1185"/>
                  </a:cubicBezTo>
                  <a:lnTo>
                    <a:pt x="607" y="1316"/>
                  </a:lnTo>
                  <a:cubicBezTo>
                    <a:pt x="512" y="1506"/>
                    <a:pt x="464" y="1720"/>
                    <a:pt x="464" y="1947"/>
                  </a:cubicBezTo>
                  <a:lnTo>
                    <a:pt x="167" y="1947"/>
                  </a:lnTo>
                  <a:cubicBezTo>
                    <a:pt x="72" y="1947"/>
                    <a:pt x="0" y="2030"/>
                    <a:pt x="12" y="2125"/>
                  </a:cubicBezTo>
                  <a:cubicBezTo>
                    <a:pt x="24" y="2292"/>
                    <a:pt x="60" y="2459"/>
                    <a:pt x="119" y="2625"/>
                  </a:cubicBezTo>
                  <a:cubicBezTo>
                    <a:pt x="146" y="2687"/>
                    <a:pt x="211" y="2722"/>
                    <a:pt x="277" y="2722"/>
                  </a:cubicBezTo>
                  <a:cubicBezTo>
                    <a:pt x="300" y="2722"/>
                    <a:pt x="324" y="2718"/>
                    <a:pt x="345" y="2709"/>
                  </a:cubicBezTo>
                  <a:lnTo>
                    <a:pt x="619" y="2578"/>
                  </a:lnTo>
                  <a:cubicBezTo>
                    <a:pt x="715" y="2768"/>
                    <a:pt x="845" y="2947"/>
                    <a:pt x="1024" y="3078"/>
                  </a:cubicBezTo>
                  <a:lnTo>
                    <a:pt x="834" y="3316"/>
                  </a:lnTo>
                  <a:cubicBezTo>
                    <a:pt x="774" y="3387"/>
                    <a:pt x="786" y="3495"/>
                    <a:pt x="869" y="3554"/>
                  </a:cubicBezTo>
                  <a:cubicBezTo>
                    <a:pt x="1012" y="3649"/>
                    <a:pt x="1167" y="3721"/>
                    <a:pt x="1334" y="3768"/>
                  </a:cubicBezTo>
                  <a:cubicBezTo>
                    <a:pt x="1350" y="3775"/>
                    <a:pt x="1367" y="3779"/>
                    <a:pt x="1384" y="3779"/>
                  </a:cubicBezTo>
                  <a:cubicBezTo>
                    <a:pt x="1452" y="3779"/>
                    <a:pt x="1517" y="3725"/>
                    <a:pt x="1536" y="3649"/>
                  </a:cubicBezTo>
                  <a:lnTo>
                    <a:pt x="1607" y="3352"/>
                  </a:lnTo>
                  <a:cubicBezTo>
                    <a:pt x="1709" y="3375"/>
                    <a:pt x="1816" y="3387"/>
                    <a:pt x="1924" y="3387"/>
                  </a:cubicBezTo>
                  <a:cubicBezTo>
                    <a:pt x="2033" y="3387"/>
                    <a:pt x="2143" y="3375"/>
                    <a:pt x="2250" y="3352"/>
                  </a:cubicBezTo>
                  <a:lnTo>
                    <a:pt x="2322" y="3649"/>
                  </a:lnTo>
                  <a:cubicBezTo>
                    <a:pt x="2331" y="3725"/>
                    <a:pt x="2394" y="3779"/>
                    <a:pt x="2468" y="3779"/>
                  </a:cubicBezTo>
                  <a:cubicBezTo>
                    <a:pt x="2486" y="3779"/>
                    <a:pt x="2505" y="3775"/>
                    <a:pt x="2524" y="3768"/>
                  </a:cubicBezTo>
                  <a:cubicBezTo>
                    <a:pt x="2691" y="3721"/>
                    <a:pt x="2846" y="3637"/>
                    <a:pt x="2989" y="3542"/>
                  </a:cubicBezTo>
                  <a:cubicBezTo>
                    <a:pt x="3060" y="3495"/>
                    <a:pt x="3084" y="3387"/>
                    <a:pt x="3024" y="3316"/>
                  </a:cubicBezTo>
                  <a:lnTo>
                    <a:pt x="2834" y="3078"/>
                  </a:lnTo>
                  <a:cubicBezTo>
                    <a:pt x="2917" y="3006"/>
                    <a:pt x="2989" y="2935"/>
                    <a:pt x="3060" y="2840"/>
                  </a:cubicBezTo>
                  <a:cubicBezTo>
                    <a:pt x="3131" y="2756"/>
                    <a:pt x="3191" y="2661"/>
                    <a:pt x="3239" y="2566"/>
                  </a:cubicBezTo>
                  <a:lnTo>
                    <a:pt x="3512" y="2697"/>
                  </a:lnTo>
                  <a:cubicBezTo>
                    <a:pt x="3535" y="2710"/>
                    <a:pt x="3559" y="2716"/>
                    <a:pt x="3582" y="2716"/>
                  </a:cubicBezTo>
                  <a:cubicBezTo>
                    <a:pt x="3643" y="2716"/>
                    <a:pt x="3701" y="2674"/>
                    <a:pt x="3727" y="2613"/>
                  </a:cubicBezTo>
                  <a:cubicBezTo>
                    <a:pt x="3786" y="2447"/>
                    <a:pt x="3822" y="2280"/>
                    <a:pt x="3846" y="2101"/>
                  </a:cubicBezTo>
                  <a:cubicBezTo>
                    <a:pt x="3846" y="2018"/>
                    <a:pt x="3774" y="1935"/>
                    <a:pt x="3679" y="1935"/>
                  </a:cubicBezTo>
                  <a:lnTo>
                    <a:pt x="3382" y="1935"/>
                  </a:lnTo>
                  <a:cubicBezTo>
                    <a:pt x="3382" y="1709"/>
                    <a:pt x="3334" y="1494"/>
                    <a:pt x="3239" y="1304"/>
                  </a:cubicBezTo>
                  <a:lnTo>
                    <a:pt x="3512" y="1173"/>
                  </a:lnTo>
                  <a:cubicBezTo>
                    <a:pt x="3596" y="1125"/>
                    <a:pt x="3620" y="1030"/>
                    <a:pt x="3572" y="947"/>
                  </a:cubicBezTo>
                  <a:cubicBezTo>
                    <a:pt x="3477" y="792"/>
                    <a:pt x="3358" y="649"/>
                    <a:pt x="3239" y="518"/>
                  </a:cubicBezTo>
                  <a:cubicBezTo>
                    <a:pt x="3212" y="491"/>
                    <a:pt x="3178" y="479"/>
                    <a:pt x="3144" y="479"/>
                  </a:cubicBezTo>
                  <a:cubicBezTo>
                    <a:pt x="3103" y="479"/>
                    <a:pt x="3062" y="497"/>
                    <a:pt x="3036" y="530"/>
                  </a:cubicBezTo>
                  <a:lnTo>
                    <a:pt x="2822" y="792"/>
                  </a:lnTo>
                  <a:cubicBezTo>
                    <a:pt x="2643" y="649"/>
                    <a:pt x="2441" y="554"/>
                    <a:pt x="2239" y="506"/>
                  </a:cubicBezTo>
                  <a:lnTo>
                    <a:pt x="2298" y="208"/>
                  </a:lnTo>
                  <a:cubicBezTo>
                    <a:pt x="2322" y="125"/>
                    <a:pt x="2250" y="30"/>
                    <a:pt x="2167" y="18"/>
                  </a:cubicBezTo>
                  <a:cubicBezTo>
                    <a:pt x="2078" y="6"/>
                    <a:pt x="1991" y="0"/>
                    <a:pt x="1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5762917" y="1450982"/>
              <a:ext cx="219745" cy="276119"/>
            </a:xfrm>
            <a:custGeom>
              <a:avLst/>
              <a:gdLst/>
              <a:ahLst/>
              <a:cxnLst/>
              <a:rect l="l" t="t" r="r" b="b"/>
              <a:pathLst>
                <a:path w="5847" h="7347" extrusionOk="0">
                  <a:moveTo>
                    <a:pt x="2929" y="643"/>
                  </a:moveTo>
                  <a:lnTo>
                    <a:pt x="5334" y="1524"/>
                  </a:lnTo>
                  <a:lnTo>
                    <a:pt x="5334" y="3513"/>
                  </a:lnTo>
                  <a:cubicBezTo>
                    <a:pt x="5346" y="4941"/>
                    <a:pt x="4430" y="6215"/>
                    <a:pt x="3060" y="6668"/>
                  </a:cubicBezTo>
                  <a:lnTo>
                    <a:pt x="2929" y="6715"/>
                  </a:lnTo>
                  <a:lnTo>
                    <a:pt x="2786" y="6668"/>
                  </a:lnTo>
                  <a:cubicBezTo>
                    <a:pt x="1429" y="6215"/>
                    <a:pt x="512" y="4941"/>
                    <a:pt x="512" y="3513"/>
                  </a:cubicBezTo>
                  <a:lnTo>
                    <a:pt x="512" y="1524"/>
                  </a:lnTo>
                  <a:lnTo>
                    <a:pt x="2929" y="643"/>
                  </a:lnTo>
                  <a:close/>
                  <a:moveTo>
                    <a:pt x="2929" y="0"/>
                  </a:moveTo>
                  <a:lnTo>
                    <a:pt x="12" y="1072"/>
                  </a:lnTo>
                  <a:lnTo>
                    <a:pt x="12" y="3477"/>
                  </a:lnTo>
                  <a:cubicBezTo>
                    <a:pt x="0" y="5215"/>
                    <a:pt x="1108" y="6751"/>
                    <a:pt x="2763" y="7299"/>
                  </a:cubicBezTo>
                  <a:lnTo>
                    <a:pt x="2929" y="7346"/>
                  </a:lnTo>
                  <a:lnTo>
                    <a:pt x="3096" y="7299"/>
                  </a:lnTo>
                  <a:cubicBezTo>
                    <a:pt x="4739" y="6751"/>
                    <a:pt x="5846" y="5215"/>
                    <a:pt x="5846" y="3477"/>
                  </a:cubicBezTo>
                  <a:lnTo>
                    <a:pt x="5846" y="1072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5804972" y="1516977"/>
              <a:ext cx="136086" cy="133380"/>
            </a:xfrm>
            <a:custGeom>
              <a:avLst/>
              <a:gdLst/>
              <a:ahLst/>
              <a:cxnLst/>
              <a:rect l="l" t="t" r="r" b="b"/>
              <a:pathLst>
                <a:path w="3621" h="3549" extrusionOk="0">
                  <a:moveTo>
                    <a:pt x="1812" y="1156"/>
                  </a:moveTo>
                  <a:cubicBezTo>
                    <a:pt x="2346" y="1156"/>
                    <a:pt x="2673" y="1791"/>
                    <a:pt x="2322" y="2233"/>
                  </a:cubicBezTo>
                  <a:cubicBezTo>
                    <a:pt x="2192" y="2397"/>
                    <a:pt x="1999" y="2483"/>
                    <a:pt x="1804" y="2483"/>
                  </a:cubicBezTo>
                  <a:cubicBezTo>
                    <a:pt x="1660" y="2483"/>
                    <a:pt x="1515" y="2436"/>
                    <a:pt x="1394" y="2340"/>
                  </a:cubicBezTo>
                  <a:cubicBezTo>
                    <a:pt x="941" y="1971"/>
                    <a:pt x="1144" y="1233"/>
                    <a:pt x="1727" y="1161"/>
                  </a:cubicBezTo>
                  <a:cubicBezTo>
                    <a:pt x="1756" y="1158"/>
                    <a:pt x="1784" y="1156"/>
                    <a:pt x="1812" y="1156"/>
                  </a:cubicBezTo>
                  <a:close/>
                  <a:moveTo>
                    <a:pt x="1792" y="0"/>
                  </a:moveTo>
                  <a:cubicBezTo>
                    <a:pt x="1712" y="0"/>
                    <a:pt x="1632" y="6"/>
                    <a:pt x="1548" y="18"/>
                  </a:cubicBezTo>
                  <a:cubicBezTo>
                    <a:pt x="1465" y="30"/>
                    <a:pt x="1406" y="113"/>
                    <a:pt x="1429" y="209"/>
                  </a:cubicBezTo>
                  <a:lnTo>
                    <a:pt x="1489" y="483"/>
                  </a:lnTo>
                  <a:cubicBezTo>
                    <a:pt x="1298" y="530"/>
                    <a:pt x="1108" y="614"/>
                    <a:pt x="953" y="744"/>
                  </a:cubicBezTo>
                  <a:lnTo>
                    <a:pt x="774" y="530"/>
                  </a:lnTo>
                  <a:cubicBezTo>
                    <a:pt x="742" y="492"/>
                    <a:pt x="696" y="470"/>
                    <a:pt x="651" y="470"/>
                  </a:cubicBezTo>
                  <a:cubicBezTo>
                    <a:pt x="613" y="470"/>
                    <a:pt x="576" y="486"/>
                    <a:pt x="548" y="518"/>
                  </a:cubicBezTo>
                  <a:cubicBezTo>
                    <a:pt x="489" y="566"/>
                    <a:pt x="441" y="625"/>
                    <a:pt x="393" y="685"/>
                  </a:cubicBezTo>
                  <a:cubicBezTo>
                    <a:pt x="334" y="756"/>
                    <a:pt x="298" y="816"/>
                    <a:pt x="251" y="887"/>
                  </a:cubicBezTo>
                  <a:cubicBezTo>
                    <a:pt x="203" y="959"/>
                    <a:pt x="239" y="1066"/>
                    <a:pt x="310" y="1102"/>
                  </a:cubicBezTo>
                  <a:lnTo>
                    <a:pt x="572" y="1221"/>
                  </a:lnTo>
                  <a:cubicBezTo>
                    <a:pt x="489" y="1411"/>
                    <a:pt x="441" y="1614"/>
                    <a:pt x="441" y="1816"/>
                  </a:cubicBezTo>
                  <a:lnTo>
                    <a:pt x="155" y="1816"/>
                  </a:lnTo>
                  <a:cubicBezTo>
                    <a:pt x="72" y="1816"/>
                    <a:pt x="1" y="1899"/>
                    <a:pt x="12" y="1983"/>
                  </a:cubicBezTo>
                  <a:cubicBezTo>
                    <a:pt x="24" y="2138"/>
                    <a:pt x="60" y="2304"/>
                    <a:pt x="120" y="2447"/>
                  </a:cubicBezTo>
                  <a:cubicBezTo>
                    <a:pt x="137" y="2508"/>
                    <a:pt x="192" y="2549"/>
                    <a:pt x="253" y="2549"/>
                  </a:cubicBezTo>
                  <a:cubicBezTo>
                    <a:pt x="276" y="2549"/>
                    <a:pt x="299" y="2543"/>
                    <a:pt x="322" y="2530"/>
                  </a:cubicBezTo>
                  <a:lnTo>
                    <a:pt x="572" y="2411"/>
                  </a:lnTo>
                  <a:cubicBezTo>
                    <a:pt x="667" y="2590"/>
                    <a:pt x="798" y="2757"/>
                    <a:pt x="953" y="2876"/>
                  </a:cubicBezTo>
                  <a:lnTo>
                    <a:pt x="774" y="3102"/>
                  </a:lnTo>
                  <a:cubicBezTo>
                    <a:pt x="715" y="3173"/>
                    <a:pt x="739" y="3281"/>
                    <a:pt x="822" y="3328"/>
                  </a:cubicBezTo>
                  <a:cubicBezTo>
                    <a:pt x="953" y="3411"/>
                    <a:pt x="1108" y="3483"/>
                    <a:pt x="1263" y="3542"/>
                  </a:cubicBezTo>
                  <a:cubicBezTo>
                    <a:pt x="1277" y="3547"/>
                    <a:pt x="1291" y="3549"/>
                    <a:pt x="1305" y="3549"/>
                  </a:cubicBezTo>
                  <a:cubicBezTo>
                    <a:pt x="1373" y="3549"/>
                    <a:pt x="1433" y="3502"/>
                    <a:pt x="1453" y="3423"/>
                  </a:cubicBezTo>
                  <a:lnTo>
                    <a:pt x="1513" y="3150"/>
                  </a:lnTo>
                  <a:cubicBezTo>
                    <a:pt x="1614" y="3173"/>
                    <a:pt x="1715" y="3185"/>
                    <a:pt x="1816" y="3185"/>
                  </a:cubicBezTo>
                  <a:cubicBezTo>
                    <a:pt x="1917" y="3185"/>
                    <a:pt x="2019" y="3173"/>
                    <a:pt x="2120" y="3150"/>
                  </a:cubicBezTo>
                  <a:lnTo>
                    <a:pt x="2179" y="3423"/>
                  </a:lnTo>
                  <a:cubicBezTo>
                    <a:pt x="2198" y="3497"/>
                    <a:pt x="2252" y="3542"/>
                    <a:pt x="2320" y="3542"/>
                  </a:cubicBezTo>
                  <a:cubicBezTo>
                    <a:pt x="2340" y="3542"/>
                    <a:pt x="2360" y="3539"/>
                    <a:pt x="2382" y="3531"/>
                  </a:cubicBezTo>
                  <a:cubicBezTo>
                    <a:pt x="2525" y="3483"/>
                    <a:pt x="2679" y="3411"/>
                    <a:pt x="2810" y="3328"/>
                  </a:cubicBezTo>
                  <a:cubicBezTo>
                    <a:pt x="2882" y="3281"/>
                    <a:pt x="2894" y="3173"/>
                    <a:pt x="2846" y="3102"/>
                  </a:cubicBezTo>
                  <a:lnTo>
                    <a:pt x="2668" y="2888"/>
                  </a:lnTo>
                  <a:cubicBezTo>
                    <a:pt x="2822" y="2757"/>
                    <a:pt x="2953" y="2590"/>
                    <a:pt x="3037" y="2411"/>
                  </a:cubicBezTo>
                  <a:lnTo>
                    <a:pt x="3299" y="2530"/>
                  </a:lnTo>
                  <a:cubicBezTo>
                    <a:pt x="3320" y="2540"/>
                    <a:pt x="3343" y="2544"/>
                    <a:pt x="3365" y="2544"/>
                  </a:cubicBezTo>
                  <a:cubicBezTo>
                    <a:pt x="3427" y="2544"/>
                    <a:pt x="3483" y="2509"/>
                    <a:pt x="3501" y="2447"/>
                  </a:cubicBezTo>
                  <a:cubicBezTo>
                    <a:pt x="3561" y="2292"/>
                    <a:pt x="3596" y="2138"/>
                    <a:pt x="3608" y="1983"/>
                  </a:cubicBezTo>
                  <a:cubicBezTo>
                    <a:pt x="3620" y="1887"/>
                    <a:pt x="3549" y="1816"/>
                    <a:pt x="3465" y="1816"/>
                  </a:cubicBezTo>
                  <a:lnTo>
                    <a:pt x="3180" y="1816"/>
                  </a:lnTo>
                  <a:cubicBezTo>
                    <a:pt x="3180" y="1614"/>
                    <a:pt x="3132" y="1411"/>
                    <a:pt x="3037" y="1221"/>
                  </a:cubicBezTo>
                  <a:lnTo>
                    <a:pt x="3299" y="1102"/>
                  </a:lnTo>
                  <a:cubicBezTo>
                    <a:pt x="3382" y="1054"/>
                    <a:pt x="3406" y="959"/>
                    <a:pt x="3358" y="887"/>
                  </a:cubicBezTo>
                  <a:cubicBezTo>
                    <a:pt x="3263" y="744"/>
                    <a:pt x="3168" y="614"/>
                    <a:pt x="3049" y="483"/>
                  </a:cubicBezTo>
                  <a:cubicBezTo>
                    <a:pt x="3020" y="460"/>
                    <a:pt x="2987" y="448"/>
                    <a:pt x="2955" y="448"/>
                  </a:cubicBezTo>
                  <a:cubicBezTo>
                    <a:pt x="2918" y="448"/>
                    <a:pt x="2883" y="463"/>
                    <a:pt x="2858" y="494"/>
                  </a:cubicBezTo>
                  <a:lnTo>
                    <a:pt x="2656" y="744"/>
                  </a:lnTo>
                  <a:cubicBezTo>
                    <a:pt x="2489" y="614"/>
                    <a:pt x="2298" y="530"/>
                    <a:pt x="2096" y="483"/>
                  </a:cubicBezTo>
                  <a:lnTo>
                    <a:pt x="2168" y="209"/>
                  </a:lnTo>
                  <a:cubicBezTo>
                    <a:pt x="2179" y="113"/>
                    <a:pt x="2120" y="30"/>
                    <a:pt x="2037" y="18"/>
                  </a:cubicBezTo>
                  <a:cubicBezTo>
                    <a:pt x="1953" y="6"/>
                    <a:pt x="1873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24"/>
          <p:cNvSpPr txBox="1"/>
          <p:nvPr/>
        </p:nvSpPr>
        <p:spPr>
          <a:xfrm>
            <a:off x="412955" y="3903193"/>
            <a:ext cx="1817973" cy="707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lvl="0" algn="ctr"/>
            <a:r>
              <a:rPr lang="ru-RU" sz="1200" dirty="0">
                <a:latin typeface="Fira Sans"/>
                <a:ea typeface="Fira Sans"/>
                <a:cs typeface="Fira Sans"/>
                <a:sym typeface="Fira Sans"/>
              </a:rPr>
              <a:t>Структурированная учебная информация 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84" name="Google Shape;1184;p24"/>
          <p:cNvSpPr txBox="1"/>
          <p:nvPr/>
        </p:nvSpPr>
        <p:spPr>
          <a:xfrm>
            <a:off x="2210305" y="4143670"/>
            <a:ext cx="1576225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lvl="0" algn="ctr"/>
            <a:r>
              <a:rPr lang="ru-RU" sz="1200" dirty="0">
                <a:latin typeface="Fira Sans"/>
                <a:ea typeface="Fira Sans"/>
                <a:cs typeface="Fira Sans"/>
                <a:sym typeface="Fira Sans"/>
              </a:rPr>
              <a:t>Компьютеры, серверы, каналы связи, периферийные устройства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87" name="Google Shape;1187;p24"/>
          <p:cNvSpPr txBox="1"/>
          <p:nvPr/>
        </p:nvSpPr>
        <p:spPr>
          <a:xfrm flipH="1">
            <a:off x="5284199" y="4143672"/>
            <a:ext cx="1776284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lvl="0" algn="ctr"/>
            <a:r>
              <a:rPr lang="ru-RU" sz="1200" dirty="0">
                <a:latin typeface="Fira Sans"/>
                <a:ea typeface="Fira Sans"/>
                <a:cs typeface="Fira Sans"/>
                <a:sym typeface="Fira Sans"/>
              </a:rPr>
              <a:t>Курсовые, исследовательские или же различные лабораторные работы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90" name="Google Shape;1190;p24"/>
          <p:cNvSpPr txBox="1"/>
          <p:nvPr/>
        </p:nvSpPr>
        <p:spPr>
          <a:xfrm flipH="1">
            <a:off x="3764422" y="4141720"/>
            <a:ext cx="1576225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lvl="0" algn="ctr"/>
            <a:r>
              <a:rPr lang="ru-RU" sz="1200" dirty="0">
                <a:latin typeface="Fira Sans"/>
                <a:ea typeface="Fira Sans"/>
                <a:cs typeface="Fira Sans"/>
                <a:sym typeface="Fira Sans"/>
              </a:rPr>
              <a:t>Персональные сведения, касающиеся учащихся и преподавателей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93" name="Google Shape;1193;p24"/>
          <p:cNvSpPr txBox="1"/>
          <p:nvPr/>
        </p:nvSpPr>
        <p:spPr>
          <a:xfrm flipH="1">
            <a:off x="6894764" y="4141720"/>
            <a:ext cx="1848288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ru-RU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Информация по финансово-экономической деятельности универа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94" name="Google Shape;1194;p24"/>
          <p:cNvGrpSpPr/>
          <p:nvPr/>
        </p:nvGrpSpPr>
        <p:grpSpPr>
          <a:xfrm>
            <a:off x="1129639" y="3211248"/>
            <a:ext cx="482409" cy="568323"/>
            <a:chOff x="1214339" y="3211248"/>
            <a:chExt cx="482409" cy="568323"/>
          </a:xfrm>
        </p:grpSpPr>
        <p:sp>
          <p:nvSpPr>
            <p:cNvPr id="1195" name="Google Shape;1195;p24"/>
            <p:cNvSpPr/>
            <p:nvPr/>
          </p:nvSpPr>
          <p:spPr>
            <a:xfrm>
              <a:off x="1214339" y="321124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18" y="0"/>
                  </a:moveTo>
                  <a:cubicBezTo>
                    <a:pt x="6341" y="0"/>
                    <a:pt x="6263" y="9"/>
                    <a:pt x="6192" y="27"/>
                  </a:cubicBezTo>
                  <a:lnTo>
                    <a:pt x="763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1" y="1968"/>
                  </a:cubicBezTo>
                  <a:lnTo>
                    <a:pt x="1" y="5266"/>
                  </a:lnTo>
                  <a:cubicBezTo>
                    <a:pt x="1" y="6576"/>
                    <a:pt x="203" y="7873"/>
                    <a:pt x="584" y="9124"/>
                  </a:cubicBezTo>
                  <a:cubicBezTo>
                    <a:pt x="1144" y="10886"/>
                    <a:pt x="2120" y="12564"/>
                    <a:pt x="3632" y="13743"/>
                  </a:cubicBezTo>
                  <a:cubicBezTo>
                    <a:pt x="4442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8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91" y="1265"/>
                    <a:pt x="12096" y="1265"/>
                  </a:cubicBezTo>
                  <a:cubicBezTo>
                    <a:pt x="12089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5" y="0"/>
                    <a:pt x="64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242075" y="3246689"/>
              <a:ext cx="426937" cy="500336"/>
            </a:xfrm>
            <a:custGeom>
              <a:avLst/>
              <a:gdLst/>
              <a:ahLst/>
              <a:cxnLst/>
              <a:rect l="l" t="t" r="r" b="b"/>
              <a:pathLst>
                <a:path w="11360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8" y="13312"/>
                  </a:lnTo>
                  <a:cubicBezTo>
                    <a:pt x="9907" y="12169"/>
                    <a:pt x="11359" y="7847"/>
                    <a:pt x="11359" y="4502"/>
                  </a:cubicBezTo>
                  <a:lnTo>
                    <a:pt x="11359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248351" y="3254769"/>
              <a:ext cx="413934" cy="484626"/>
            </a:xfrm>
            <a:custGeom>
              <a:avLst/>
              <a:gdLst/>
              <a:ahLst/>
              <a:cxnLst/>
              <a:rect l="l" t="t" r="r" b="b"/>
              <a:pathLst>
                <a:path w="11014" h="12895" extrusionOk="0">
                  <a:moveTo>
                    <a:pt x="10466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609" y="11787"/>
                    <a:pt x="5561" y="12895"/>
                  </a:cubicBezTo>
                  <a:cubicBezTo>
                    <a:pt x="5549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24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1320848" y="3334406"/>
              <a:ext cx="267174" cy="261837"/>
            </a:xfrm>
            <a:custGeom>
              <a:avLst/>
              <a:gdLst/>
              <a:ahLst/>
              <a:cxnLst/>
              <a:rect l="l" t="t" r="r" b="b"/>
              <a:pathLst>
                <a:path w="7109" h="6967" extrusionOk="0">
                  <a:moveTo>
                    <a:pt x="3574" y="2266"/>
                  </a:moveTo>
                  <a:cubicBezTo>
                    <a:pt x="4626" y="2266"/>
                    <a:pt x="5265" y="3507"/>
                    <a:pt x="4584" y="4370"/>
                  </a:cubicBezTo>
                  <a:cubicBezTo>
                    <a:pt x="4325" y="4698"/>
                    <a:pt x="3948" y="4865"/>
                    <a:pt x="3566" y="4865"/>
                  </a:cubicBezTo>
                  <a:cubicBezTo>
                    <a:pt x="3282" y="4865"/>
                    <a:pt x="2994" y="4772"/>
                    <a:pt x="2751" y="4584"/>
                  </a:cubicBezTo>
                  <a:cubicBezTo>
                    <a:pt x="1846" y="3870"/>
                    <a:pt x="2262" y="2406"/>
                    <a:pt x="3417" y="2275"/>
                  </a:cubicBezTo>
                  <a:cubicBezTo>
                    <a:pt x="3470" y="2269"/>
                    <a:pt x="3523" y="2266"/>
                    <a:pt x="3574" y="2266"/>
                  </a:cubicBezTo>
                  <a:close/>
                  <a:moveTo>
                    <a:pt x="3542" y="1"/>
                  </a:moveTo>
                  <a:cubicBezTo>
                    <a:pt x="3385" y="1"/>
                    <a:pt x="3227" y="12"/>
                    <a:pt x="3072" y="36"/>
                  </a:cubicBezTo>
                  <a:cubicBezTo>
                    <a:pt x="2893" y="60"/>
                    <a:pt x="2786" y="227"/>
                    <a:pt x="2822" y="393"/>
                  </a:cubicBezTo>
                  <a:lnTo>
                    <a:pt x="2953" y="941"/>
                  </a:lnTo>
                  <a:cubicBezTo>
                    <a:pt x="2560" y="1036"/>
                    <a:pt x="2191" y="1215"/>
                    <a:pt x="1869" y="1465"/>
                  </a:cubicBezTo>
                  <a:lnTo>
                    <a:pt x="1524" y="1025"/>
                  </a:lnTo>
                  <a:cubicBezTo>
                    <a:pt x="1467" y="954"/>
                    <a:pt x="1382" y="918"/>
                    <a:pt x="1296" y="918"/>
                  </a:cubicBezTo>
                  <a:cubicBezTo>
                    <a:pt x="1221" y="918"/>
                    <a:pt x="1144" y="945"/>
                    <a:pt x="1084" y="1001"/>
                  </a:cubicBezTo>
                  <a:cubicBezTo>
                    <a:pt x="977" y="1108"/>
                    <a:pt x="869" y="1227"/>
                    <a:pt x="774" y="1346"/>
                  </a:cubicBezTo>
                  <a:cubicBezTo>
                    <a:pt x="679" y="1477"/>
                    <a:pt x="584" y="1608"/>
                    <a:pt x="500" y="1739"/>
                  </a:cubicBezTo>
                  <a:cubicBezTo>
                    <a:pt x="417" y="1894"/>
                    <a:pt x="465" y="2084"/>
                    <a:pt x="619" y="2168"/>
                  </a:cubicBezTo>
                  <a:lnTo>
                    <a:pt x="1131" y="2406"/>
                  </a:lnTo>
                  <a:cubicBezTo>
                    <a:pt x="965" y="2775"/>
                    <a:pt x="869" y="3168"/>
                    <a:pt x="869" y="3572"/>
                  </a:cubicBezTo>
                  <a:lnTo>
                    <a:pt x="310" y="3572"/>
                  </a:lnTo>
                  <a:cubicBezTo>
                    <a:pt x="131" y="3572"/>
                    <a:pt x="0" y="3727"/>
                    <a:pt x="12" y="3894"/>
                  </a:cubicBezTo>
                  <a:cubicBezTo>
                    <a:pt x="48" y="4215"/>
                    <a:pt x="119" y="4525"/>
                    <a:pt x="226" y="4823"/>
                  </a:cubicBezTo>
                  <a:cubicBezTo>
                    <a:pt x="269" y="4942"/>
                    <a:pt x="379" y="5012"/>
                    <a:pt x="494" y="5012"/>
                  </a:cubicBezTo>
                  <a:cubicBezTo>
                    <a:pt x="540" y="5012"/>
                    <a:pt x="587" y="5001"/>
                    <a:pt x="631" y="4977"/>
                  </a:cubicBezTo>
                  <a:lnTo>
                    <a:pt x="1143" y="4739"/>
                  </a:lnTo>
                  <a:cubicBezTo>
                    <a:pt x="1310" y="5096"/>
                    <a:pt x="1572" y="5418"/>
                    <a:pt x="1881" y="5668"/>
                  </a:cubicBezTo>
                  <a:lnTo>
                    <a:pt x="1536" y="6108"/>
                  </a:lnTo>
                  <a:cubicBezTo>
                    <a:pt x="1429" y="6251"/>
                    <a:pt x="1465" y="6442"/>
                    <a:pt x="1608" y="6537"/>
                  </a:cubicBezTo>
                  <a:cubicBezTo>
                    <a:pt x="1869" y="6716"/>
                    <a:pt x="2155" y="6859"/>
                    <a:pt x="2465" y="6954"/>
                  </a:cubicBezTo>
                  <a:cubicBezTo>
                    <a:pt x="2494" y="6962"/>
                    <a:pt x="2523" y="6966"/>
                    <a:pt x="2551" y="6966"/>
                  </a:cubicBezTo>
                  <a:cubicBezTo>
                    <a:pt x="2686" y="6966"/>
                    <a:pt x="2804" y="6877"/>
                    <a:pt x="2834" y="6739"/>
                  </a:cubicBezTo>
                  <a:lnTo>
                    <a:pt x="2965" y="6192"/>
                  </a:lnTo>
                  <a:cubicBezTo>
                    <a:pt x="3161" y="6233"/>
                    <a:pt x="3361" y="6254"/>
                    <a:pt x="3560" y="6254"/>
                  </a:cubicBezTo>
                  <a:cubicBezTo>
                    <a:pt x="3760" y="6254"/>
                    <a:pt x="3959" y="6233"/>
                    <a:pt x="4155" y="6192"/>
                  </a:cubicBezTo>
                  <a:lnTo>
                    <a:pt x="4275" y="6739"/>
                  </a:lnTo>
                  <a:cubicBezTo>
                    <a:pt x="4312" y="6872"/>
                    <a:pt x="4426" y="6960"/>
                    <a:pt x="4555" y="6960"/>
                  </a:cubicBezTo>
                  <a:cubicBezTo>
                    <a:pt x="4588" y="6960"/>
                    <a:pt x="4622" y="6954"/>
                    <a:pt x="4656" y="6942"/>
                  </a:cubicBezTo>
                  <a:cubicBezTo>
                    <a:pt x="4965" y="6847"/>
                    <a:pt x="5251" y="6704"/>
                    <a:pt x="5513" y="6537"/>
                  </a:cubicBezTo>
                  <a:cubicBezTo>
                    <a:pt x="5656" y="6430"/>
                    <a:pt x="5691" y="6239"/>
                    <a:pt x="5584" y="6097"/>
                  </a:cubicBezTo>
                  <a:lnTo>
                    <a:pt x="5227" y="5668"/>
                  </a:lnTo>
                  <a:cubicBezTo>
                    <a:pt x="5549" y="5406"/>
                    <a:pt x="5799" y="5096"/>
                    <a:pt x="5977" y="4727"/>
                  </a:cubicBezTo>
                  <a:lnTo>
                    <a:pt x="6477" y="4965"/>
                  </a:lnTo>
                  <a:cubicBezTo>
                    <a:pt x="6518" y="4984"/>
                    <a:pt x="6561" y="4993"/>
                    <a:pt x="6603" y="4993"/>
                  </a:cubicBezTo>
                  <a:cubicBezTo>
                    <a:pt x="6723" y="4993"/>
                    <a:pt x="6838" y="4922"/>
                    <a:pt x="6882" y="4799"/>
                  </a:cubicBezTo>
                  <a:cubicBezTo>
                    <a:pt x="6989" y="4501"/>
                    <a:pt x="7061" y="4192"/>
                    <a:pt x="7096" y="3870"/>
                  </a:cubicBezTo>
                  <a:cubicBezTo>
                    <a:pt x="7108" y="3703"/>
                    <a:pt x="6965" y="3549"/>
                    <a:pt x="6799" y="3549"/>
                  </a:cubicBezTo>
                  <a:lnTo>
                    <a:pt x="6239" y="3549"/>
                  </a:lnTo>
                  <a:cubicBezTo>
                    <a:pt x="6227" y="3156"/>
                    <a:pt x="6144" y="2751"/>
                    <a:pt x="5965" y="2382"/>
                  </a:cubicBezTo>
                  <a:lnTo>
                    <a:pt x="6477" y="2144"/>
                  </a:lnTo>
                  <a:cubicBezTo>
                    <a:pt x="6632" y="2060"/>
                    <a:pt x="6680" y="1870"/>
                    <a:pt x="6596" y="1727"/>
                  </a:cubicBezTo>
                  <a:cubicBezTo>
                    <a:pt x="6418" y="1441"/>
                    <a:pt x="6203" y="1179"/>
                    <a:pt x="5965" y="941"/>
                  </a:cubicBezTo>
                  <a:cubicBezTo>
                    <a:pt x="5920" y="891"/>
                    <a:pt x="5857" y="867"/>
                    <a:pt x="5793" y="867"/>
                  </a:cubicBezTo>
                  <a:cubicBezTo>
                    <a:pt x="5723" y="867"/>
                    <a:pt x="5652" y="897"/>
                    <a:pt x="5608" y="953"/>
                  </a:cubicBezTo>
                  <a:lnTo>
                    <a:pt x="5227" y="1453"/>
                  </a:lnTo>
                  <a:cubicBezTo>
                    <a:pt x="4906" y="1203"/>
                    <a:pt x="4536" y="1025"/>
                    <a:pt x="4144" y="941"/>
                  </a:cubicBezTo>
                  <a:lnTo>
                    <a:pt x="4275" y="393"/>
                  </a:lnTo>
                  <a:cubicBezTo>
                    <a:pt x="4310" y="227"/>
                    <a:pt x="4191" y="60"/>
                    <a:pt x="4013" y="36"/>
                  </a:cubicBezTo>
                  <a:cubicBezTo>
                    <a:pt x="3858" y="12"/>
                    <a:pt x="3700" y="1"/>
                    <a:pt x="3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dirty="0"/>
              <a:t>Обзор субъектов</a:t>
            </a:r>
            <a:endParaRPr dirty="0"/>
          </a:p>
        </p:txBody>
      </p:sp>
      <p:grpSp>
        <p:nvGrpSpPr>
          <p:cNvPr id="673" name="Google Shape;673;p22"/>
          <p:cNvGrpSpPr/>
          <p:nvPr/>
        </p:nvGrpSpPr>
        <p:grpSpPr>
          <a:xfrm>
            <a:off x="5192405" y="2694442"/>
            <a:ext cx="3644544" cy="682829"/>
            <a:chOff x="5225550" y="2542650"/>
            <a:chExt cx="3644544" cy="682829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5225550" y="2542650"/>
              <a:ext cx="3644544" cy="682829"/>
              <a:chOff x="5225550" y="2542650"/>
              <a:chExt cx="3644544" cy="682829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5225550" y="2542650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0"/>
                    </a:moveTo>
                    <a:lnTo>
                      <a:pt x="0" y="25301"/>
                    </a:lnTo>
                    <a:lnTo>
                      <a:pt x="97191" y="25301"/>
                    </a:lnTo>
                    <a:lnTo>
                      <a:pt x="971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2"/>
              <p:cNvSpPr/>
              <p:nvPr/>
            </p:nvSpPr>
            <p:spPr>
              <a:xfrm>
                <a:off x="8188845" y="254423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68" y="1"/>
                      <a:pt x="0" y="5668"/>
                      <a:pt x="0" y="12645"/>
                    </a:cubicBezTo>
                    <a:cubicBezTo>
                      <a:pt x="0" y="19634"/>
                      <a:pt x="5668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68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>
                <a:off x="8251394" y="2606779"/>
                <a:ext cx="556475" cy="556475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58" fill="none" extrusionOk="0">
                    <a:moveTo>
                      <a:pt x="20657" y="10323"/>
                    </a:moveTo>
                    <a:cubicBezTo>
                      <a:pt x="20657" y="16026"/>
                      <a:pt x="16026" y="20658"/>
                      <a:pt x="10323" y="20658"/>
                    </a:cubicBezTo>
                    <a:cubicBezTo>
                      <a:pt x="4620" y="20658"/>
                      <a:pt x="0" y="16026"/>
                      <a:pt x="0" y="10323"/>
                    </a:cubicBezTo>
                    <a:cubicBezTo>
                      <a:pt x="0" y="4620"/>
                      <a:pt x="4620" y="1"/>
                      <a:pt x="10323" y="1"/>
                    </a:cubicBezTo>
                    <a:cubicBezTo>
                      <a:pt x="16026" y="1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8280244" y="2635656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1" y="4144"/>
                      <a:pt x="1" y="9251"/>
                    </a:cubicBezTo>
                    <a:cubicBezTo>
                      <a:pt x="1" y="14359"/>
                      <a:pt x="4144" y="18502"/>
                      <a:pt x="9252" y="18502"/>
                    </a:cubicBezTo>
                    <a:cubicBezTo>
                      <a:pt x="14360" y="18502"/>
                      <a:pt x="18503" y="14359"/>
                      <a:pt x="18503" y="9251"/>
                    </a:cubicBezTo>
                    <a:cubicBezTo>
                      <a:pt x="18503" y="4144"/>
                      <a:pt x="14360" y="0"/>
                      <a:pt x="9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8441573" y="2847978"/>
                <a:ext cx="186677" cy="150123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5573" extrusionOk="0">
                    <a:moveTo>
                      <a:pt x="477" y="0"/>
                    </a:moveTo>
                    <a:cubicBezTo>
                      <a:pt x="215" y="0"/>
                      <a:pt x="1" y="214"/>
                      <a:pt x="1" y="488"/>
                    </a:cubicBezTo>
                    <a:lnTo>
                      <a:pt x="1" y="5096"/>
                    </a:lnTo>
                    <a:cubicBezTo>
                      <a:pt x="1" y="5358"/>
                      <a:pt x="215" y="5572"/>
                      <a:pt x="477" y="5572"/>
                    </a:cubicBezTo>
                    <a:lnTo>
                      <a:pt x="6442" y="5572"/>
                    </a:lnTo>
                    <a:cubicBezTo>
                      <a:pt x="6716" y="5572"/>
                      <a:pt x="6930" y="5358"/>
                      <a:pt x="6930" y="5096"/>
                    </a:cubicBezTo>
                    <a:lnTo>
                      <a:pt x="6930" y="488"/>
                    </a:lnTo>
                    <a:cubicBezTo>
                      <a:pt x="6930" y="214"/>
                      <a:pt x="6716" y="0"/>
                      <a:pt x="644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>
                <a:off x="8515974" y="2884209"/>
                <a:ext cx="44528" cy="8083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3001" extrusionOk="0">
                    <a:moveTo>
                      <a:pt x="705" y="0"/>
                    </a:moveTo>
                    <a:cubicBezTo>
                      <a:pt x="701" y="0"/>
                      <a:pt x="696" y="0"/>
                      <a:pt x="691" y="1"/>
                    </a:cubicBezTo>
                    <a:cubicBezTo>
                      <a:pt x="298" y="24"/>
                      <a:pt x="1" y="334"/>
                      <a:pt x="1" y="715"/>
                    </a:cubicBezTo>
                    <a:cubicBezTo>
                      <a:pt x="1" y="917"/>
                      <a:pt x="96" y="1108"/>
                      <a:pt x="251" y="1239"/>
                    </a:cubicBezTo>
                    <a:cubicBezTo>
                      <a:pt x="334" y="1310"/>
                      <a:pt x="382" y="1417"/>
                      <a:pt x="370" y="1525"/>
                    </a:cubicBezTo>
                    <a:lnTo>
                      <a:pt x="144" y="2810"/>
                    </a:lnTo>
                    <a:cubicBezTo>
                      <a:pt x="120" y="2906"/>
                      <a:pt x="191" y="3001"/>
                      <a:pt x="298" y="3001"/>
                    </a:cubicBezTo>
                    <a:lnTo>
                      <a:pt x="1096" y="3001"/>
                    </a:lnTo>
                    <a:cubicBezTo>
                      <a:pt x="1203" y="3001"/>
                      <a:pt x="1275" y="2906"/>
                      <a:pt x="1263" y="2810"/>
                    </a:cubicBezTo>
                    <a:lnTo>
                      <a:pt x="1025" y="1525"/>
                    </a:lnTo>
                    <a:cubicBezTo>
                      <a:pt x="1013" y="1417"/>
                      <a:pt x="1060" y="1310"/>
                      <a:pt x="1144" y="1239"/>
                    </a:cubicBezTo>
                    <a:cubicBezTo>
                      <a:pt x="1652" y="825"/>
                      <a:pt x="1351" y="0"/>
                      <a:pt x="70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2"/>
              <p:cNvSpPr txBox="1"/>
              <p:nvPr/>
            </p:nvSpPr>
            <p:spPr>
              <a:xfrm>
                <a:off x="5309186" y="2648750"/>
                <a:ext cx="2820639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u-RU" sz="1200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юридические и физические лица, сведения о которых хранятся и обрабатываются</a:t>
                </a:r>
                <a:endParaRPr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83" name="Google Shape;683;p22"/>
            <p:cNvSpPr/>
            <p:nvPr/>
          </p:nvSpPr>
          <p:spPr>
            <a:xfrm>
              <a:off x="8464981" y="2748228"/>
              <a:ext cx="139536" cy="117097"/>
            </a:xfrm>
            <a:custGeom>
              <a:avLst/>
              <a:gdLst/>
              <a:ahLst/>
              <a:cxnLst/>
              <a:rect l="l" t="t" r="r" b="b"/>
              <a:pathLst>
                <a:path w="5180" h="4347" extrusionOk="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22"/>
          <p:cNvGrpSpPr/>
          <p:nvPr/>
        </p:nvGrpSpPr>
        <p:grpSpPr>
          <a:xfrm>
            <a:off x="470500" y="1150745"/>
            <a:ext cx="4370426" cy="3805879"/>
            <a:chOff x="470500" y="1150745"/>
            <a:chExt cx="4370426" cy="3805879"/>
          </a:xfrm>
        </p:grpSpPr>
        <p:sp>
          <p:nvSpPr>
            <p:cNvPr id="704" name="Google Shape;704;p22"/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830827" y="2499379"/>
              <a:ext cx="1708944" cy="1165664"/>
            </a:xfrm>
            <a:custGeom>
              <a:avLst/>
              <a:gdLst/>
              <a:ahLst/>
              <a:cxnLst/>
              <a:rect l="l" t="t" r="r" b="b"/>
              <a:pathLst>
                <a:path w="45995" h="31373" extrusionOk="0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1790587" y="1550449"/>
              <a:ext cx="1789905" cy="1933658"/>
            </a:xfrm>
            <a:custGeom>
              <a:avLst/>
              <a:gdLst/>
              <a:ahLst/>
              <a:cxnLst/>
              <a:rect l="l" t="t" r="r" b="b"/>
              <a:pathLst>
                <a:path w="48174" h="52043" extrusionOk="0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1838370" y="1615026"/>
              <a:ext cx="1693896" cy="1804061"/>
            </a:xfrm>
            <a:custGeom>
              <a:avLst/>
              <a:gdLst/>
              <a:ahLst/>
              <a:cxnLst/>
              <a:rect l="l" t="t" r="r" b="b"/>
              <a:pathLst>
                <a:path w="45590" h="48555" fill="none" extrusionOk="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1790587" y="1550449"/>
              <a:ext cx="894952" cy="1933658"/>
            </a:xfrm>
            <a:custGeom>
              <a:avLst/>
              <a:gdLst/>
              <a:ahLst/>
              <a:cxnLst/>
              <a:rect l="l" t="t" r="r" b="b"/>
              <a:pathLst>
                <a:path w="24087" h="52043" extrusionOk="0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2382932" y="2258719"/>
              <a:ext cx="624687" cy="503004"/>
            </a:xfrm>
            <a:custGeom>
              <a:avLst/>
              <a:gdLst/>
              <a:ahLst/>
              <a:cxnLst/>
              <a:rect l="l" t="t" r="r" b="b"/>
              <a:pathLst>
                <a:path w="16813" h="13538" extrusionOk="0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2295800" y="2060937"/>
              <a:ext cx="820642" cy="820642"/>
            </a:xfrm>
            <a:custGeom>
              <a:avLst/>
              <a:gdLst/>
              <a:ahLst/>
              <a:cxnLst/>
              <a:rect l="l" t="t" r="r" b="b"/>
              <a:pathLst>
                <a:path w="22087" h="22087" fill="none" extrusionOk="0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22"/>
          <p:cNvGrpSpPr/>
          <p:nvPr/>
        </p:nvGrpSpPr>
        <p:grpSpPr>
          <a:xfrm>
            <a:off x="5124033" y="1810600"/>
            <a:ext cx="3712851" cy="682514"/>
            <a:chOff x="5157216" y="1465519"/>
            <a:chExt cx="3712851" cy="682514"/>
          </a:xfrm>
        </p:grpSpPr>
        <p:sp>
          <p:nvSpPr>
            <p:cNvPr id="850" name="Google Shape;850;p22"/>
            <p:cNvSpPr/>
            <p:nvPr/>
          </p:nvSpPr>
          <p:spPr>
            <a:xfrm>
              <a:off x="5542385" y="1466487"/>
              <a:ext cx="3327682" cy="681546"/>
            </a:xfrm>
            <a:custGeom>
              <a:avLst/>
              <a:gdLst/>
              <a:ahLst/>
              <a:cxnLst/>
              <a:rect l="l" t="t" r="r" b="b"/>
              <a:pathLst>
                <a:path w="94799" h="25301" extrusionOk="0">
                  <a:moveTo>
                    <a:pt x="1" y="0"/>
                  </a:moveTo>
                  <a:lnTo>
                    <a:pt x="1" y="25301"/>
                  </a:lnTo>
                  <a:lnTo>
                    <a:pt x="94798" y="25301"/>
                  </a:lnTo>
                  <a:lnTo>
                    <a:pt x="94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5157216" y="1465519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0"/>
                  </a:moveTo>
                  <a:cubicBezTo>
                    <a:pt x="5656" y="0"/>
                    <a:pt x="0" y="5668"/>
                    <a:pt x="0" y="12645"/>
                  </a:cubicBezTo>
                  <a:cubicBezTo>
                    <a:pt x="0" y="19634"/>
                    <a:pt x="5656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5219738" y="1528068"/>
              <a:ext cx="556179" cy="556475"/>
            </a:xfrm>
            <a:custGeom>
              <a:avLst/>
              <a:gdLst/>
              <a:ahLst/>
              <a:cxnLst/>
              <a:rect l="l" t="t" r="r" b="b"/>
              <a:pathLst>
                <a:path w="20647" h="20658" fill="none" extrusionOk="0">
                  <a:moveTo>
                    <a:pt x="20646" y="10323"/>
                  </a:moveTo>
                  <a:cubicBezTo>
                    <a:pt x="20646" y="16026"/>
                    <a:pt x="16027" y="20657"/>
                    <a:pt x="10324" y="20657"/>
                  </a:cubicBezTo>
                  <a:cubicBezTo>
                    <a:pt x="4621" y="20657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5248615" y="1556918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1"/>
                  </a:moveTo>
                  <a:cubicBezTo>
                    <a:pt x="4144" y="1"/>
                    <a:pt x="0" y="4144"/>
                    <a:pt x="0" y="9252"/>
                  </a:cubicBezTo>
                  <a:cubicBezTo>
                    <a:pt x="0" y="14359"/>
                    <a:pt x="4144" y="18503"/>
                    <a:pt x="9252" y="18503"/>
                  </a:cubicBezTo>
                  <a:cubicBezTo>
                    <a:pt x="14359" y="18503"/>
                    <a:pt x="18503" y="14359"/>
                    <a:pt x="18503" y="9252"/>
                  </a:cubicBezTo>
                  <a:cubicBezTo>
                    <a:pt x="18503" y="4144"/>
                    <a:pt x="14359" y="1"/>
                    <a:pt x="9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5339071" y="1745831"/>
              <a:ext cx="119010" cy="119010"/>
            </a:xfrm>
            <a:custGeom>
              <a:avLst/>
              <a:gdLst/>
              <a:ahLst/>
              <a:cxnLst/>
              <a:rect l="l" t="t" r="r" b="b"/>
              <a:pathLst>
                <a:path w="4418" h="4418" fill="none" extrusionOk="0">
                  <a:moveTo>
                    <a:pt x="4417" y="2203"/>
                  </a:moveTo>
                  <a:cubicBezTo>
                    <a:pt x="4417" y="3429"/>
                    <a:pt x="3429" y="4418"/>
                    <a:pt x="2215" y="4418"/>
                  </a:cubicBezTo>
                  <a:cubicBezTo>
                    <a:pt x="1000" y="4418"/>
                    <a:pt x="0" y="3429"/>
                    <a:pt x="0" y="2203"/>
                  </a:cubicBezTo>
                  <a:cubicBezTo>
                    <a:pt x="0" y="989"/>
                    <a:pt x="1000" y="0"/>
                    <a:pt x="2215" y="0"/>
                  </a:cubicBezTo>
                  <a:cubicBezTo>
                    <a:pt x="3429" y="0"/>
                    <a:pt x="4417" y="989"/>
                    <a:pt x="4417" y="2203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5458054" y="1806117"/>
              <a:ext cx="167443" cy="27"/>
            </a:xfrm>
            <a:custGeom>
              <a:avLst/>
              <a:gdLst/>
              <a:ahLst/>
              <a:cxnLst/>
              <a:rect l="l" t="t" r="r" b="b"/>
              <a:pathLst>
                <a:path w="6216" h="1" fill="none" extrusionOk="0">
                  <a:moveTo>
                    <a:pt x="6215" y="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5568067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0" y="1548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5614238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1" y="1548"/>
                  </a:moveTo>
                  <a:lnTo>
                    <a:pt x="1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 txBox="1"/>
            <p:nvPr/>
          </p:nvSpPr>
          <p:spPr>
            <a:xfrm>
              <a:off x="6017679" y="1566044"/>
              <a:ext cx="2715274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ru-RU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должностные лица и работники структурных подразделений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60" name="Google Shape;860;p22"/>
          <p:cNvGrpSpPr/>
          <p:nvPr/>
        </p:nvGrpSpPr>
        <p:grpSpPr>
          <a:xfrm>
            <a:off x="5124033" y="3578600"/>
            <a:ext cx="3712851" cy="683181"/>
            <a:chOff x="5157216" y="3233519"/>
            <a:chExt cx="3712851" cy="683181"/>
          </a:xfrm>
        </p:grpSpPr>
        <p:grpSp>
          <p:nvGrpSpPr>
            <p:cNvPr id="861" name="Google Shape;861;p22"/>
            <p:cNvGrpSpPr/>
            <p:nvPr/>
          </p:nvGrpSpPr>
          <p:grpSpPr>
            <a:xfrm>
              <a:off x="5157216" y="3233519"/>
              <a:ext cx="3712851" cy="683181"/>
              <a:chOff x="5157216" y="3334819"/>
              <a:chExt cx="3712851" cy="683181"/>
            </a:xfrm>
          </p:grpSpPr>
          <p:sp>
            <p:nvSpPr>
              <p:cNvPr id="862" name="Google Shape;862;p22"/>
              <p:cNvSpPr/>
              <p:nvPr/>
            </p:nvSpPr>
            <p:spPr>
              <a:xfrm>
                <a:off x="5542385" y="3336427"/>
                <a:ext cx="3327682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4799" h="25302" extrusionOk="0">
                    <a:moveTo>
                      <a:pt x="1" y="0"/>
                    </a:moveTo>
                    <a:lnTo>
                      <a:pt x="1" y="25301"/>
                    </a:lnTo>
                    <a:lnTo>
                      <a:pt x="94798" y="25301"/>
                    </a:lnTo>
                    <a:lnTo>
                      <a:pt x="947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5157216" y="3334819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56" y="1"/>
                      <a:pt x="0" y="5656"/>
                      <a:pt x="0" y="12645"/>
                    </a:cubicBezTo>
                    <a:cubicBezTo>
                      <a:pt x="0" y="19634"/>
                      <a:pt x="5656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56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>
                <a:off x="5219738" y="3397368"/>
                <a:ext cx="556179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47" h="20646" fill="none" extrusionOk="0">
                    <a:moveTo>
                      <a:pt x="20646" y="10323"/>
                    </a:moveTo>
                    <a:cubicBezTo>
                      <a:pt x="20646" y="16026"/>
                      <a:pt x="16027" y="20646"/>
                      <a:pt x="10324" y="20646"/>
                    </a:cubicBezTo>
                    <a:cubicBezTo>
                      <a:pt x="4621" y="20646"/>
                      <a:pt x="1" y="16026"/>
                      <a:pt x="1" y="10323"/>
                    </a:cubicBezTo>
                    <a:cubicBezTo>
                      <a:pt x="1" y="4620"/>
                      <a:pt x="4621" y="0"/>
                      <a:pt x="10324" y="0"/>
                    </a:cubicBezTo>
                    <a:cubicBezTo>
                      <a:pt x="16027" y="0"/>
                      <a:pt x="20646" y="4620"/>
                      <a:pt x="20646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>
                <a:off x="5248615" y="3426245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0" y="4143"/>
                      <a:pt x="0" y="9251"/>
                    </a:cubicBezTo>
                    <a:cubicBezTo>
                      <a:pt x="0" y="14359"/>
                      <a:pt x="4144" y="18502"/>
                      <a:pt x="9252" y="18502"/>
                    </a:cubicBezTo>
                    <a:cubicBezTo>
                      <a:pt x="14359" y="18502"/>
                      <a:pt x="18503" y="14359"/>
                      <a:pt x="18503" y="9251"/>
                    </a:cubicBezTo>
                    <a:cubicBezTo>
                      <a:pt x="18503" y="4143"/>
                      <a:pt x="14359" y="0"/>
                      <a:pt x="9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2"/>
              <p:cNvSpPr/>
              <p:nvPr/>
            </p:nvSpPr>
            <p:spPr>
              <a:xfrm>
                <a:off x="5366332" y="3637112"/>
                <a:ext cx="43315" cy="36419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352" extrusionOk="0">
                    <a:moveTo>
                      <a:pt x="804" y="161"/>
                    </a:moveTo>
                    <a:cubicBezTo>
                      <a:pt x="1128" y="161"/>
                      <a:pt x="1453" y="375"/>
                      <a:pt x="1453" y="804"/>
                    </a:cubicBezTo>
                    <a:lnTo>
                      <a:pt x="1453" y="1197"/>
                    </a:lnTo>
                    <a:lnTo>
                      <a:pt x="155" y="1197"/>
                    </a:lnTo>
                    <a:lnTo>
                      <a:pt x="155" y="804"/>
                    </a:lnTo>
                    <a:cubicBezTo>
                      <a:pt x="155" y="375"/>
                      <a:pt x="479" y="161"/>
                      <a:pt x="804" y="161"/>
                    </a:cubicBezTo>
                    <a:close/>
                    <a:moveTo>
                      <a:pt x="804" y="0"/>
                    </a:moveTo>
                    <a:cubicBezTo>
                      <a:pt x="402" y="0"/>
                      <a:pt x="0" y="268"/>
                      <a:pt x="0" y="804"/>
                    </a:cubicBezTo>
                    <a:lnTo>
                      <a:pt x="0" y="1352"/>
                    </a:lnTo>
                    <a:lnTo>
                      <a:pt x="1607" y="1352"/>
                    </a:lnTo>
                    <a:lnTo>
                      <a:pt x="1607" y="804"/>
                    </a:lnTo>
                    <a:cubicBezTo>
                      <a:pt x="1607" y="268"/>
                      <a:pt x="1206" y="0"/>
                      <a:pt x="8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5358951" y="3668063"/>
                <a:ext cx="58077" cy="46844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739" extrusionOk="0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lnTo>
                      <a:pt x="0" y="1584"/>
                    </a:lnTo>
                    <a:cubicBezTo>
                      <a:pt x="0" y="1667"/>
                      <a:pt x="60" y="1739"/>
                      <a:pt x="143" y="1739"/>
                    </a:cubicBezTo>
                    <a:lnTo>
                      <a:pt x="2000" y="1739"/>
                    </a:lnTo>
                    <a:cubicBezTo>
                      <a:pt x="2084" y="1739"/>
                      <a:pt x="2155" y="1667"/>
                      <a:pt x="2155" y="1584"/>
                    </a:cubicBezTo>
                    <a:lnTo>
                      <a:pt x="2155" y="155"/>
                    </a:lnTo>
                    <a:cubicBezTo>
                      <a:pt x="2155" y="72"/>
                      <a:pt x="2084" y="0"/>
                      <a:pt x="20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5381713" y="3679296"/>
                <a:ext cx="14465" cy="2534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941" extrusionOk="0">
                    <a:moveTo>
                      <a:pt x="215" y="0"/>
                    </a:moveTo>
                    <a:cubicBezTo>
                      <a:pt x="96" y="12"/>
                      <a:pt x="1" y="107"/>
                      <a:pt x="1" y="226"/>
                    </a:cubicBezTo>
                    <a:cubicBezTo>
                      <a:pt x="12" y="298"/>
                      <a:pt x="36" y="357"/>
                      <a:pt x="84" y="393"/>
                    </a:cubicBezTo>
                    <a:cubicBezTo>
                      <a:pt x="108" y="417"/>
                      <a:pt x="120" y="441"/>
                      <a:pt x="120" y="476"/>
                    </a:cubicBezTo>
                    <a:lnTo>
                      <a:pt x="48" y="881"/>
                    </a:lnTo>
                    <a:cubicBezTo>
                      <a:pt x="48" y="905"/>
                      <a:pt x="72" y="941"/>
                      <a:pt x="96" y="941"/>
                    </a:cubicBezTo>
                    <a:lnTo>
                      <a:pt x="346" y="941"/>
                    </a:lnTo>
                    <a:cubicBezTo>
                      <a:pt x="382" y="941"/>
                      <a:pt x="405" y="905"/>
                      <a:pt x="393" y="881"/>
                    </a:cubicBezTo>
                    <a:lnTo>
                      <a:pt x="334" y="476"/>
                    </a:lnTo>
                    <a:cubicBezTo>
                      <a:pt x="334" y="441"/>
                      <a:pt x="346" y="417"/>
                      <a:pt x="370" y="393"/>
                    </a:cubicBezTo>
                    <a:cubicBezTo>
                      <a:pt x="536" y="262"/>
                      <a:pt x="429" y="0"/>
                      <a:pt x="21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5309224" y="3600719"/>
                <a:ext cx="156857" cy="156857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823" fill="none" extrusionOk="0">
                    <a:moveTo>
                      <a:pt x="4870" y="1179"/>
                    </a:moveTo>
                    <a:cubicBezTo>
                      <a:pt x="5823" y="2250"/>
                      <a:pt x="5728" y="3905"/>
                      <a:pt x="4644" y="4870"/>
                    </a:cubicBezTo>
                    <a:cubicBezTo>
                      <a:pt x="3573" y="5822"/>
                      <a:pt x="1918" y="5727"/>
                      <a:pt x="953" y="4643"/>
                    </a:cubicBezTo>
                    <a:cubicBezTo>
                      <a:pt x="1" y="3572"/>
                      <a:pt x="96" y="1917"/>
                      <a:pt x="1179" y="953"/>
                    </a:cubicBezTo>
                    <a:cubicBezTo>
                      <a:pt x="2251" y="0"/>
                      <a:pt x="3906" y="95"/>
                      <a:pt x="4870" y="1179"/>
                    </a:cubicBezTo>
                    <a:close/>
                  </a:path>
                </a:pathLst>
              </a:custGeom>
              <a:noFill/>
              <a:ln w="7450" cap="flat" cmpd="sng">
                <a:solidFill>
                  <a:srgbClr val="F5F5F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2"/>
              <p:cNvSpPr/>
              <p:nvPr/>
            </p:nvSpPr>
            <p:spPr>
              <a:xfrm>
                <a:off x="5428531" y="3727083"/>
                <a:ext cx="29874" cy="31113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155" extrusionOk="0">
                    <a:moveTo>
                      <a:pt x="418" y="0"/>
                    </a:moveTo>
                    <a:lnTo>
                      <a:pt x="1" y="369"/>
                    </a:lnTo>
                    <a:lnTo>
                      <a:pt x="691" y="1155"/>
                    </a:lnTo>
                    <a:lnTo>
                      <a:pt x="1108" y="774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>
                <a:off x="5441380" y="3743407"/>
                <a:ext cx="81648" cy="79493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2951" extrusionOk="0">
                    <a:moveTo>
                      <a:pt x="798" y="1"/>
                    </a:moveTo>
                    <a:cubicBezTo>
                      <a:pt x="772" y="1"/>
                      <a:pt x="747" y="10"/>
                      <a:pt x="726" y="25"/>
                    </a:cubicBezTo>
                    <a:lnTo>
                      <a:pt x="60" y="620"/>
                    </a:lnTo>
                    <a:cubicBezTo>
                      <a:pt x="12" y="668"/>
                      <a:pt x="0" y="739"/>
                      <a:pt x="48" y="787"/>
                    </a:cubicBezTo>
                    <a:lnTo>
                      <a:pt x="1762" y="2716"/>
                    </a:lnTo>
                    <a:cubicBezTo>
                      <a:pt x="1889" y="2882"/>
                      <a:pt x="2045" y="2951"/>
                      <a:pt x="2197" y="2951"/>
                    </a:cubicBezTo>
                    <a:cubicBezTo>
                      <a:pt x="2631" y="2951"/>
                      <a:pt x="3031" y="2392"/>
                      <a:pt x="2608" y="1978"/>
                    </a:cubicBezTo>
                    <a:lnTo>
                      <a:pt x="893" y="49"/>
                    </a:lnTo>
                    <a:cubicBezTo>
                      <a:pt x="866" y="15"/>
                      <a:pt x="832" y="1"/>
                      <a:pt x="79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2"/>
              <p:cNvSpPr txBox="1"/>
              <p:nvPr/>
            </p:nvSpPr>
            <p:spPr>
              <a:xfrm>
                <a:off x="5981397" y="3431796"/>
                <a:ext cx="2751556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ru-RU" sz="1200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юридические и физические лица, задействованные в процессе создания и функционирования</a:t>
                </a:r>
                <a:endParaRPr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874" name="Google Shape;874;p22"/>
            <p:cNvSpPr/>
            <p:nvPr/>
          </p:nvSpPr>
          <p:spPr>
            <a:xfrm>
              <a:off x="5494675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5560278" y="3539480"/>
              <a:ext cx="61745" cy="46143"/>
            </a:xfrm>
            <a:custGeom>
              <a:avLst/>
              <a:gdLst/>
              <a:ahLst/>
              <a:cxnLst/>
              <a:rect l="l" t="t" r="r" b="b"/>
              <a:pathLst>
                <a:path w="4001" h="2990" extrusionOk="0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5625866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6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4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717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Основные угрозы и их источники</a:t>
            </a:r>
            <a:endParaRPr dirty="0"/>
          </a:p>
        </p:txBody>
      </p:sp>
      <p:sp>
        <p:nvSpPr>
          <p:cNvPr id="3656" name="Google Shape;3656;p40"/>
          <p:cNvSpPr/>
          <p:nvPr/>
        </p:nvSpPr>
        <p:spPr>
          <a:xfrm>
            <a:off x="3549827" y="1279093"/>
            <a:ext cx="5712072" cy="3611822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7" name="Google Shape;3657;p40"/>
          <p:cNvGrpSpPr/>
          <p:nvPr/>
        </p:nvGrpSpPr>
        <p:grpSpPr>
          <a:xfrm>
            <a:off x="783125" y="1463225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/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/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/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/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/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/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/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/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/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/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/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/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/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/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/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/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/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/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/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/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/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/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/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/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/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/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/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/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/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/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/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/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/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/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/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/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/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/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/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/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/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/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/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/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/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/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/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/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/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/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/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/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/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/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/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/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/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/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/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/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/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/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/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/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3" name="Google Shape;3733;p40"/>
          <p:cNvSpPr/>
          <p:nvPr/>
        </p:nvSpPr>
        <p:spPr>
          <a:xfrm>
            <a:off x="3731026" y="1398624"/>
            <a:ext cx="4407347" cy="2555831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5" name="Google Shape;3735;p40"/>
          <p:cNvGrpSpPr/>
          <p:nvPr/>
        </p:nvGrpSpPr>
        <p:grpSpPr>
          <a:xfrm>
            <a:off x="4635728" y="1483131"/>
            <a:ext cx="3323065" cy="2258559"/>
            <a:chOff x="1841875" y="1737350"/>
            <a:chExt cx="1052700" cy="611625"/>
          </a:xfrm>
        </p:grpSpPr>
        <p:sp>
          <p:nvSpPr>
            <p:cNvPr id="3736" name="Google Shape;3736;p40"/>
            <p:cNvSpPr txBox="1"/>
            <p:nvPr/>
          </p:nvSpPr>
          <p:spPr>
            <a:xfrm>
              <a:off x="1841875" y="173735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/>
              <a:r>
                <a:rPr lang="ru-RU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Угроза безопасности 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37" name="Google Shape;3737;p40"/>
            <p:cNvSpPr txBox="1"/>
            <p:nvPr/>
          </p:nvSpPr>
          <p:spPr>
            <a:xfrm>
              <a:off x="1841875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/>
              <a:r>
                <a:rPr lang="ru-RU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потенциальное нарушение безопасности, любое обстоятельство или событие, которое может явиться причиной нанесения ущерба предприятию в целом.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65" name="Google Shape;3765;p40"/>
          <p:cNvGrpSpPr/>
          <p:nvPr/>
        </p:nvGrpSpPr>
        <p:grpSpPr>
          <a:xfrm>
            <a:off x="3075529" y="1571315"/>
            <a:ext cx="1432744" cy="1434344"/>
            <a:chOff x="3718027" y="1864365"/>
            <a:chExt cx="499812" cy="500370"/>
          </a:xfrm>
        </p:grpSpPr>
        <p:sp>
          <p:nvSpPr>
            <p:cNvPr id="3766" name="Google Shape;3766;p40"/>
            <p:cNvSpPr/>
            <p:nvPr/>
          </p:nvSpPr>
          <p:spPr>
            <a:xfrm>
              <a:off x="3718027" y="1864365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7" name="Google Shape;3767;p40"/>
            <p:cNvGrpSpPr/>
            <p:nvPr/>
          </p:nvGrpSpPr>
          <p:grpSpPr>
            <a:xfrm>
              <a:off x="3827014" y="1965968"/>
              <a:ext cx="293443" cy="291870"/>
              <a:chOff x="-3031325" y="3597450"/>
              <a:chExt cx="293825" cy="292250"/>
            </a:xfrm>
          </p:grpSpPr>
          <p:sp>
            <p:nvSpPr>
              <p:cNvPr id="3768" name="Google Shape;3768;p40"/>
              <p:cNvSpPr/>
              <p:nvPr/>
            </p:nvSpPr>
            <p:spPr>
              <a:xfrm>
                <a:off x="-3029750" y="3597450"/>
                <a:ext cx="29225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11" extrusionOk="0">
                    <a:moveTo>
                      <a:pt x="1702" y="1387"/>
                    </a:moveTo>
                    <a:cubicBezTo>
                      <a:pt x="1891" y="1387"/>
                      <a:pt x="2049" y="1545"/>
                      <a:pt x="2049" y="1734"/>
                    </a:cubicBezTo>
                    <a:cubicBezTo>
                      <a:pt x="2049" y="1923"/>
                      <a:pt x="1891" y="2080"/>
                      <a:pt x="1702" y="2080"/>
                    </a:cubicBezTo>
                    <a:cubicBezTo>
                      <a:pt x="1513" y="2080"/>
                      <a:pt x="1356" y="1923"/>
                      <a:pt x="1356" y="1734"/>
                    </a:cubicBezTo>
                    <a:cubicBezTo>
                      <a:pt x="1356" y="1545"/>
                      <a:pt x="1513" y="1387"/>
                      <a:pt x="1702" y="1387"/>
                    </a:cubicBezTo>
                    <a:close/>
                    <a:moveTo>
                      <a:pt x="3120" y="1387"/>
                    </a:moveTo>
                    <a:cubicBezTo>
                      <a:pt x="3309" y="1387"/>
                      <a:pt x="3466" y="1545"/>
                      <a:pt x="3466" y="1734"/>
                    </a:cubicBezTo>
                    <a:cubicBezTo>
                      <a:pt x="3466" y="1923"/>
                      <a:pt x="3309" y="2080"/>
                      <a:pt x="3120" y="2080"/>
                    </a:cubicBezTo>
                    <a:cubicBezTo>
                      <a:pt x="2931" y="2080"/>
                      <a:pt x="2773" y="1923"/>
                      <a:pt x="2773" y="1734"/>
                    </a:cubicBezTo>
                    <a:cubicBezTo>
                      <a:pt x="2773" y="1545"/>
                      <a:pt x="2931" y="1387"/>
                      <a:pt x="3120" y="1387"/>
                    </a:cubicBezTo>
                    <a:close/>
                    <a:moveTo>
                      <a:pt x="9985" y="1417"/>
                    </a:moveTo>
                    <a:cubicBezTo>
                      <a:pt x="10400" y="1417"/>
                      <a:pt x="10449" y="2080"/>
                      <a:pt x="9956" y="2080"/>
                    </a:cubicBezTo>
                    <a:lnTo>
                      <a:pt x="5861" y="2080"/>
                    </a:lnTo>
                    <a:cubicBezTo>
                      <a:pt x="5451" y="2080"/>
                      <a:pt x="5388" y="1418"/>
                      <a:pt x="5861" y="1418"/>
                    </a:cubicBezTo>
                    <a:lnTo>
                      <a:pt x="9956" y="1418"/>
                    </a:lnTo>
                    <a:cubicBezTo>
                      <a:pt x="9966" y="1418"/>
                      <a:pt x="9976" y="1417"/>
                      <a:pt x="9985" y="141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10"/>
                    </a:lnTo>
                    <a:lnTo>
                      <a:pt x="11689" y="2710"/>
                    </a:lnTo>
                    <a:lnTo>
                      <a:pt x="11689" y="1040"/>
                    </a:lnTo>
                    <a:cubicBezTo>
                      <a:pt x="11658" y="473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40"/>
              <p:cNvSpPr/>
              <p:nvPr/>
            </p:nvSpPr>
            <p:spPr>
              <a:xfrm>
                <a:off x="-3031325" y="3687250"/>
                <a:ext cx="29225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6144" extrusionOk="0">
                    <a:moveTo>
                      <a:pt x="1" y="0"/>
                    </a:moveTo>
                    <a:lnTo>
                      <a:pt x="1" y="5104"/>
                    </a:lnTo>
                    <a:lnTo>
                      <a:pt x="64" y="5104"/>
                    </a:lnTo>
                    <a:cubicBezTo>
                      <a:pt x="64" y="5671"/>
                      <a:pt x="536" y="6144"/>
                      <a:pt x="1104" y="6144"/>
                    </a:cubicBezTo>
                    <a:lnTo>
                      <a:pt x="4475" y="6144"/>
                    </a:lnTo>
                    <a:cubicBezTo>
                      <a:pt x="4317" y="5671"/>
                      <a:pt x="4223" y="5199"/>
                      <a:pt x="4223" y="4695"/>
                    </a:cubicBezTo>
                    <a:lnTo>
                      <a:pt x="4223" y="2395"/>
                    </a:lnTo>
                    <a:cubicBezTo>
                      <a:pt x="4223" y="1790"/>
                      <a:pt x="4686" y="1366"/>
                      <a:pt x="5227" y="1366"/>
                    </a:cubicBezTo>
                    <a:cubicBezTo>
                      <a:pt x="5362" y="1366"/>
                      <a:pt x="5502" y="1393"/>
                      <a:pt x="5640" y="1450"/>
                    </a:cubicBezTo>
                    <a:cubicBezTo>
                      <a:pt x="5735" y="1481"/>
                      <a:pt x="5861" y="1544"/>
                      <a:pt x="5987" y="1544"/>
                    </a:cubicBezTo>
                    <a:cubicBezTo>
                      <a:pt x="6144" y="1544"/>
                      <a:pt x="6365" y="1450"/>
                      <a:pt x="6900" y="977"/>
                    </a:cubicBezTo>
                    <a:cubicBezTo>
                      <a:pt x="7090" y="788"/>
                      <a:pt x="7349" y="693"/>
                      <a:pt x="7613" y="693"/>
                    </a:cubicBezTo>
                    <a:cubicBezTo>
                      <a:pt x="7877" y="693"/>
                      <a:pt x="8145" y="788"/>
                      <a:pt x="8350" y="977"/>
                    </a:cubicBezTo>
                    <a:cubicBezTo>
                      <a:pt x="8822" y="1450"/>
                      <a:pt x="9106" y="1544"/>
                      <a:pt x="9263" y="1544"/>
                    </a:cubicBezTo>
                    <a:cubicBezTo>
                      <a:pt x="9358" y="1544"/>
                      <a:pt x="9484" y="1481"/>
                      <a:pt x="9610" y="1450"/>
                    </a:cubicBezTo>
                    <a:cubicBezTo>
                      <a:pt x="9742" y="1393"/>
                      <a:pt x="9878" y="1366"/>
                      <a:pt x="10011" y="1366"/>
                    </a:cubicBezTo>
                    <a:cubicBezTo>
                      <a:pt x="10544" y="1366"/>
                      <a:pt x="11028" y="1790"/>
                      <a:pt x="11028" y="2395"/>
                    </a:cubicBezTo>
                    <a:lnTo>
                      <a:pt x="11028" y="4695"/>
                    </a:lnTo>
                    <a:cubicBezTo>
                      <a:pt x="11028" y="5199"/>
                      <a:pt x="10933" y="5671"/>
                      <a:pt x="10744" y="6144"/>
                    </a:cubicBezTo>
                    <a:cubicBezTo>
                      <a:pt x="11248" y="6112"/>
                      <a:pt x="11689" y="5671"/>
                      <a:pt x="11689" y="5104"/>
                    </a:cubicBezTo>
                    <a:lnTo>
                      <a:pt x="116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40"/>
              <p:cNvSpPr/>
              <p:nvPr/>
            </p:nvSpPr>
            <p:spPr>
              <a:xfrm>
                <a:off x="-2908450" y="3724275"/>
                <a:ext cx="59900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6585" extrusionOk="0">
                    <a:moveTo>
                      <a:pt x="2395" y="0"/>
                    </a:moveTo>
                    <a:cubicBezTo>
                      <a:pt x="1904" y="491"/>
                      <a:pt x="1500" y="721"/>
                      <a:pt x="1085" y="721"/>
                    </a:cubicBezTo>
                    <a:cubicBezTo>
                      <a:pt x="887" y="721"/>
                      <a:pt x="687" y="669"/>
                      <a:pt x="473" y="567"/>
                    </a:cubicBezTo>
                    <a:cubicBezTo>
                      <a:pt x="423" y="548"/>
                      <a:pt x="374" y="539"/>
                      <a:pt x="327" y="539"/>
                    </a:cubicBezTo>
                    <a:cubicBezTo>
                      <a:pt x="142" y="539"/>
                      <a:pt x="1" y="681"/>
                      <a:pt x="1" y="882"/>
                    </a:cubicBezTo>
                    <a:lnTo>
                      <a:pt x="1" y="3214"/>
                    </a:lnTo>
                    <a:cubicBezTo>
                      <a:pt x="1" y="3718"/>
                      <a:pt x="127" y="4222"/>
                      <a:pt x="316" y="4663"/>
                    </a:cubicBezTo>
                    <a:cubicBezTo>
                      <a:pt x="725" y="5513"/>
                      <a:pt x="1387" y="6238"/>
                      <a:pt x="2395" y="6585"/>
                    </a:cubicBezTo>
                    <a:lnTo>
                      <a:pt x="2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40"/>
              <p:cNvSpPr/>
              <p:nvPr/>
            </p:nvSpPr>
            <p:spPr>
              <a:xfrm>
                <a:off x="-2831250" y="3725850"/>
                <a:ext cx="59875" cy="1638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6554" extrusionOk="0">
                    <a:moveTo>
                      <a:pt x="0" y="0"/>
                    </a:moveTo>
                    <a:lnTo>
                      <a:pt x="0" y="6553"/>
                    </a:lnTo>
                    <a:cubicBezTo>
                      <a:pt x="1008" y="6175"/>
                      <a:pt x="1670" y="5450"/>
                      <a:pt x="2079" y="4631"/>
                    </a:cubicBezTo>
                    <a:cubicBezTo>
                      <a:pt x="2269" y="4159"/>
                      <a:pt x="2395" y="3686"/>
                      <a:pt x="2395" y="3182"/>
                    </a:cubicBezTo>
                    <a:lnTo>
                      <a:pt x="2395" y="851"/>
                    </a:lnTo>
                    <a:cubicBezTo>
                      <a:pt x="2395" y="623"/>
                      <a:pt x="2212" y="477"/>
                      <a:pt x="2042" y="477"/>
                    </a:cubicBezTo>
                    <a:cubicBezTo>
                      <a:pt x="2000" y="477"/>
                      <a:pt x="1959" y="485"/>
                      <a:pt x="1922" y="504"/>
                    </a:cubicBezTo>
                    <a:cubicBezTo>
                      <a:pt x="1704" y="598"/>
                      <a:pt x="1496" y="647"/>
                      <a:pt x="1291" y="647"/>
                    </a:cubicBezTo>
                    <a:cubicBezTo>
                      <a:pt x="873" y="647"/>
                      <a:pt x="465" y="44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190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p3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Основные угрозы и их источники</a:t>
            </a:r>
            <a:endParaRPr dirty="0"/>
          </a:p>
        </p:txBody>
      </p:sp>
      <p:grpSp>
        <p:nvGrpSpPr>
          <p:cNvPr id="3169" name="Google Shape;3169;p36"/>
          <p:cNvGrpSpPr/>
          <p:nvPr/>
        </p:nvGrpSpPr>
        <p:grpSpPr>
          <a:xfrm>
            <a:off x="167150" y="2502978"/>
            <a:ext cx="2884460" cy="825663"/>
            <a:chOff x="671982" y="1913969"/>
            <a:chExt cx="2354506" cy="825663"/>
          </a:xfrm>
        </p:grpSpPr>
        <p:grpSp>
          <p:nvGrpSpPr>
            <p:cNvPr id="3170" name="Google Shape;3170;p36"/>
            <p:cNvGrpSpPr/>
            <p:nvPr/>
          </p:nvGrpSpPr>
          <p:grpSpPr>
            <a:xfrm>
              <a:off x="671982" y="1913969"/>
              <a:ext cx="1213373" cy="825663"/>
              <a:chOff x="671982" y="1726869"/>
              <a:chExt cx="1213373" cy="825663"/>
            </a:xfrm>
          </p:grpSpPr>
          <p:sp>
            <p:nvSpPr>
              <p:cNvPr id="3171" name="Google Shape;3171;p36"/>
              <p:cNvSpPr/>
              <p:nvPr/>
            </p:nvSpPr>
            <p:spPr>
              <a:xfrm>
                <a:off x="1065447" y="1726869"/>
                <a:ext cx="746752" cy="645893"/>
              </a:xfrm>
              <a:custGeom>
                <a:avLst/>
                <a:gdLst/>
                <a:ahLst/>
                <a:cxnLst/>
                <a:rect l="l" t="t" r="r" b="b"/>
                <a:pathLst>
                  <a:path w="29897" h="25859" extrusionOk="0">
                    <a:moveTo>
                      <a:pt x="11596" y="1"/>
                    </a:moveTo>
                    <a:cubicBezTo>
                      <a:pt x="10453" y="1"/>
                      <a:pt x="9346" y="217"/>
                      <a:pt x="8299" y="793"/>
                    </a:cubicBezTo>
                    <a:cubicBezTo>
                      <a:pt x="6918" y="1555"/>
                      <a:pt x="5751" y="2591"/>
                      <a:pt x="4775" y="3829"/>
                    </a:cubicBezTo>
                    <a:cubicBezTo>
                      <a:pt x="3715" y="5151"/>
                      <a:pt x="3775" y="6591"/>
                      <a:pt x="4298" y="8103"/>
                    </a:cubicBezTo>
                    <a:cubicBezTo>
                      <a:pt x="4346" y="8222"/>
                      <a:pt x="4418" y="8341"/>
                      <a:pt x="4489" y="8437"/>
                    </a:cubicBezTo>
                    <a:cubicBezTo>
                      <a:pt x="4695" y="8720"/>
                      <a:pt x="4985" y="8877"/>
                      <a:pt x="5274" y="8877"/>
                    </a:cubicBezTo>
                    <a:cubicBezTo>
                      <a:pt x="5470" y="8877"/>
                      <a:pt x="5666" y="8805"/>
                      <a:pt x="5834" y="8651"/>
                    </a:cubicBezTo>
                    <a:cubicBezTo>
                      <a:pt x="5916" y="8575"/>
                      <a:pt x="5981" y="8543"/>
                      <a:pt x="6043" y="8543"/>
                    </a:cubicBezTo>
                    <a:cubicBezTo>
                      <a:pt x="6115" y="8543"/>
                      <a:pt x="6185" y="8587"/>
                      <a:pt x="6275" y="8651"/>
                    </a:cubicBezTo>
                    <a:cubicBezTo>
                      <a:pt x="6541" y="8837"/>
                      <a:pt x="6767" y="8933"/>
                      <a:pt x="6979" y="8933"/>
                    </a:cubicBezTo>
                    <a:cubicBezTo>
                      <a:pt x="7241" y="8933"/>
                      <a:pt x="7481" y="8787"/>
                      <a:pt x="7751" y="8484"/>
                    </a:cubicBezTo>
                    <a:cubicBezTo>
                      <a:pt x="7833" y="8380"/>
                      <a:pt x="7906" y="8341"/>
                      <a:pt x="7993" y="8341"/>
                    </a:cubicBezTo>
                    <a:cubicBezTo>
                      <a:pt x="8044" y="8341"/>
                      <a:pt x="8101" y="8355"/>
                      <a:pt x="8168" y="8377"/>
                    </a:cubicBezTo>
                    <a:cubicBezTo>
                      <a:pt x="8344" y="8432"/>
                      <a:pt x="8502" y="8459"/>
                      <a:pt x="8647" y="8459"/>
                    </a:cubicBezTo>
                    <a:cubicBezTo>
                      <a:pt x="9041" y="8459"/>
                      <a:pt x="9332" y="8253"/>
                      <a:pt x="9585" y="7818"/>
                    </a:cubicBezTo>
                    <a:cubicBezTo>
                      <a:pt x="9661" y="7696"/>
                      <a:pt x="9722" y="7657"/>
                      <a:pt x="9803" y="7657"/>
                    </a:cubicBezTo>
                    <a:cubicBezTo>
                      <a:pt x="9849" y="7657"/>
                      <a:pt x="9901" y="7669"/>
                      <a:pt x="9966" y="7687"/>
                    </a:cubicBezTo>
                    <a:cubicBezTo>
                      <a:pt x="10063" y="7710"/>
                      <a:pt x="10155" y="7722"/>
                      <a:pt x="10242" y="7722"/>
                    </a:cubicBezTo>
                    <a:cubicBezTo>
                      <a:pt x="10636" y="7722"/>
                      <a:pt x="10922" y="7483"/>
                      <a:pt x="11049" y="7044"/>
                    </a:cubicBezTo>
                    <a:cubicBezTo>
                      <a:pt x="11109" y="6829"/>
                      <a:pt x="11133" y="6615"/>
                      <a:pt x="11145" y="6389"/>
                    </a:cubicBezTo>
                    <a:cubicBezTo>
                      <a:pt x="11156" y="6079"/>
                      <a:pt x="11192" y="5758"/>
                      <a:pt x="11204" y="5401"/>
                    </a:cubicBezTo>
                    <a:cubicBezTo>
                      <a:pt x="12026" y="5639"/>
                      <a:pt x="12704" y="5984"/>
                      <a:pt x="13288" y="6532"/>
                    </a:cubicBezTo>
                    <a:cubicBezTo>
                      <a:pt x="13835" y="7091"/>
                      <a:pt x="14228" y="7734"/>
                      <a:pt x="14585" y="8425"/>
                    </a:cubicBezTo>
                    <a:cubicBezTo>
                      <a:pt x="14955" y="9127"/>
                      <a:pt x="15312" y="9842"/>
                      <a:pt x="15740" y="10508"/>
                    </a:cubicBezTo>
                    <a:cubicBezTo>
                      <a:pt x="15919" y="10782"/>
                      <a:pt x="16109" y="11032"/>
                      <a:pt x="16312" y="11294"/>
                    </a:cubicBezTo>
                    <a:cubicBezTo>
                      <a:pt x="16258" y="11316"/>
                      <a:pt x="16208" y="11325"/>
                      <a:pt x="16160" y="11325"/>
                    </a:cubicBezTo>
                    <a:cubicBezTo>
                      <a:pt x="16080" y="11325"/>
                      <a:pt x="16005" y="11300"/>
                      <a:pt x="15931" y="11270"/>
                    </a:cubicBezTo>
                    <a:cubicBezTo>
                      <a:pt x="15676" y="11245"/>
                      <a:pt x="15425" y="11232"/>
                      <a:pt x="15178" y="11232"/>
                    </a:cubicBezTo>
                    <a:cubicBezTo>
                      <a:pt x="13896" y="11232"/>
                      <a:pt x="12708" y="11578"/>
                      <a:pt x="11621" y="12366"/>
                    </a:cubicBezTo>
                    <a:cubicBezTo>
                      <a:pt x="10990" y="12830"/>
                      <a:pt x="10478" y="13378"/>
                      <a:pt x="10061" y="14033"/>
                    </a:cubicBezTo>
                    <a:cubicBezTo>
                      <a:pt x="9976" y="14169"/>
                      <a:pt x="9891" y="14226"/>
                      <a:pt x="9776" y="14226"/>
                    </a:cubicBezTo>
                    <a:cubicBezTo>
                      <a:pt x="9730" y="14226"/>
                      <a:pt x="9679" y="14216"/>
                      <a:pt x="9621" y="14199"/>
                    </a:cubicBezTo>
                    <a:cubicBezTo>
                      <a:pt x="9025" y="14009"/>
                      <a:pt x="8430" y="13902"/>
                      <a:pt x="7811" y="13842"/>
                    </a:cubicBezTo>
                    <a:cubicBezTo>
                      <a:pt x="7550" y="13818"/>
                      <a:pt x="7293" y="13806"/>
                      <a:pt x="7042" y="13806"/>
                    </a:cubicBezTo>
                    <a:cubicBezTo>
                      <a:pt x="4953" y="13806"/>
                      <a:pt x="3203" y="14647"/>
                      <a:pt x="1917" y="16390"/>
                    </a:cubicBezTo>
                    <a:cubicBezTo>
                      <a:pt x="572" y="18176"/>
                      <a:pt x="0" y="20260"/>
                      <a:pt x="155" y="22510"/>
                    </a:cubicBezTo>
                    <a:cubicBezTo>
                      <a:pt x="262" y="23820"/>
                      <a:pt x="869" y="24772"/>
                      <a:pt x="2167" y="25189"/>
                    </a:cubicBezTo>
                    <a:cubicBezTo>
                      <a:pt x="2274" y="25225"/>
                      <a:pt x="2382" y="25272"/>
                      <a:pt x="2501" y="25308"/>
                    </a:cubicBezTo>
                    <a:cubicBezTo>
                      <a:pt x="3536" y="25629"/>
                      <a:pt x="4608" y="25796"/>
                      <a:pt x="5715" y="25844"/>
                    </a:cubicBezTo>
                    <a:cubicBezTo>
                      <a:pt x="5988" y="25854"/>
                      <a:pt x="6259" y="25859"/>
                      <a:pt x="6530" y="25859"/>
                    </a:cubicBezTo>
                    <a:cubicBezTo>
                      <a:pt x="8453" y="25859"/>
                      <a:pt x="10351" y="25606"/>
                      <a:pt x="12240" y="25189"/>
                    </a:cubicBezTo>
                    <a:cubicBezTo>
                      <a:pt x="14288" y="24724"/>
                      <a:pt x="16276" y="24117"/>
                      <a:pt x="18181" y="23200"/>
                    </a:cubicBezTo>
                    <a:cubicBezTo>
                      <a:pt x="21098" y="21819"/>
                      <a:pt x="23634" y="19891"/>
                      <a:pt x="25896" y="17581"/>
                    </a:cubicBezTo>
                    <a:cubicBezTo>
                      <a:pt x="26980" y="16462"/>
                      <a:pt x="27944" y="15223"/>
                      <a:pt x="28730" y="13878"/>
                    </a:cubicBezTo>
                    <a:cubicBezTo>
                      <a:pt x="29111" y="13235"/>
                      <a:pt x="29409" y="12568"/>
                      <a:pt x="29647" y="11866"/>
                    </a:cubicBezTo>
                    <a:cubicBezTo>
                      <a:pt x="29897" y="11151"/>
                      <a:pt x="29802" y="10485"/>
                      <a:pt x="29433" y="9830"/>
                    </a:cubicBezTo>
                    <a:cubicBezTo>
                      <a:pt x="29075" y="9211"/>
                      <a:pt x="28647" y="8675"/>
                      <a:pt x="28159" y="8187"/>
                    </a:cubicBezTo>
                    <a:cubicBezTo>
                      <a:pt x="26194" y="6234"/>
                      <a:pt x="24015" y="4555"/>
                      <a:pt x="21622" y="3162"/>
                    </a:cubicBezTo>
                    <a:cubicBezTo>
                      <a:pt x="20729" y="2638"/>
                      <a:pt x="19836" y="2126"/>
                      <a:pt x="18884" y="1734"/>
                    </a:cubicBezTo>
                    <a:cubicBezTo>
                      <a:pt x="16824" y="876"/>
                      <a:pt x="14716" y="269"/>
                      <a:pt x="12502" y="43"/>
                    </a:cubicBezTo>
                    <a:cubicBezTo>
                      <a:pt x="12198" y="16"/>
                      <a:pt x="11896" y="1"/>
                      <a:pt x="115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36"/>
              <p:cNvSpPr/>
              <p:nvPr/>
            </p:nvSpPr>
            <p:spPr>
              <a:xfrm>
                <a:off x="1339937" y="1854435"/>
                <a:ext cx="248052" cy="224448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8986" extrusionOk="0">
                    <a:moveTo>
                      <a:pt x="328" y="0"/>
                    </a:moveTo>
                    <a:cubicBezTo>
                      <a:pt x="213" y="0"/>
                      <a:pt x="123" y="53"/>
                      <a:pt x="84" y="163"/>
                    </a:cubicBezTo>
                    <a:cubicBezTo>
                      <a:pt x="1" y="341"/>
                      <a:pt x="84" y="472"/>
                      <a:pt x="239" y="567"/>
                    </a:cubicBezTo>
                    <a:cubicBezTo>
                      <a:pt x="406" y="675"/>
                      <a:pt x="572" y="746"/>
                      <a:pt x="751" y="829"/>
                    </a:cubicBezTo>
                    <a:cubicBezTo>
                      <a:pt x="1703" y="1294"/>
                      <a:pt x="2430" y="1961"/>
                      <a:pt x="2977" y="2853"/>
                    </a:cubicBezTo>
                    <a:cubicBezTo>
                      <a:pt x="3204" y="3234"/>
                      <a:pt x="3418" y="3615"/>
                      <a:pt x="3632" y="4008"/>
                    </a:cubicBezTo>
                    <a:cubicBezTo>
                      <a:pt x="4156" y="4937"/>
                      <a:pt x="4704" y="5830"/>
                      <a:pt x="5442" y="6628"/>
                    </a:cubicBezTo>
                    <a:cubicBezTo>
                      <a:pt x="6478" y="7723"/>
                      <a:pt x="7704" y="8545"/>
                      <a:pt x="9192" y="8914"/>
                    </a:cubicBezTo>
                    <a:cubicBezTo>
                      <a:pt x="9311" y="8949"/>
                      <a:pt x="9442" y="8973"/>
                      <a:pt x="9526" y="8985"/>
                    </a:cubicBezTo>
                    <a:cubicBezTo>
                      <a:pt x="9740" y="8985"/>
                      <a:pt x="9871" y="8961"/>
                      <a:pt x="9907" y="8771"/>
                    </a:cubicBezTo>
                    <a:cubicBezTo>
                      <a:pt x="9931" y="8604"/>
                      <a:pt x="9859" y="8485"/>
                      <a:pt x="9692" y="8426"/>
                    </a:cubicBezTo>
                    <a:cubicBezTo>
                      <a:pt x="9633" y="8414"/>
                      <a:pt x="9561" y="8378"/>
                      <a:pt x="9490" y="8366"/>
                    </a:cubicBezTo>
                    <a:cubicBezTo>
                      <a:pt x="8180" y="8080"/>
                      <a:pt x="7073" y="7414"/>
                      <a:pt x="6132" y="6485"/>
                    </a:cubicBezTo>
                    <a:cubicBezTo>
                      <a:pt x="5323" y="5687"/>
                      <a:pt x="4728" y="4723"/>
                      <a:pt x="4168" y="3723"/>
                    </a:cubicBezTo>
                    <a:cubicBezTo>
                      <a:pt x="3906" y="3258"/>
                      <a:pt x="3656" y="2794"/>
                      <a:pt x="3370" y="2353"/>
                    </a:cubicBezTo>
                    <a:cubicBezTo>
                      <a:pt x="2668" y="1270"/>
                      <a:pt x="1691" y="544"/>
                      <a:pt x="525" y="44"/>
                    </a:cubicBezTo>
                    <a:cubicBezTo>
                      <a:pt x="455" y="15"/>
                      <a:pt x="388" y="0"/>
                      <a:pt x="3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36"/>
              <p:cNvSpPr/>
              <p:nvPr/>
            </p:nvSpPr>
            <p:spPr>
              <a:xfrm>
                <a:off x="1200781" y="2198791"/>
                <a:ext cx="64242" cy="102857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4118" extrusionOk="0">
                    <a:moveTo>
                      <a:pt x="2267" y="0"/>
                    </a:moveTo>
                    <a:cubicBezTo>
                      <a:pt x="2198" y="0"/>
                      <a:pt x="2129" y="32"/>
                      <a:pt x="2059" y="81"/>
                    </a:cubicBezTo>
                    <a:cubicBezTo>
                      <a:pt x="1928" y="188"/>
                      <a:pt x="1857" y="319"/>
                      <a:pt x="1786" y="474"/>
                    </a:cubicBezTo>
                    <a:cubicBezTo>
                      <a:pt x="1226" y="1474"/>
                      <a:pt x="690" y="2486"/>
                      <a:pt x="143" y="3498"/>
                    </a:cubicBezTo>
                    <a:cubicBezTo>
                      <a:pt x="95" y="3581"/>
                      <a:pt x="35" y="3676"/>
                      <a:pt x="23" y="3772"/>
                    </a:cubicBezTo>
                    <a:cubicBezTo>
                      <a:pt x="0" y="3967"/>
                      <a:pt x="132" y="4118"/>
                      <a:pt x="302" y="4118"/>
                    </a:cubicBezTo>
                    <a:cubicBezTo>
                      <a:pt x="308" y="4118"/>
                      <a:pt x="315" y="4117"/>
                      <a:pt x="321" y="4117"/>
                    </a:cubicBezTo>
                    <a:cubicBezTo>
                      <a:pt x="428" y="4117"/>
                      <a:pt x="512" y="4046"/>
                      <a:pt x="559" y="3950"/>
                    </a:cubicBezTo>
                    <a:cubicBezTo>
                      <a:pt x="619" y="3867"/>
                      <a:pt x="678" y="3760"/>
                      <a:pt x="738" y="3653"/>
                    </a:cubicBezTo>
                    <a:cubicBezTo>
                      <a:pt x="1286" y="2629"/>
                      <a:pt x="1857" y="1581"/>
                      <a:pt x="2417" y="557"/>
                    </a:cubicBezTo>
                    <a:cubicBezTo>
                      <a:pt x="2452" y="509"/>
                      <a:pt x="2488" y="474"/>
                      <a:pt x="2512" y="414"/>
                    </a:cubicBezTo>
                    <a:cubicBezTo>
                      <a:pt x="2571" y="283"/>
                      <a:pt x="2536" y="140"/>
                      <a:pt x="2417" y="57"/>
                    </a:cubicBezTo>
                    <a:cubicBezTo>
                      <a:pt x="2367" y="17"/>
                      <a:pt x="2317" y="0"/>
                      <a:pt x="22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36"/>
              <p:cNvSpPr/>
              <p:nvPr/>
            </p:nvSpPr>
            <p:spPr>
              <a:xfrm>
                <a:off x="1493706" y="2186102"/>
                <a:ext cx="65441" cy="99186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3971" extrusionOk="0">
                    <a:moveTo>
                      <a:pt x="2297" y="0"/>
                    </a:moveTo>
                    <a:cubicBezTo>
                      <a:pt x="2219" y="0"/>
                      <a:pt x="2143" y="35"/>
                      <a:pt x="2084" y="101"/>
                    </a:cubicBezTo>
                    <a:cubicBezTo>
                      <a:pt x="2024" y="172"/>
                      <a:pt x="1977" y="255"/>
                      <a:pt x="1929" y="327"/>
                    </a:cubicBezTo>
                    <a:cubicBezTo>
                      <a:pt x="1346" y="1339"/>
                      <a:pt x="762" y="2339"/>
                      <a:pt x="191" y="3351"/>
                    </a:cubicBezTo>
                    <a:cubicBezTo>
                      <a:pt x="143" y="3422"/>
                      <a:pt x="84" y="3506"/>
                      <a:pt x="60" y="3613"/>
                    </a:cubicBezTo>
                    <a:cubicBezTo>
                      <a:pt x="0" y="3803"/>
                      <a:pt x="143" y="3970"/>
                      <a:pt x="298" y="3970"/>
                    </a:cubicBezTo>
                    <a:cubicBezTo>
                      <a:pt x="536" y="3958"/>
                      <a:pt x="619" y="3792"/>
                      <a:pt x="703" y="3649"/>
                    </a:cubicBezTo>
                    <a:lnTo>
                      <a:pt x="2405" y="696"/>
                    </a:lnTo>
                    <a:cubicBezTo>
                      <a:pt x="2465" y="589"/>
                      <a:pt x="2513" y="494"/>
                      <a:pt x="2548" y="386"/>
                    </a:cubicBezTo>
                    <a:cubicBezTo>
                      <a:pt x="2620" y="255"/>
                      <a:pt x="2572" y="113"/>
                      <a:pt x="2441" y="41"/>
                    </a:cubicBezTo>
                    <a:cubicBezTo>
                      <a:pt x="2395" y="14"/>
                      <a:pt x="2346" y="0"/>
                      <a:pt x="22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36"/>
              <p:cNvSpPr/>
              <p:nvPr/>
            </p:nvSpPr>
            <p:spPr>
              <a:xfrm>
                <a:off x="1356898" y="2203612"/>
                <a:ext cx="53552" cy="89569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3586" extrusionOk="0">
                    <a:moveTo>
                      <a:pt x="1838" y="0"/>
                    </a:moveTo>
                    <a:cubicBezTo>
                      <a:pt x="1781" y="0"/>
                      <a:pt x="1722" y="17"/>
                      <a:pt x="1667" y="54"/>
                    </a:cubicBezTo>
                    <a:cubicBezTo>
                      <a:pt x="1548" y="126"/>
                      <a:pt x="1489" y="245"/>
                      <a:pt x="1429" y="364"/>
                    </a:cubicBezTo>
                    <a:cubicBezTo>
                      <a:pt x="989" y="1233"/>
                      <a:pt x="560" y="2090"/>
                      <a:pt x="143" y="2971"/>
                    </a:cubicBezTo>
                    <a:cubicBezTo>
                      <a:pt x="0" y="3281"/>
                      <a:pt x="24" y="3460"/>
                      <a:pt x="203" y="3555"/>
                    </a:cubicBezTo>
                    <a:cubicBezTo>
                      <a:pt x="246" y="3575"/>
                      <a:pt x="288" y="3585"/>
                      <a:pt x="329" y="3585"/>
                    </a:cubicBezTo>
                    <a:cubicBezTo>
                      <a:pt x="460" y="3585"/>
                      <a:pt x="582" y="3481"/>
                      <a:pt x="691" y="3245"/>
                    </a:cubicBezTo>
                    <a:cubicBezTo>
                      <a:pt x="1155" y="2329"/>
                      <a:pt x="1608" y="1424"/>
                      <a:pt x="2048" y="519"/>
                    </a:cubicBezTo>
                    <a:cubicBezTo>
                      <a:pt x="2096" y="424"/>
                      <a:pt x="2144" y="352"/>
                      <a:pt x="2120" y="269"/>
                    </a:cubicBezTo>
                    <a:cubicBezTo>
                      <a:pt x="2111" y="107"/>
                      <a:pt x="1981" y="0"/>
                      <a:pt x="18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36"/>
              <p:cNvSpPr/>
              <p:nvPr/>
            </p:nvSpPr>
            <p:spPr>
              <a:xfrm>
                <a:off x="1537719" y="2188550"/>
                <a:ext cx="55625" cy="86622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3468" extrusionOk="0">
                    <a:moveTo>
                      <a:pt x="1895" y="0"/>
                    </a:moveTo>
                    <a:cubicBezTo>
                      <a:pt x="1807" y="0"/>
                      <a:pt x="1724" y="50"/>
                      <a:pt x="1655" y="134"/>
                    </a:cubicBezTo>
                    <a:lnTo>
                      <a:pt x="1524" y="360"/>
                    </a:lnTo>
                    <a:cubicBezTo>
                      <a:pt x="1060" y="1193"/>
                      <a:pt x="596" y="2015"/>
                      <a:pt x="155" y="2848"/>
                    </a:cubicBezTo>
                    <a:cubicBezTo>
                      <a:pt x="108" y="2932"/>
                      <a:pt x="48" y="3027"/>
                      <a:pt x="36" y="3134"/>
                    </a:cubicBezTo>
                    <a:cubicBezTo>
                      <a:pt x="0" y="3301"/>
                      <a:pt x="131" y="3455"/>
                      <a:pt x="322" y="3467"/>
                    </a:cubicBezTo>
                    <a:cubicBezTo>
                      <a:pt x="477" y="3467"/>
                      <a:pt x="572" y="3372"/>
                      <a:pt x="643" y="3217"/>
                    </a:cubicBezTo>
                    <a:cubicBezTo>
                      <a:pt x="1132" y="2324"/>
                      <a:pt x="1643" y="1419"/>
                      <a:pt x="2132" y="515"/>
                    </a:cubicBezTo>
                    <a:cubicBezTo>
                      <a:pt x="2144" y="491"/>
                      <a:pt x="2144" y="467"/>
                      <a:pt x="2167" y="431"/>
                    </a:cubicBezTo>
                    <a:cubicBezTo>
                      <a:pt x="2227" y="276"/>
                      <a:pt x="2191" y="134"/>
                      <a:pt x="2048" y="50"/>
                    </a:cubicBezTo>
                    <a:cubicBezTo>
                      <a:pt x="1997" y="16"/>
                      <a:pt x="1945" y="0"/>
                      <a:pt x="18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36"/>
              <p:cNvSpPr/>
              <p:nvPr/>
            </p:nvSpPr>
            <p:spPr>
              <a:xfrm>
                <a:off x="1246267" y="2204786"/>
                <a:ext cx="51479" cy="85973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3442" extrusionOk="0">
                    <a:moveTo>
                      <a:pt x="1798" y="1"/>
                    </a:moveTo>
                    <a:cubicBezTo>
                      <a:pt x="1743" y="1"/>
                      <a:pt x="1685" y="18"/>
                      <a:pt x="1631" y="55"/>
                    </a:cubicBezTo>
                    <a:cubicBezTo>
                      <a:pt x="1512" y="127"/>
                      <a:pt x="1429" y="246"/>
                      <a:pt x="1370" y="365"/>
                    </a:cubicBezTo>
                    <a:cubicBezTo>
                      <a:pt x="941" y="1186"/>
                      <a:pt x="512" y="2020"/>
                      <a:pt x="96" y="2841"/>
                    </a:cubicBezTo>
                    <a:cubicBezTo>
                      <a:pt x="48" y="2936"/>
                      <a:pt x="0" y="3032"/>
                      <a:pt x="0" y="3139"/>
                    </a:cubicBezTo>
                    <a:cubicBezTo>
                      <a:pt x="0" y="3270"/>
                      <a:pt x="60" y="3353"/>
                      <a:pt x="179" y="3413"/>
                    </a:cubicBezTo>
                    <a:cubicBezTo>
                      <a:pt x="219" y="3432"/>
                      <a:pt x="257" y="3442"/>
                      <a:pt x="294" y="3442"/>
                    </a:cubicBezTo>
                    <a:cubicBezTo>
                      <a:pt x="368" y="3442"/>
                      <a:pt x="437" y="3405"/>
                      <a:pt x="500" y="3341"/>
                    </a:cubicBezTo>
                    <a:cubicBezTo>
                      <a:pt x="560" y="3282"/>
                      <a:pt x="584" y="3198"/>
                      <a:pt x="631" y="3115"/>
                    </a:cubicBezTo>
                    <a:lnTo>
                      <a:pt x="1965" y="531"/>
                    </a:lnTo>
                    <a:cubicBezTo>
                      <a:pt x="2012" y="436"/>
                      <a:pt x="2060" y="365"/>
                      <a:pt x="2060" y="281"/>
                    </a:cubicBezTo>
                    <a:cubicBezTo>
                      <a:pt x="2060" y="111"/>
                      <a:pt x="1938" y="1"/>
                      <a:pt x="17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36"/>
              <p:cNvSpPr/>
              <p:nvPr/>
            </p:nvSpPr>
            <p:spPr>
              <a:xfrm>
                <a:off x="1458611" y="2206909"/>
                <a:ext cx="54751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3328" extrusionOk="0">
                    <a:moveTo>
                      <a:pt x="1867" y="1"/>
                    </a:moveTo>
                    <a:cubicBezTo>
                      <a:pt x="1792" y="1"/>
                      <a:pt x="1721" y="35"/>
                      <a:pt x="1655" y="101"/>
                    </a:cubicBezTo>
                    <a:cubicBezTo>
                      <a:pt x="1596" y="161"/>
                      <a:pt x="1548" y="232"/>
                      <a:pt x="1501" y="315"/>
                    </a:cubicBezTo>
                    <a:cubicBezTo>
                      <a:pt x="1024" y="1113"/>
                      <a:pt x="572" y="1911"/>
                      <a:pt x="155" y="2744"/>
                    </a:cubicBezTo>
                    <a:cubicBezTo>
                      <a:pt x="108" y="2828"/>
                      <a:pt x="60" y="2899"/>
                      <a:pt x="48" y="2994"/>
                    </a:cubicBezTo>
                    <a:cubicBezTo>
                      <a:pt x="0" y="3161"/>
                      <a:pt x="131" y="3316"/>
                      <a:pt x="310" y="3328"/>
                    </a:cubicBezTo>
                    <a:cubicBezTo>
                      <a:pt x="536" y="3328"/>
                      <a:pt x="608" y="3149"/>
                      <a:pt x="727" y="2994"/>
                    </a:cubicBezTo>
                    <a:cubicBezTo>
                      <a:pt x="1131" y="2197"/>
                      <a:pt x="1560" y="1423"/>
                      <a:pt x="2013" y="673"/>
                    </a:cubicBezTo>
                    <a:cubicBezTo>
                      <a:pt x="2060" y="577"/>
                      <a:pt x="2120" y="494"/>
                      <a:pt x="2143" y="387"/>
                    </a:cubicBezTo>
                    <a:cubicBezTo>
                      <a:pt x="2191" y="256"/>
                      <a:pt x="2143" y="113"/>
                      <a:pt x="2013" y="42"/>
                    </a:cubicBezTo>
                    <a:cubicBezTo>
                      <a:pt x="1962" y="14"/>
                      <a:pt x="1914" y="1"/>
                      <a:pt x="18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36"/>
              <p:cNvSpPr/>
              <p:nvPr/>
            </p:nvSpPr>
            <p:spPr>
              <a:xfrm>
                <a:off x="1241197" y="1844794"/>
                <a:ext cx="33345" cy="8966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3590" extrusionOk="0">
                    <a:moveTo>
                      <a:pt x="322" y="1"/>
                    </a:moveTo>
                    <a:cubicBezTo>
                      <a:pt x="120" y="13"/>
                      <a:pt x="1" y="191"/>
                      <a:pt x="49" y="489"/>
                    </a:cubicBezTo>
                    <a:cubicBezTo>
                      <a:pt x="203" y="1382"/>
                      <a:pt x="358" y="2287"/>
                      <a:pt x="656" y="3156"/>
                    </a:cubicBezTo>
                    <a:cubicBezTo>
                      <a:pt x="703" y="3263"/>
                      <a:pt x="739" y="3382"/>
                      <a:pt x="799" y="3466"/>
                    </a:cubicBezTo>
                    <a:cubicBezTo>
                      <a:pt x="862" y="3538"/>
                      <a:pt x="932" y="3590"/>
                      <a:pt x="1024" y="3590"/>
                    </a:cubicBezTo>
                    <a:cubicBezTo>
                      <a:pt x="1054" y="3590"/>
                      <a:pt x="1086" y="3584"/>
                      <a:pt x="1120" y="3573"/>
                    </a:cubicBezTo>
                    <a:cubicBezTo>
                      <a:pt x="1251" y="3525"/>
                      <a:pt x="1334" y="3418"/>
                      <a:pt x="1322" y="3275"/>
                    </a:cubicBezTo>
                    <a:cubicBezTo>
                      <a:pt x="1322" y="3180"/>
                      <a:pt x="1299" y="3109"/>
                      <a:pt x="1263" y="3025"/>
                    </a:cubicBezTo>
                    <a:cubicBezTo>
                      <a:pt x="1084" y="2549"/>
                      <a:pt x="965" y="2049"/>
                      <a:pt x="882" y="1561"/>
                    </a:cubicBezTo>
                    <a:cubicBezTo>
                      <a:pt x="787" y="1144"/>
                      <a:pt x="715" y="739"/>
                      <a:pt x="644" y="346"/>
                    </a:cubicBezTo>
                    <a:cubicBezTo>
                      <a:pt x="608" y="144"/>
                      <a:pt x="525" y="13"/>
                      <a:pt x="3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36"/>
              <p:cNvSpPr/>
              <p:nvPr/>
            </p:nvSpPr>
            <p:spPr>
              <a:xfrm>
                <a:off x="1318830" y="2206385"/>
                <a:ext cx="52053" cy="83949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3361" extrusionOk="0">
                    <a:moveTo>
                      <a:pt x="1821" y="1"/>
                    </a:moveTo>
                    <a:cubicBezTo>
                      <a:pt x="1757" y="1"/>
                      <a:pt x="1692" y="22"/>
                      <a:pt x="1632" y="63"/>
                    </a:cubicBezTo>
                    <a:cubicBezTo>
                      <a:pt x="1513" y="158"/>
                      <a:pt x="1453" y="289"/>
                      <a:pt x="1382" y="420"/>
                    </a:cubicBezTo>
                    <a:cubicBezTo>
                      <a:pt x="1024" y="1086"/>
                      <a:pt x="679" y="1741"/>
                      <a:pt x="322" y="2420"/>
                    </a:cubicBezTo>
                    <a:cubicBezTo>
                      <a:pt x="239" y="2563"/>
                      <a:pt x="143" y="2729"/>
                      <a:pt x="84" y="2896"/>
                    </a:cubicBezTo>
                    <a:cubicBezTo>
                      <a:pt x="0" y="3110"/>
                      <a:pt x="60" y="3265"/>
                      <a:pt x="227" y="3337"/>
                    </a:cubicBezTo>
                    <a:cubicBezTo>
                      <a:pt x="271" y="3353"/>
                      <a:pt x="311" y="3361"/>
                      <a:pt x="348" y="3361"/>
                    </a:cubicBezTo>
                    <a:cubicBezTo>
                      <a:pt x="470" y="3361"/>
                      <a:pt x="555" y="3277"/>
                      <a:pt x="620" y="3158"/>
                    </a:cubicBezTo>
                    <a:cubicBezTo>
                      <a:pt x="643" y="3110"/>
                      <a:pt x="667" y="3087"/>
                      <a:pt x="679" y="3039"/>
                    </a:cubicBezTo>
                    <a:lnTo>
                      <a:pt x="1977" y="586"/>
                    </a:lnTo>
                    <a:cubicBezTo>
                      <a:pt x="2024" y="491"/>
                      <a:pt x="2084" y="408"/>
                      <a:pt x="2084" y="289"/>
                    </a:cubicBezTo>
                    <a:cubicBezTo>
                      <a:pt x="2084" y="182"/>
                      <a:pt x="2060" y="98"/>
                      <a:pt x="1965" y="39"/>
                    </a:cubicBezTo>
                    <a:cubicBezTo>
                      <a:pt x="1919" y="13"/>
                      <a:pt x="1870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36"/>
              <p:cNvSpPr/>
              <p:nvPr/>
            </p:nvSpPr>
            <p:spPr>
              <a:xfrm>
                <a:off x="1162389" y="2219149"/>
                <a:ext cx="50879" cy="82376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3298" extrusionOk="0">
                    <a:moveTo>
                      <a:pt x="1737" y="0"/>
                    </a:moveTo>
                    <a:cubicBezTo>
                      <a:pt x="1703" y="0"/>
                      <a:pt x="1667" y="5"/>
                      <a:pt x="1632" y="16"/>
                    </a:cubicBezTo>
                    <a:cubicBezTo>
                      <a:pt x="1501" y="75"/>
                      <a:pt x="1429" y="183"/>
                      <a:pt x="1370" y="302"/>
                    </a:cubicBezTo>
                    <a:cubicBezTo>
                      <a:pt x="918" y="1099"/>
                      <a:pt x="477" y="1909"/>
                      <a:pt x="84" y="2719"/>
                    </a:cubicBezTo>
                    <a:cubicBezTo>
                      <a:pt x="60" y="2802"/>
                      <a:pt x="25" y="2885"/>
                      <a:pt x="13" y="2980"/>
                    </a:cubicBezTo>
                    <a:cubicBezTo>
                      <a:pt x="1" y="3111"/>
                      <a:pt x="60" y="3195"/>
                      <a:pt x="179" y="3254"/>
                    </a:cubicBezTo>
                    <a:cubicBezTo>
                      <a:pt x="222" y="3284"/>
                      <a:pt x="262" y="3297"/>
                      <a:pt x="300" y="3297"/>
                    </a:cubicBezTo>
                    <a:cubicBezTo>
                      <a:pt x="367" y="3297"/>
                      <a:pt x="428" y="3256"/>
                      <a:pt x="489" y="3195"/>
                    </a:cubicBezTo>
                    <a:cubicBezTo>
                      <a:pt x="560" y="3123"/>
                      <a:pt x="608" y="3016"/>
                      <a:pt x="656" y="2933"/>
                    </a:cubicBezTo>
                    <a:cubicBezTo>
                      <a:pt x="1072" y="2111"/>
                      <a:pt x="1465" y="1314"/>
                      <a:pt x="1941" y="516"/>
                    </a:cubicBezTo>
                    <a:cubicBezTo>
                      <a:pt x="1989" y="444"/>
                      <a:pt x="2037" y="373"/>
                      <a:pt x="2037" y="278"/>
                    </a:cubicBezTo>
                    <a:cubicBezTo>
                      <a:pt x="2037" y="111"/>
                      <a:pt x="1899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36"/>
              <p:cNvSpPr/>
              <p:nvPr/>
            </p:nvSpPr>
            <p:spPr>
              <a:xfrm>
                <a:off x="1284934" y="2208633"/>
                <a:ext cx="48781" cy="7753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3104" extrusionOk="0">
                    <a:moveTo>
                      <a:pt x="1656" y="0"/>
                    </a:moveTo>
                    <a:cubicBezTo>
                      <a:pt x="1551" y="0"/>
                      <a:pt x="1458" y="62"/>
                      <a:pt x="1393" y="151"/>
                    </a:cubicBezTo>
                    <a:cubicBezTo>
                      <a:pt x="1334" y="223"/>
                      <a:pt x="1274" y="318"/>
                      <a:pt x="1226" y="401"/>
                    </a:cubicBezTo>
                    <a:lnTo>
                      <a:pt x="107" y="2544"/>
                    </a:lnTo>
                    <a:cubicBezTo>
                      <a:pt x="60" y="2639"/>
                      <a:pt x="0" y="2723"/>
                      <a:pt x="24" y="2830"/>
                    </a:cubicBezTo>
                    <a:cubicBezTo>
                      <a:pt x="36" y="3009"/>
                      <a:pt x="143" y="3080"/>
                      <a:pt x="298" y="3104"/>
                    </a:cubicBezTo>
                    <a:cubicBezTo>
                      <a:pt x="512" y="3056"/>
                      <a:pt x="595" y="2901"/>
                      <a:pt x="679" y="2770"/>
                    </a:cubicBezTo>
                    <a:cubicBezTo>
                      <a:pt x="1060" y="2032"/>
                      <a:pt x="1453" y="1294"/>
                      <a:pt x="1834" y="556"/>
                    </a:cubicBezTo>
                    <a:cubicBezTo>
                      <a:pt x="1846" y="508"/>
                      <a:pt x="1881" y="484"/>
                      <a:pt x="1893" y="437"/>
                    </a:cubicBezTo>
                    <a:cubicBezTo>
                      <a:pt x="1953" y="282"/>
                      <a:pt x="1953" y="139"/>
                      <a:pt x="1810" y="44"/>
                    </a:cubicBezTo>
                    <a:cubicBezTo>
                      <a:pt x="1757" y="14"/>
                      <a:pt x="1705" y="0"/>
                      <a:pt x="1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36"/>
              <p:cNvSpPr/>
              <p:nvPr/>
            </p:nvSpPr>
            <p:spPr>
              <a:xfrm>
                <a:off x="1283136" y="1832904"/>
                <a:ext cx="30073" cy="82001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283" extrusionOk="0">
                    <a:moveTo>
                      <a:pt x="310" y="1"/>
                    </a:moveTo>
                    <a:cubicBezTo>
                      <a:pt x="179" y="1"/>
                      <a:pt x="84" y="72"/>
                      <a:pt x="48" y="191"/>
                    </a:cubicBezTo>
                    <a:cubicBezTo>
                      <a:pt x="1" y="346"/>
                      <a:pt x="36" y="489"/>
                      <a:pt x="36" y="715"/>
                    </a:cubicBezTo>
                    <a:cubicBezTo>
                      <a:pt x="84" y="1429"/>
                      <a:pt x="286" y="2203"/>
                      <a:pt x="548" y="2942"/>
                    </a:cubicBezTo>
                    <a:cubicBezTo>
                      <a:pt x="596" y="3013"/>
                      <a:pt x="632" y="3096"/>
                      <a:pt x="679" y="3168"/>
                    </a:cubicBezTo>
                    <a:cubicBezTo>
                      <a:pt x="741" y="3245"/>
                      <a:pt x="819" y="3283"/>
                      <a:pt x="901" y="3283"/>
                    </a:cubicBezTo>
                    <a:cubicBezTo>
                      <a:pt x="945" y="3283"/>
                      <a:pt x="991" y="3272"/>
                      <a:pt x="1037" y="3251"/>
                    </a:cubicBezTo>
                    <a:cubicBezTo>
                      <a:pt x="1156" y="3192"/>
                      <a:pt x="1203" y="3073"/>
                      <a:pt x="1191" y="2953"/>
                    </a:cubicBezTo>
                    <a:cubicBezTo>
                      <a:pt x="1179" y="2858"/>
                      <a:pt x="1132" y="2763"/>
                      <a:pt x="1096" y="2656"/>
                    </a:cubicBezTo>
                    <a:cubicBezTo>
                      <a:pt x="846" y="1941"/>
                      <a:pt x="644" y="1203"/>
                      <a:pt x="620" y="429"/>
                    </a:cubicBezTo>
                    <a:cubicBezTo>
                      <a:pt x="620" y="358"/>
                      <a:pt x="608" y="263"/>
                      <a:pt x="584" y="179"/>
                    </a:cubicBezTo>
                    <a:cubicBezTo>
                      <a:pt x="536" y="60"/>
                      <a:pt x="441" y="1"/>
                      <a:pt x="3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36"/>
              <p:cNvSpPr/>
              <p:nvPr/>
            </p:nvSpPr>
            <p:spPr>
              <a:xfrm>
                <a:off x="1195411" y="1857233"/>
                <a:ext cx="28275" cy="81027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3244" extrusionOk="0">
                    <a:moveTo>
                      <a:pt x="285" y="1"/>
                    </a:moveTo>
                    <a:cubicBezTo>
                      <a:pt x="270" y="1"/>
                      <a:pt x="254" y="2"/>
                      <a:pt x="238" y="3"/>
                    </a:cubicBezTo>
                    <a:cubicBezTo>
                      <a:pt x="131" y="27"/>
                      <a:pt x="60" y="98"/>
                      <a:pt x="36" y="205"/>
                    </a:cubicBezTo>
                    <a:cubicBezTo>
                      <a:pt x="0" y="289"/>
                      <a:pt x="0" y="384"/>
                      <a:pt x="0" y="455"/>
                    </a:cubicBezTo>
                    <a:cubicBezTo>
                      <a:pt x="119" y="1277"/>
                      <a:pt x="238" y="2087"/>
                      <a:pt x="512" y="2896"/>
                    </a:cubicBezTo>
                    <a:cubicBezTo>
                      <a:pt x="536" y="2980"/>
                      <a:pt x="572" y="3087"/>
                      <a:pt x="643" y="3158"/>
                    </a:cubicBezTo>
                    <a:cubicBezTo>
                      <a:pt x="696" y="3211"/>
                      <a:pt x="767" y="3244"/>
                      <a:pt x="844" y="3244"/>
                    </a:cubicBezTo>
                    <a:cubicBezTo>
                      <a:pt x="872" y="3244"/>
                      <a:pt x="900" y="3239"/>
                      <a:pt x="929" y="3230"/>
                    </a:cubicBezTo>
                    <a:cubicBezTo>
                      <a:pt x="1060" y="3206"/>
                      <a:pt x="1131" y="3111"/>
                      <a:pt x="1131" y="2980"/>
                    </a:cubicBezTo>
                    <a:cubicBezTo>
                      <a:pt x="1131" y="2908"/>
                      <a:pt x="1120" y="2801"/>
                      <a:pt x="1084" y="2730"/>
                    </a:cubicBezTo>
                    <a:cubicBezTo>
                      <a:pt x="834" y="1979"/>
                      <a:pt x="715" y="1206"/>
                      <a:pt x="608" y="432"/>
                    </a:cubicBezTo>
                    <a:cubicBezTo>
                      <a:pt x="596" y="336"/>
                      <a:pt x="596" y="229"/>
                      <a:pt x="536" y="134"/>
                    </a:cubicBezTo>
                    <a:cubicBezTo>
                      <a:pt x="484" y="40"/>
                      <a:pt x="395" y="1"/>
                      <a:pt x="2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36"/>
              <p:cNvSpPr/>
              <p:nvPr/>
            </p:nvSpPr>
            <p:spPr>
              <a:xfrm>
                <a:off x="1390494" y="2214878"/>
                <a:ext cx="45534" cy="73883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958" extrusionOk="0">
                    <a:moveTo>
                      <a:pt x="1512" y="1"/>
                    </a:moveTo>
                    <a:cubicBezTo>
                      <a:pt x="1449" y="1"/>
                      <a:pt x="1390" y="26"/>
                      <a:pt x="1334" y="68"/>
                    </a:cubicBezTo>
                    <a:cubicBezTo>
                      <a:pt x="1215" y="151"/>
                      <a:pt x="1168" y="270"/>
                      <a:pt x="1108" y="389"/>
                    </a:cubicBezTo>
                    <a:cubicBezTo>
                      <a:pt x="775" y="1044"/>
                      <a:pt x="453" y="1723"/>
                      <a:pt x="120" y="2378"/>
                    </a:cubicBezTo>
                    <a:cubicBezTo>
                      <a:pt x="96" y="2449"/>
                      <a:pt x="48" y="2520"/>
                      <a:pt x="37" y="2616"/>
                    </a:cubicBezTo>
                    <a:cubicBezTo>
                      <a:pt x="1" y="2735"/>
                      <a:pt x="60" y="2830"/>
                      <a:pt x="168" y="2913"/>
                    </a:cubicBezTo>
                    <a:cubicBezTo>
                      <a:pt x="221" y="2942"/>
                      <a:pt x="272" y="2958"/>
                      <a:pt x="321" y="2958"/>
                    </a:cubicBezTo>
                    <a:cubicBezTo>
                      <a:pt x="393" y="2958"/>
                      <a:pt x="461" y="2925"/>
                      <a:pt x="525" y="2854"/>
                    </a:cubicBezTo>
                    <a:cubicBezTo>
                      <a:pt x="620" y="2759"/>
                      <a:pt x="656" y="2651"/>
                      <a:pt x="715" y="2556"/>
                    </a:cubicBezTo>
                    <a:cubicBezTo>
                      <a:pt x="1049" y="1901"/>
                      <a:pt x="1370" y="1223"/>
                      <a:pt x="1703" y="568"/>
                    </a:cubicBezTo>
                    <a:cubicBezTo>
                      <a:pt x="1751" y="484"/>
                      <a:pt x="1787" y="389"/>
                      <a:pt x="1822" y="318"/>
                    </a:cubicBezTo>
                    <a:cubicBezTo>
                      <a:pt x="1811" y="187"/>
                      <a:pt x="1775" y="92"/>
                      <a:pt x="1656" y="44"/>
                    </a:cubicBezTo>
                    <a:cubicBezTo>
                      <a:pt x="1606" y="14"/>
                      <a:pt x="1558" y="1"/>
                      <a:pt x="15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36"/>
              <p:cNvSpPr/>
              <p:nvPr/>
            </p:nvSpPr>
            <p:spPr>
              <a:xfrm>
                <a:off x="1427388" y="2222296"/>
                <a:ext cx="39864" cy="6679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674" extrusionOk="0">
                    <a:moveTo>
                      <a:pt x="1302" y="0"/>
                    </a:moveTo>
                    <a:cubicBezTo>
                      <a:pt x="1220" y="0"/>
                      <a:pt x="1143" y="40"/>
                      <a:pt x="1084" y="116"/>
                    </a:cubicBezTo>
                    <a:cubicBezTo>
                      <a:pt x="1024" y="199"/>
                      <a:pt x="988" y="295"/>
                      <a:pt x="941" y="378"/>
                    </a:cubicBezTo>
                    <a:cubicBezTo>
                      <a:pt x="655" y="949"/>
                      <a:pt x="393" y="1521"/>
                      <a:pt x="119" y="2092"/>
                    </a:cubicBezTo>
                    <a:cubicBezTo>
                      <a:pt x="95" y="2164"/>
                      <a:pt x="48" y="2235"/>
                      <a:pt x="36" y="2331"/>
                    </a:cubicBezTo>
                    <a:cubicBezTo>
                      <a:pt x="0" y="2450"/>
                      <a:pt x="36" y="2569"/>
                      <a:pt x="155" y="2628"/>
                    </a:cubicBezTo>
                    <a:cubicBezTo>
                      <a:pt x="205" y="2658"/>
                      <a:pt x="256" y="2673"/>
                      <a:pt x="307" y="2673"/>
                    </a:cubicBezTo>
                    <a:cubicBezTo>
                      <a:pt x="379" y="2673"/>
                      <a:pt x="450" y="2643"/>
                      <a:pt x="512" y="2581"/>
                    </a:cubicBezTo>
                    <a:cubicBezTo>
                      <a:pt x="584" y="2497"/>
                      <a:pt x="655" y="2390"/>
                      <a:pt x="703" y="2283"/>
                    </a:cubicBezTo>
                    <a:cubicBezTo>
                      <a:pt x="965" y="1735"/>
                      <a:pt x="1227" y="1164"/>
                      <a:pt x="1488" y="616"/>
                    </a:cubicBezTo>
                    <a:cubicBezTo>
                      <a:pt x="1536" y="533"/>
                      <a:pt x="1560" y="438"/>
                      <a:pt x="1596" y="366"/>
                    </a:cubicBezTo>
                    <a:cubicBezTo>
                      <a:pt x="1596" y="187"/>
                      <a:pt x="1536" y="80"/>
                      <a:pt x="1405" y="21"/>
                    </a:cubicBezTo>
                    <a:cubicBezTo>
                      <a:pt x="1370" y="7"/>
                      <a:pt x="1336" y="0"/>
                      <a:pt x="1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36"/>
              <p:cNvSpPr/>
              <p:nvPr/>
            </p:nvSpPr>
            <p:spPr>
              <a:xfrm>
                <a:off x="1586502" y="2184204"/>
                <a:ext cx="38965" cy="51928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079" extrusionOk="0">
                    <a:moveTo>
                      <a:pt x="1278" y="1"/>
                    </a:moveTo>
                    <a:cubicBezTo>
                      <a:pt x="1226" y="1"/>
                      <a:pt x="1171" y="15"/>
                      <a:pt x="1119" y="46"/>
                    </a:cubicBezTo>
                    <a:cubicBezTo>
                      <a:pt x="1036" y="81"/>
                      <a:pt x="976" y="177"/>
                      <a:pt x="917" y="260"/>
                    </a:cubicBezTo>
                    <a:cubicBezTo>
                      <a:pt x="655" y="700"/>
                      <a:pt x="381" y="1141"/>
                      <a:pt x="119" y="1570"/>
                    </a:cubicBezTo>
                    <a:cubicBezTo>
                      <a:pt x="24" y="1736"/>
                      <a:pt x="0" y="1891"/>
                      <a:pt x="167" y="2010"/>
                    </a:cubicBezTo>
                    <a:cubicBezTo>
                      <a:pt x="223" y="2057"/>
                      <a:pt x="284" y="2078"/>
                      <a:pt x="343" y="2078"/>
                    </a:cubicBezTo>
                    <a:cubicBezTo>
                      <a:pt x="434" y="2078"/>
                      <a:pt x="523" y="2030"/>
                      <a:pt x="595" y="1951"/>
                    </a:cubicBezTo>
                    <a:cubicBezTo>
                      <a:pt x="655" y="1891"/>
                      <a:pt x="714" y="1820"/>
                      <a:pt x="762" y="1736"/>
                    </a:cubicBezTo>
                    <a:cubicBezTo>
                      <a:pt x="1000" y="1355"/>
                      <a:pt x="1214" y="962"/>
                      <a:pt x="1453" y="581"/>
                    </a:cubicBezTo>
                    <a:cubicBezTo>
                      <a:pt x="1524" y="486"/>
                      <a:pt x="1560" y="403"/>
                      <a:pt x="1560" y="296"/>
                    </a:cubicBezTo>
                    <a:cubicBezTo>
                      <a:pt x="1560" y="119"/>
                      <a:pt x="1428" y="1"/>
                      <a:pt x="12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36"/>
              <p:cNvSpPr/>
              <p:nvPr/>
            </p:nvSpPr>
            <p:spPr>
              <a:xfrm>
                <a:off x="671982" y="1870796"/>
                <a:ext cx="477620" cy="681736"/>
              </a:xfrm>
              <a:custGeom>
                <a:avLst/>
                <a:gdLst/>
                <a:ahLst/>
                <a:cxnLst/>
                <a:rect l="l" t="t" r="r" b="b"/>
                <a:pathLst>
                  <a:path w="19122" h="27294" extrusionOk="0">
                    <a:moveTo>
                      <a:pt x="10015" y="2017"/>
                    </a:moveTo>
                    <a:cubicBezTo>
                      <a:pt x="10921" y="2017"/>
                      <a:pt x="11799" y="2397"/>
                      <a:pt x="12573" y="3151"/>
                    </a:cubicBezTo>
                    <a:cubicBezTo>
                      <a:pt x="13526" y="4103"/>
                      <a:pt x="14085" y="5282"/>
                      <a:pt x="14455" y="6568"/>
                    </a:cubicBezTo>
                    <a:cubicBezTo>
                      <a:pt x="14812" y="7794"/>
                      <a:pt x="14943" y="9045"/>
                      <a:pt x="14895" y="10330"/>
                    </a:cubicBezTo>
                    <a:cubicBezTo>
                      <a:pt x="14883" y="10711"/>
                      <a:pt x="14871" y="10711"/>
                      <a:pt x="14502" y="10711"/>
                    </a:cubicBezTo>
                    <a:lnTo>
                      <a:pt x="9406" y="10711"/>
                    </a:lnTo>
                    <a:cubicBezTo>
                      <a:pt x="7787" y="10711"/>
                      <a:pt x="6168" y="10711"/>
                      <a:pt x="4572" y="10700"/>
                    </a:cubicBezTo>
                    <a:lnTo>
                      <a:pt x="4263" y="10700"/>
                    </a:lnTo>
                    <a:cubicBezTo>
                      <a:pt x="4250" y="10700"/>
                      <a:pt x="4238" y="10701"/>
                      <a:pt x="4227" y="10701"/>
                    </a:cubicBezTo>
                    <a:cubicBezTo>
                      <a:pt x="4056" y="10701"/>
                      <a:pt x="4025" y="10616"/>
                      <a:pt x="4037" y="10438"/>
                    </a:cubicBezTo>
                    <a:cubicBezTo>
                      <a:pt x="4263" y="8271"/>
                      <a:pt x="4870" y="6247"/>
                      <a:pt x="6132" y="4461"/>
                    </a:cubicBezTo>
                    <a:cubicBezTo>
                      <a:pt x="6608" y="3782"/>
                      <a:pt x="7180" y="3187"/>
                      <a:pt x="7870" y="2722"/>
                    </a:cubicBezTo>
                    <a:cubicBezTo>
                      <a:pt x="8577" y="2251"/>
                      <a:pt x="9305" y="2017"/>
                      <a:pt x="10015" y="2017"/>
                    </a:cubicBezTo>
                    <a:close/>
                    <a:moveTo>
                      <a:pt x="10060" y="1"/>
                    </a:moveTo>
                    <a:cubicBezTo>
                      <a:pt x="9576" y="1"/>
                      <a:pt x="9076" y="69"/>
                      <a:pt x="8561" y="210"/>
                    </a:cubicBezTo>
                    <a:cubicBezTo>
                      <a:pt x="7239" y="567"/>
                      <a:pt x="6144" y="1353"/>
                      <a:pt x="5227" y="2365"/>
                    </a:cubicBezTo>
                    <a:cubicBezTo>
                      <a:pt x="3917" y="3806"/>
                      <a:pt x="3084" y="5508"/>
                      <a:pt x="2548" y="7354"/>
                    </a:cubicBezTo>
                    <a:cubicBezTo>
                      <a:pt x="2263" y="8318"/>
                      <a:pt x="2072" y="9307"/>
                      <a:pt x="2001" y="10295"/>
                    </a:cubicBezTo>
                    <a:cubicBezTo>
                      <a:pt x="1965" y="10700"/>
                      <a:pt x="1965" y="10700"/>
                      <a:pt x="1548" y="10700"/>
                    </a:cubicBezTo>
                    <a:lnTo>
                      <a:pt x="536" y="10700"/>
                    </a:lnTo>
                    <a:cubicBezTo>
                      <a:pt x="250" y="10700"/>
                      <a:pt x="119" y="10807"/>
                      <a:pt x="72" y="11069"/>
                    </a:cubicBezTo>
                    <a:cubicBezTo>
                      <a:pt x="48" y="11247"/>
                      <a:pt x="36" y="11426"/>
                      <a:pt x="36" y="11604"/>
                    </a:cubicBezTo>
                    <a:lnTo>
                      <a:pt x="36" y="13247"/>
                    </a:lnTo>
                    <a:cubicBezTo>
                      <a:pt x="0" y="15212"/>
                      <a:pt x="298" y="17581"/>
                      <a:pt x="786" y="19439"/>
                    </a:cubicBezTo>
                    <a:cubicBezTo>
                      <a:pt x="1429" y="21903"/>
                      <a:pt x="2608" y="24035"/>
                      <a:pt x="4703" y="25570"/>
                    </a:cubicBezTo>
                    <a:cubicBezTo>
                      <a:pt x="5632" y="26237"/>
                      <a:pt x="6561" y="26821"/>
                      <a:pt x="7680" y="27083"/>
                    </a:cubicBezTo>
                    <a:cubicBezTo>
                      <a:pt x="8367" y="27250"/>
                      <a:pt x="9061" y="27294"/>
                      <a:pt x="9763" y="27294"/>
                    </a:cubicBezTo>
                    <a:cubicBezTo>
                      <a:pt x="9961" y="27294"/>
                      <a:pt x="10160" y="27290"/>
                      <a:pt x="10359" y="27285"/>
                    </a:cubicBezTo>
                    <a:cubicBezTo>
                      <a:pt x="11418" y="27237"/>
                      <a:pt x="12395" y="26987"/>
                      <a:pt x="13323" y="26463"/>
                    </a:cubicBezTo>
                    <a:cubicBezTo>
                      <a:pt x="14907" y="25570"/>
                      <a:pt x="16193" y="24368"/>
                      <a:pt x="17026" y="22713"/>
                    </a:cubicBezTo>
                    <a:cubicBezTo>
                      <a:pt x="17931" y="20879"/>
                      <a:pt x="18562" y="18962"/>
                      <a:pt x="18848" y="16926"/>
                    </a:cubicBezTo>
                    <a:cubicBezTo>
                      <a:pt x="19098" y="15045"/>
                      <a:pt x="19122" y="13152"/>
                      <a:pt x="18955" y="11271"/>
                    </a:cubicBezTo>
                    <a:cubicBezTo>
                      <a:pt x="18919" y="10854"/>
                      <a:pt x="18824" y="10747"/>
                      <a:pt x="18384" y="10735"/>
                    </a:cubicBezTo>
                    <a:lnTo>
                      <a:pt x="17145" y="10735"/>
                    </a:lnTo>
                    <a:cubicBezTo>
                      <a:pt x="16979" y="10735"/>
                      <a:pt x="16895" y="10664"/>
                      <a:pt x="16907" y="10497"/>
                    </a:cubicBezTo>
                    <a:lnTo>
                      <a:pt x="16907" y="10092"/>
                    </a:lnTo>
                    <a:cubicBezTo>
                      <a:pt x="16919" y="8556"/>
                      <a:pt x="16729" y="7056"/>
                      <a:pt x="16252" y="5592"/>
                    </a:cubicBezTo>
                    <a:cubicBezTo>
                      <a:pt x="15728" y="4008"/>
                      <a:pt x="14955" y="2556"/>
                      <a:pt x="13669" y="1448"/>
                    </a:cubicBezTo>
                    <a:cubicBezTo>
                      <a:pt x="12580" y="508"/>
                      <a:pt x="11378" y="1"/>
                      <a:pt x="10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36"/>
              <p:cNvSpPr/>
              <p:nvPr/>
            </p:nvSpPr>
            <p:spPr>
              <a:xfrm>
                <a:off x="864093" y="2246301"/>
                <a:ext cx="122565" cy="150514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6026" extrusionOk="0">
                    <a:moveTo>
                      <a:pt x="2143" y="1"/>
                    </a:moveTo>
                    <a:cubicBezTo>
                      <a:pt x="2057" y="1"/>
                      <a:pt x="1970" y="4"/>
                      <a:pt x="1882" y="12"/>
                    </a:cubicBezTo>
                    <a:cubicBezTo>
                      <a:pt x="977" y="108"/>
                      <a:pt x="322" y="643"/>
                      <a:pt x="167" y="1429"/>
                    </a:cubicBezTo>
                    <a:cubicBezTo>
                      <a:pt x="1" y="2263"/>
                      <a:pt x="358" y="3167"/>
                      <a:pt x="1096" y="3501"/>
                    </a:cubicBezTo>
                    <a:cubicBezTo>
                      <a:pt x="1489" y="3679"/>
                      <a:pt x="1584" y="3918"/>
                      <a:pt x="1525" y="4299"/>
                    </a:cubicBezTo>
                    <a:cubicBezTo>
                      <a:pt x="1513" y="4370"/>
                      <a:pt x="1525" y="4453"/>
                      <a:pt x="1525" y="4525"/>
                    </a:cubicBezTo>
                    <a:cubicBezTo>
                      <a:pt x="1537" y="4763"/>
                      <a:pt x="1525" y="5001"/>
                      <a:pt x="1537" y="5251"/>
                    </a:cubicBezTo>
                    <a:cubicBezTo>
                      <a:pt x="1549" y="5477"/>
                      <a:pt x="1644" y="5680"/>
                      <a:pt x="1822" y="5834"/>
                    </a:cubicBezTo>
                    <a:cubicBezTo>
                      <a:pt x="1981" y="5964"/>
                      <a:pt x="2164" y="6025"/>
                      <a:pt x="2343" y="6025"/>
                    </a:cubicBezTo>
                    <a:cubicBezTo>
                      <a:pt x="2689" y="6025"/>
                      <a:pt x="3018" y="5798"/>
                      <a:pt x="3120" y="5406"/>
                    </a:cubicBezTo>
                    <a:cubicBezTo>
                      <a:pt x="3204" y="5061"/>
                      <a:pt x="3180" y="4703"/>
                      <a:pt x="3156" y="4346"/>
                    </a:cubicBezTo>
                    <a:cubicBezTo>
                      <a:pt x="3144" y="3953"/>
                      <a:pt x="3215" y="3739"/>
                      <a:pt x="3608" y="3513"/>
                    </a:cubicBezTo>
                    <a:cubicBezTo>
                      <a:pt x="4739" y="2882"/>
                      <a:pt x="4906" y="1298"/>
                      <a:pt x="3727" y="500"/>
                    </a:cubicBezTo>
                    <a:cubicBezTo>
                      <a:pt x="3231" y="170"/>
                      <a:pt x="2708" y="1"/>
                      <a:pt x="21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36"/>
              <p:cNvSpPr/>
              <p:nvPr/>
            </p:nvSpPr>
            <p:spPr>
              <a:xfrm>
                <a:off x="754062" y="2361977"/>
                <a:ext cx="63967" cy="94964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802" extrusionOk="0">
                    <a:moveTo>
                      <a:pt x="2263" y="1"/>
                    </a:moveTo>
                    <a:cubicBezTo>
                      <a:pt x="2108" y="1"/>
                      <a:pt x="2013" y="120"/>
                      <a:pt x="1941" y="251"/>
                    </a:cubicBezTo>
                    <a:lnTo>
                      <a:pt x="203" y="3061"/>
                    </a:lnTo>
                    <a:cubicBezTo>
                      <a:pt x="120" y="3168"/>
                      <a:pt x="84" y="3263"/>
                      <a:pt x="48" y="3382"/>
                    </a:cubicBezTo>
                    <a:cubicBezTo>
                      <a:pt x="0" y="3561"/>
                      <a:pt x="36" y="3728"/>
                      <a:pt x="227" y="3787"/>
                    </a:cubicBezTo>
                    <a:cubicBezTo>
                      <a:pt x="261" y="3797"/>
                      <a:pt x="292" y="3802"/>
                      <a:pt x="321" y="3802"/>
                    </a:cubicBezTo>
                    <a:cubicBezTo>
                      <a:pt x="433" y="3802"/>
                      <a:pt x="508" y="3731"/>
                      <a:pt x="584" y="3609"/>
                    </a:cubicBezTo>
                    <a:cubicBezTo>
                      <a:pt x="774" y="3275"/>
                      <a:pt x="989" y="2930"/>
                      <a:pt x="1191" y="2585"/>
                    </a:cubicBezTo>
                    <a:cubicBezTo>
                      <a:pt x="1596" y="1942"/>
                      <a:pt x="1989" y="1311"/>
                      <a:pt x="2382" y="668"/>
                    </a:cubicBezTo>
                    <a:cubicBezTo>
                      <a:pt x="2465" y="561"/>
                      <a:pt x="2536" y="441"/>
                      <a:pt x="2548" y="310"/>
                    </a:cubicBezTo>
                    <a:cubicBezTo>
                      <a:pt x="2560" y="132"/>
                      <a:pt x="2441" y="1"/>
                      <a:pt x="22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36"/>
              <p:cNvSpPr/>
              <p:nvPr/>
            </p:nvSpPr>
            <p:spPr>
              <a:xfrm>
                <a:off x="692790" y="2204112"/>
                <a:ext cx="69612" cy="89494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3583" extrusionOk="0">
                    <a:moveTo>
                      <a:pt x="2488" y="0"/>
                    </a:moveTo>
                    <a:cubicBezTo>
                      <a:pt x="2429" y="0"/>
                      <a:pt x="2368" y="24"/>
                      <a:pt x="2311" y="70"/>
                    </a:cubicBezTo>
                    <a:cubicBezTo>
                      <a:pt x="2203" y="154"/>
                      <a:pt x="2120" y="261"/>
                      <a:pt x="2037" y="368"/>
                    </a:cubicBezTo>
                    <a:cubicBezTo>
                      <a:pt x="1418" y="1237"/>
                      <a:pt x="787" y="2106"/>
                      <a:pt x="167" y="2987"/>
                    </a:cubicBezTo>
                    <a:cubicBezTo>
                      <a:pt x="108" y="3059"/>
                      <a:pt x="36" y="3142"/>
                      <a:pt x="13" y="3249"/>
                    </a:cubicBezTo>
                    <a:cubicBezTo>
                      <a:pt x="1" y="3428"/>
                      <a:pt x="108" y="3582"/>
                      <a:pt x="310" y="3582"/>
                    </a:cubicBezTo>
                    <a:cubicBezTo>
                      <a:pt x="525" y="3582"/>
                      <a:pt x="608" y="3404"/>
                      <a:pt x="727" y="3249"/>
                    </a:cubicBezTo>
                    <a:cubicBezTo>
                      <a:pt x="1358" y="2368"/>
                      <a:pt x="1977" y="1511"/>
                      <a:pt x="2608" y="630"/>
                    </a:cubicBezTo>
                    <a:cubicBezTo>
                      <a:pt x="2656" y="558"/>
                      <a:pt x="2715" y="487"/>
                      <a:pt x="2739" y="404"/>
                    </a:cubicBezTo>
                    <a:cubicBezTo>
                      <a:pt x="2787" y="284"/>
                      <a:pt x="2775" y="165"/>
                      <a:pt x="2668" y="82"/>
                    </a:cubicBezTo>
                    <a:cubicBezTo>
                      <a:pt x="2613" y="27"/>
                      <a:pt x="2551" y="0"/>
                      <a:pt x="24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36"/>
              <p:cNvSpPr/>
              <p:nvPr/>
            </p:nvSpPr>
            <p:spPr>
              <a:xfrm>
                <a:off x="734129" y="2341994"/>
                <a:ext cx="60995" cy="8859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547" extrusionOk="0">
                    <a:moveTo>
                      <a:pt x="2145" y="1"/>
                    </a:moveTo>
                    <a:cubicBezTo>
                      <a:pt x="2132" y="1"/>
                      <a:pt x="2120" y="1"/>
                      <a:pt x="2108" y="3"/>
                    </a:cubicBezTo>
                    <a:cubicBezTo>
                      <a:pt x="1977" y="39"/>
                      <a:pt x="1906" y="122"/>
                      <a:pt x="1846" y="229"/>
                    </a:cubicBezTo>
                    <a:cubicBezTo>
                      <a:pt x="1263" y="1134"/>
                      <a:pt x="703" y="2051"/>
                      <a:pt x="132" y="2956"/>
                    </a:cubicBezTo>
                    <a:cubicBezTo>
                      <a:pt x="84" y="3039"/>
                      <a:pt x="48" y="3135"/>
                      <a:pt x="25" y="3242"/>
                    </a:cubicBezTo>
                    <a:cubicBezTo>
                      <a:pt x="1" y="3337"/>
                      <a:pt x="60" y="3444"/>
                      <a:pt x="144" y="3504"/>
                    </a:cubicBezTo>
                    <a:cubicBezTo>
                      <a:pt x="195" y="3532"/>
                      <a:pt x="249" y="3547"/>
                      <a:pt x="303" y="3547"/>
                    </a:cubicBezTo>
                    <a:cubicBezTo>
                      <a:pt x="362" y="3547"/>
                      <a:pt x="421" y="3529"/>
                      <a:pt x="477" y="3492"/>
                    </a:cubicBezTo>
                    <a:cubicBezTo>
                      <a:pt x="548" y="3432"/>
                      <a:pt x="596" y="3361"/>
                      <a:pt x="644" y="3277"/>
                    </a:cubicBezTo>
                    <a:cubicBezTo>
                      <a:pt x="1203" y="2408"/>
                      <a:pt x="1751" y="1515"/>
                      <a:pt x="2311" y="634"/>
                    </a:cubicBezTo>
                    <a:cubicBezTo>
                      <a:pt x="2370" y="539"/>
                      <a:pt x="2418" y="444"/>
                      <a:pt x="2442" y="337"/>
                    </a:cubicBezTo>
                    <a:cubicBezTo>
                      <a:pt x="2442" y="138"/>
                      <a:pt x="2298" y="1"/>
                      <a:pt x="21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36"/>
              <p:cNvSpPr/>
              <p:nvPr/>
            </p:nvSpPr>
            <p:spPr>
              <a:xfrm>
                <a:off x="783512" y="2388404"/>
                <a:ext cx="59197" cy="8842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3540" extrusionOk="0">
                    <a:moveTo>
                      <a:pt x="2061" y="0"/>
                    </a:moveTo>
                    <a:cubicBezTo>
                      <a:pt x="1989" y="0"/>
                      <a:pt x="1921" y="34"/>
                      <a:pt x="1858" y="98"/>
                    </a:cubicBezTo>
                    <a:cubicBezTo>
                      <a:pt x="1774" y="169"/>
                      <a:pt x="1715" y="276"/>
                      <a:pt x="1655" y="384"/>
                    </a:cubicBezTo>
                    <a:cubicBezTo>
                      <a:pt x="1203" y="1241"/>
                      <a:pt x="691" y="2062"/>
                      <a:pt x="191" y="2896"/>
                    </a:cubicBezTo>
                    <a:cubicBezTo>
                      <a:pt x="131" y="2991"/>
                      <a:pt x="72" y="3110"/>
                      <a:pt x="48" y="3205"/>
                    </a:cubicBezTo>
                    <a:cubicBezTo>
                      <a:pt x="0" y="3384"/>
                      <a:pt x="131" y="3539"/>
                      <a:pt x="310" y="3539"/>
                    </a:cubicBezTo>
                    <a:cubicBezTo>
                      <a:pt x="318" y="3539"/>
                      <a:pt x="326" y="3540"/>
                      <a:pt x="334" y="3540"/>
                    </a:cubicBezTo>
                    <a:cubicBezTo>
                      <a:pt x="496" y="3540"/>
                      <a:pt x="576" y="3426"/>
                      <a:pt x="655" y="3313"/>
                    </a:cubicBezTo>
                    <a:cubicBezTo>
                      <a:pt x="1191" y="2408"/>
                      <a:pt x="1750" y="1515"/>
                      <a:pt x="2250" y="574"/>
                    </a:cubicBezTo>
                    <a:cubicBezTo>
                      <a:pt x="2286" y="503"/>
                      <a:pt x="2322" y="443"/>
                      <a:pt x="2334" y="372"/>
                    </a:cubicBezTo>
                    <a:cubicBezTo>
                      <a:pt x="2370" y="229"/>
                      <a:pt x="2334" y="134"/>
                      <a:pt x="2215" y="50"/>
                    </a:cubicBezTo>
                    <a:cubicBezTo>
                      <a:pt x="2161" y="16"/>
                      <a:pt x="2110" y="0"/>
                      <a:pt x="20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36"/>
              <p:cNvSpPr/>
              <p:nvPr/>
            </p:nvSpPr>
            <p:spPr>
              <a:xfrm>
                <a:off x="703505" y="2238507"/>
                <a:ext cx="65341" cy="84624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3388" extrusionOk="0">
                    <a:moveTo>
                      <a:pt x="2297" y="1"/>
                    </a:moveTo>
                    <a:cubicBezTo>
                      <a:pt x="2286" y="1"/>
                      <a:pt x="2274" y="2"/>
                      <a:pt x="2263" y="3"/>
                    </a:cubicBezTo>
                    <a:cubicBezTo>
                      <a:pt x="2120" y="15"/>
                      <a:pt x="2024" y="122"/>
                      <a:pt x="1953" y="217"/>
                    </a:cubicBezTo>
                    <a:cubicBezTo>
                      <a:pt x="1334" y="1074"/>
                      <a:pt x="715" y="1944"/>
                      <a:pt x="143" y="2825"/>
                    </a:cubicBezTo>
                    <a:cubicBezTo>
                      <a:pt x="108" y="2872"/>
                      <a:pt x="60" y="2920"/>
                      <a:pt x="48" y="2979"/>
                    </a:cubicBezTo>
                    <a:cubicBezTo>
                      <a:pt x="0" y="3110"/>
                      <a:pt x="0" y="3241"/>
                      <a:pt x="143" y="3337"/>
                    </a:cubicBezTo>
                    <a:cubicBezTo>
                      <a:pt x="198" y="3371"/>
                      <a:pt x="253" y="3388"/>
                      <a:pt x="306" y="3388"/>
                    </a:cubicBezTo>
                    <a:cubicBezTo>
                      <a:pt x="380" y="3388"/>
                      <a:pt x="450" y="3356"/>
                      <a:pt x="512" y="3301"/>
                    </a:cubicBezTo>
                    <a:cubicBezTo>
                      <a:pt x="596" y="3229"/>
                      <a:pt x="655" y="3122"/>
                      <a:pt x="739" y="3039"/>
                    </a:cubicBezTo>
                    <a:cubicBezTo>
                      <a:pt x="1286" y="2241"/>
                      <a:pt x="1822" y="1467"/>
                      <a:pt x="2370" y="681"/>
                    </a:cubicBezTo>
                    <a:cubicBezTo>
                      <a:pt x="2441" y="598"/>
                      <a:pt x="2525" y="491"/>
                      <a:pt x="2548" y="384"/>
                    </a:cubicBezTo>
                    <a:cubicBezTo>
                      <a:pt x="2616" y="192"/>
                      <a:pt x="2492" y="1"/>
                      <a:pt x="22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36"/>
              <p:cNvSpPr/>
              <p:nvPr/>
            </p:nvSpPr>
            <p:spPr>
              <a:xfrm>
                <a:off x="710350" y="2279547"/>
                <a:ext cx="62469" cy="84249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3373" extrusionOk="0">
                    <a:moveTo>
                      <a:pt x="2178" y="0"/>
                    </a:moveTo>
                    <a:cubicBezTo>
                      <a:pt x="2053" y="0"/>
                      <a:pt x="1925" y="103"/>
                      <a:pt x="1786" y="324"/>
                    </a:cubicBezTo>
                    <a:cubicBezTo>
                      <a:pt x="1250" y="1110"/>
                      <a:pt x="715" y="1908"/>
                      <a:pt x="179" y="2706"/>
                    </a:cubicBezTo>
                    <a:cubicBezTo>
                      <a:pt x="107" y="2801"/>
                      <a:pt x="24" y="2920"/>
                      <a:pt x="12" y="3063"/>
                    </a:cubicBezTo>
                    <a:cubicBezTo>
                      <a:pt x="0" y="3241"/>
                      <a:pt x="119" y="3372"/>
                      <a:pt x="298" y="3372"/>
                    </a:cubicBezTo>
                    <a:cubicBezTo>
                      <a:pt x="488" y="3372"/>
                      <a:pt x="560" y="3206"/>
                      <a:pt x="655" y="3087"/>
                    </a:cubicBezTo>
                    <a:cubicBezTo>
                      <a:pt x="1203" y="2265"/>
                      <a:pt x="1750" y="1467"/>
                      <a:pt x="2286" y="658"/>
                    </a:cubicBezTo>
                    <a:cubicBezTo>
                      <a:pt x="2489" y="360"/>
                      <a:pt x="2501" y="181"/>
                      <a:pt x="2346" y="62"/>
                    </a:cubicBezTo>
                    <a:cubicBezTo>
                      <a:pt x="2290" y="22"/>
                      <a:pt x="2234" y="0"/>
                      <a:pt x="21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36"/>
              <p:cNvSpPr/>
              <p:nvPr/>
            </p:nvSpPr>
            <p:spPr>
              <a:xfrm>
                <a:off x="717468" y="2321886"/>
                <a:ext cx="58322" cy="80128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3208" extrusionOk="0">
                    <a:moveTo>
                      <a:pt x="2081" y="0"/>
                    </a:moveTo>
                    <a:cubicBezTo>
                      <a:pt x="2022" y="0"/>
                      <a:pt x="1961" y="22"/>
                      <a:pt x="1906" y="70"/>
                    </a:cubicBezTo>
                    <a:cubicBezTo>
                      <a:pt x="1823" y="118"/>
                      <a:pt x="1763" y="201"/>
                      <a:pt x="1704" y="296"/>
                    </a:cubicBezTo>
                    <a:lnTo>
                      <a:pt x="191" y="2570"/>
                    </a:lnTo>
                    <a:cubicBezTo>
                      <a:pt x="132" y="2642"/>
                      <a:pt x="72" y="2749"/>
                      <a:pt x="37" y="2832"/>
                    </a:cubicBezTo>
                    <a:cubicBezTo>
                      <a:pt x="1" y="2951"/>
                      <a:pt x="37" y="3070"/>
                      <a:pt x="144" y="3154"/>
                    </a:cubicBezTo>
                    <a:cubicBezTo>
                      <a:pt x="197" y="3189"/>
                      <a:pt x="254" y="3207"/>
                      <a:pt x="311" y="3207"/>
                    </a:cubicBezTo>
                    <a:cubicBezTo>
                      <a:pt x="367" y="3207"/>
                      <a:pt x="424" y="3189"/>
                      <a:pt x="477" y="3154"/>
                    </a:cubicBezTo>
                    <a:cubicBezTo>
                      <a:pt x="549" y="3106"/>
                      <a:pt x="608" y="3035"/>
                      <a:pt x="656" y="2951"/>
                    </a:cubicBezTo>
                    <a:cubicBezTo>
                      <a:pt x="1168" y="2177"/>
                      <a:pt x="1692" y="1392"/>
                      <a:pt x="2216" y="606"/>
                    </a:cubicBezTo>
                    <a:cubicBezTo>
                      <a:pt x="2275" y="499"/>
                      <a:pt x="2335" y="391"/>
                      <a:pt x="2335" y="272"/>
                    </a:cubicBezTo>
                    <a:cubicBezTo>
                      <a:pt x="2326" y="108"/>
                      <a:pt x="2210" y="0"/>
                      <a:pt x="20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36"/>
              <p:cNvSpPr/>
              <p:nvPr/>
            </p:nvSpPr>
            <p:spPr>
              <a:xfrm>
                <a:off x="692490" y="2173388"/>
                <a:ext cx="60096" cy="7728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94" extrusionOk="0">
                    <a:moveTo>
                      <a:pt x="2088" y="1"/>
                    </a:moveTo>
                    <a:cubicBezTo>
                      <a:pt x="2046" y="1"/>
                      <a:pt x="2005" y="9"/>
                      <a:pt x="1965" y="26"/>
                    </a:cubicBezTo>
                    <a:cubicBezTo>
                      <a:pt x="1894" y="74"/>
                      <a:pt x="1834" y="145"/>
                      <a:pt x="1787" y="217"/>
                    </a:cubicBezTo>
                    <a:cubicBezTo>
                      <a:pt x="1251" y="967"/>
                      <a:pt x="715" y="1705"/>
                      <a:pt x="191" y="2455"/>
                    </a:cubicBezTo>
                    <a:cubicBezTo>
                      <a:pt x="132" y="2526"/>
                      <a:pt x="72" y="2634"/>
                      <a:pt x="48" y="2717"/>
                    </a:cubicBezTo>
                    <a:cubicBezTo>
                      <a:pt x="1" y="2860"/>
                      <a:pt x="60" y="2967"/>
                      <a:pt x="168" y="3038"/>
                    </a:cubicBezTo>
                    <a:cubicBezTo>
                      <a:pt x="217" y="3076"/>
                      <a:pt x="270" y="3094"/>
                      <a:pt x="323" y="3094"/>
                    </a:cubicBezTo>
                    <a:cubicBezTo>
                      <a:pt x="372" y="3094"/>
                      <a:pt x="420" y="3079"/>
                      <a:pt x="465" y="3050"/>
                    </a:cubicBezTo>
                    <a:cubicBezTo>
                      <a:pt x="537" y="3003"/>
                      <a:pt x="608" y="2943"/>
                      <a:pt x="656" y="2872"/>
                    </a:cubicBezTo>
                    <a:cubicBezTo>
                      <a:pt x="1203" y="2134"/>
                      <a:pt x="1739" y="1372"/>
                      <a:pt x="2275" y="610"/>
                    </a:cubicBezTo>
                    <a:cubicBezTo>
                      <a:pt x="2334" y="526"/>
                      <a:pt x="2406" y="419"/>
                      <a:pt x="2406" y="300"/>
                    </a:cubicBezTo>
                    <a:cubicBezTo>
                      <a:pt x="2406" y="120"/>
                      <a:pt x="2248" y="1"/>
                      <a:pt x="20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36"/>
              <p:cNvSpPr/>
              <p:nvPr/>
            </p:nvSpPr>
            <p:spPr>
              <a:xfrm>
                <a:off x="816509" y="2414407"/>
                <a:ext cx="51479" cy="79953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3201" extrusionOk="0">
                    <a:moveTo>
                      <a:pt x="1722" y="0"/>
                    </a:moveTo>
                    <a:cubicBezTo>
                      <a:pt x="1614" y="0"/>
                      <a:pt x="1507" y="69"/>
                      <a:pt x="1418" y="200"/>
                    </a:cubicBezTo>
                    <a:cubicBezTo>
                      <a:pt x="1394" y="247"/>
                      <a:pt x="1358" y="307"/>
                      <a:pt x="1334" y="355"/>
                    </a:cubicBezTo>
                    <a:lnTo>
                      <a:pt x="167" y="2545"/>
                    </a:lnTo>
                    <a:cubicBezTo>
                      <a:pt x="120" y="2629"/>
                      <a:pt x="60" y="2724"/>
                      <a:pt x="48" y="2819"/>
                    </a:cubicBezTo>
                    <a:cubicBezTo>
                      <a:pt x="1" y="3022"/>
                      <a:pt x="156" y="3200"/>
                      <a:pt x="334" y="3200"/>
                    </a:cubicBezTo>
                    <a:cubicBezTo>
                      <a:pt x="477" y="3176"/>
                      <a:pt x="584" y="3093"/>
                      <a:pt x="644" y="2962"/>
                    </a:cubicBezTo>
                    <a:lnTo>
                      <a:pt x="1941" y="497"/>
                    </a:lnTo>
                    <a:cubicBezTo>
                      <a:pt x="2025" y="343"/>
                      <a:pt x="2061" y="164"/>
                      <a:pt x="1870" y="45"/>
                    </a:cubicBezTo>
                    <a:cubicBezTo>
                      <a:pt x="1821" y="15"/>
                      <a:pt x="1771" y="0"/>
                      <a:pt x="1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36"/>
              <p:cNvSpPr/>
              <p:nvPr/>
            </p:nvSpPr>
            <p:spPr>
              <a:xfrm>
                <a:off x="849831" y="2434365"/>
                <a:ext cx="44635" cy="7256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905" extrusionOk="0">
                    <a:moveTo>
                      <a:pt x="1477" y="1"/>
                    </a:moveTo>
                    <a:cubicBezTo>
                      <a:pt x="1412" y="1"/>
                      <a:pt x="1349" y="24"/>
                      <a:pt x="1286" y="79"/>
                    </a:cubicBezTo>
                    <a:cubicBezTo>
                      <a:pt x="1191" y="163"/>
                      <a:pt x="1131" y="282"/>
                      <a:pt x="1072" y="401"/>
                    </a:cubicBezTo>
                    <a:cubicBezTo>
                      <a:pt x="750" y="1032"/>
                      <a:pt x="441" y="1663"/>
                      <a:pt x="143" y="2306"/>
                    </a:cubicBezTo>
                    <a:cubicBezTo>
                      <a:pt x="0" y="2616"/>
                      <a:pt x="24" y="2782"/>
                      <a:pt x="215" y="2877"/>
                    </a:cubicBezTo>
                    <a:cubicBezTo>
                      <a:pt x="259" y="2896"/>
                      <a:pt x="300" y="2905"/>
                      <a:pt x="339" y="2905"/>
                    </a:cubicBezTo>
                    <a:cubicBezTo>
                      <a:pt x="480" y="2905"/>
                      <a:pt x="593" y="2786"/>
                      <a:pt x="715" y="2544"/>
                    </a:cubicBezTo>
                    <a:cubicBezTo>
                      <a:pt x="1024" y="1865"/>
                      <a:pt x="1346" y="1187"/>
                      <a:pt x="1691" y="520"/>
                    </a:cubicBezTo>
                    <a:cubicBezTo>
                      <a:pt x="1739" y="449"/>
                      <a:pt x="1762" y="353"/>
                      <a:pt x="1786" y="294"/>
                    </a:cubicBezTo>
                    <a:cubicBezTo>
                      <a:pt x="1750" y="163"/>
                      <a:pt x="1727" y="56"/>
                      <a:pt x="1620" y="32"/>
                    </a:cubicBezTo>
                    <a:cubicBezTo>
                      <a:pt x="1570" y="12"/>
                      <a:pt x="1523" y="1"/>
                      <a:pt x="14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36"/>
              <p:cNvSpPr/>
              <p:nvPr/>
            </p:nvSpPr>
            <p:spPr>
              <a:xfrm>
                <a:off x="882528" y="2445681"/>
                <a:ext cx="39589" cy="70986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842" extrusionOk="0">
                    <a:moveTo>
                      <a:pt x="1234" y="1"/>
                    </a:moveTo>
                    <a:cubicBezTo>
                      <a:pt x="1114" y="1"/>
                      <a:pt x="1014" y="88"/>
                      <a:pt x="930" y="258"/>
                    </a:cubicBezTo>
                    <a:cubicBezTo>
                      <a:pt x="656" y="912"/>
                      <a:pt x="370" y="1567"/>
                      <a:pt x="84" y="2246"/>
                    </a:cubicBezTo>
                    <a:cubicBezTo>
                      <a:pt x="37" y="2341"/>
                      <a:pt x="1" y="2436"/>
                      <a:pt x="1" y="2544"/>
                    </a:cubicBezTo>
                    <a:cubicBezTo>
                      <a:pt x="1" y="2715"/>
                      <a:pt x="121" y="2842"/>
                      <a:pt x="309" y="2842"/>
                    </a:cubicBezTo>
                    <a:cubicBezTo>
                      <a:pt x="317" y="2842"/>
                      <a:pt x="326" y="2842"/>
                      <a:pt x="334" y="2841"/>
                    </a:cubicBezTo>
                    <a:cubicBezTo>
                      <a:pt x="489" y="2817"/>
                      <a:pt x="561" y="2686"/>
                      <a:pt x="620" y="2567"/>
                    </a:cubicBezTo>
                    <a:cubicBezTo>
                      <a:pt x="751" y="2258"/>
                      <a:pt x="906" y="1924"/>
                      <a:pt x="1037" y="1603"/>
                    </a:cubicBezTo>
                    <a:cubicBezTo>
                      <a:pt x="1203" y="1222"/>
                      <a:pt x="1370" y="877"/>
                      <a:pt x="1501" y="496"/>
                    </a:cubicBezTo>
                    <a:cubicBezTo>
                      <a:pt x="1584" y="258"/>
                      <a:pt x="1513" y="79"/>
                      <a:pt x="1334" y="19"/>
                    </a:cubicBezTo>
                    <a:cubicBezTo>
                      <a:pt x="1299" y="7"/>
                      <a:pt x="1266" y="1"/>
                      <a:pt x="12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36"/>
              <p:cNvSpPr/>
              <p:nvPr/>
            </p:nvSpPr>
            <p:spPr>
              <a:xfrm>
                <a:off x="916149" y="2455722"/>
                <a:ext cx="40763" cy="68363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37" extrusionOk="0">
                    <a:moveTo>
                      <a:pt x="1379" y="0"/>
                    </a:moveTo>
                    <a:cubicBezTo>
                      <a:pt x="1314" y="0"/>
                      <a:pt x="1255" y="30"/>
                      <a:pt x="1191" y="70"/>
                    </a:cubicBezTo>
                    <a:cubicBezTo>
                      <a:pt x="1072" y="141"/>
                      <a:pt x="1024" y="272"/>
                      <a:pt x="965" y="391"/>
                    </a:cubicBezTo>
                    <a:cubicBezTo>
                      <a:pt x="691" y="975"/>
                      <a:pt x="417" y="1558"/>
                      <a:pt x="155" y="2153"/>
                    </a:cubicBezTo>
                    <a:cubicBezTo>
                      <a:pt x="0" y="2463"/>
                      <a:pt x="36" y="2642"/>
                      <a:pt x="227" y="2713"/>
                    </a:cubicBezTo>
                    <a:cubicBezTo>
                      <a:pt x="266" y="2729"/>
                      <a:pt x="303" y="2737"/>
                      <a:pt x="340" y="2737"/>
                    </a:cubicBezTo>
                    <a:cubicBezTo>
                      <a:pt x="468" y="2737"/>
                      <a:pt x="582" y="2633"/>
                      <a:pt x="703" y="2392"/>
                    </a:cubicBezTo>
                    <a:cubicBezTo>
                      <a:pt x="989" y="1761"/>
                      <a:pt x="1274" y="1153"/>
                      <a:pt x="1548" y="546"/>
                    </a:cubicBezTo>
                    <a:cubicBezTo>
                      <a:pt x="1584" y="475"/>
                      <a:pt x="1608" y="379"/>
                      <a:pt x="1632" y="332"/>
                    </a:cubicBezTo>
                    <a:cubicBezTo>
                      <a:pt x="1632" y="153"/>
                      <a:pt x="1572" y="70"/>
                      <a:pt x="1477" y="22"/>
                    </a:cubicBezTo>
                    <a:cubicBezTo>
                      <a:pt x="1442" y="7"/>
                      <a:pt x="1410" y="0"/>
                      <a:pt x="13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36"/>
              <p:cNvSpPr/>
              <p:nvPr/>
            </p:nvSpPr>
            <p:spPr>
              <a:xfrm>
                <a:off x="692190" y="2155503"/>
                <a:ext cx="40788" cy="50280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2013" extrusionOk="0">
                    <a:moveTo>
                      <a:pt x="1342" y="1"/>
                    </a:moveTo>
                    <a:cubicBezTo>
                      <a:pt x="1300" y="1"/>
                      <a:pt x="1257" y="9"/>
                      <a:pt x="1215" y="28"/>
                    </a:cubicBezTo>
                    <a:cubicBezTo>
                      <a:pt x="1108" y="75"/>
                      <a:pt x="1049" y="147"/>
                      <a:pt x="989" y="242"/>
                    </a:cubicBezTo>
                    <a:cubicBezTo>
                      <a:pt x="715" y="647"/>
                      <a:pt x="430" y="1064"/>
                      <a:pt x="144" y="1457"/>
                    </a:cubicBezTo>
                    <a:cubicBezTo>
                      <a:pt x="120" y="1492"/>
                      <a:pt x="84" y="1516"/>
                      <a:pt x="72" y="1564"/>
                    </a:cubicBezTo>
                    <a:cubicBezTo>
                      <a:pt x="13" y="1695"/>
                      <a:pt x="1" y="1849"/>
                      <a:pt x="144" y="1957"/>
                    </a:cubicBezTo>
                    <a:cubicBezTo>
                      <a:pt x="203" y="1994"/>
                      <a:pt x="259" y="2012"/>
                      <a:pt x="315" y="2012"/>
                    </a:cubicBezTo>
                    <a:cubicBezTo>
                      <a:pt x="382" y="2012"/>
                      <a:pt x="447" y="1985"/>
                      <a:pt x="513" y="1933"/>
                    </a:cubicBezTo>
                    <a:cubicBezTo>
                      <a:pt x="572" y="1897"/>
                      <a:pt x="620" y="1826"/>
                      <a:pt x="668" y="1778"/>
                    </a:cubicBezTo>
                    <a:cubicBezTo>
                      <a:pt x="953" y="1373"/>
                      <a:pt x="1227" y="968"/>
                      <a:pt x="1513" y="552"/>
                    </a:cubicBezTo>
                    <a:cubicBezTo>
                      <a:pt x="1573" y="468"/>
                      <a:pt x="1632" y="373"/>
                      <a:pt x="1632" y="266"/>
                    </a:cubicBezTo>
                    <a:cubicBezTo>
                      <a:pt x="1623" y="108"/>
                      <a:pt x="1490" y="1"/>
                      <a:pt x="13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36"/>
              <p:cNvSpPr/>
              <p:nvPr/>
            </p:nvSpPr>
            <p:spPr>
              <a:xfrm>
                <a:off x="954216" y="2464789"/>
                <a:ext cx="31846" cy="5425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72" extrusionOk="0">
                    <a:moveTo>
                      <a:pt x="958" y="1"/>
                    </a:moveTo>
                    <a:cubicBezTo>
                      <a:pt x="846" y="1"/>
                      <a:pt x="749" y="72"/>
                      <a:pt x="679" y="195"/>
                    </a:cubicBezTo>
                    <a:cubicBezTo>
                      <a:pt x="655" y="255"/>
                      <a:pt x="619" y="302"/>
                      <a:pt x="608" y="362"/>
                    </a:cubicBezTo>
                    <a:cubicBezTo>
                      <a:pt x="429" y="826"/>
                      <a:pt x="250" y="1267"/>
                      <a:pt x="84" y="1731"/>
                    </a:cubicBezTo>
                    <a:cubicBezTo>
                      <a:pt x="0" y="1993"/>
                      <a:pt x="119" y="2171"/>
                      <a:pt x="346" y="2171"/>
                    </a:cubicBezTo>
                    <a:cubicBezTo>
                      <a:pt x="477" y="2171"/>
                      <a:pt x="584" y="2100"/>
                      <a:pt x="619" y="1969"/>
                    </a:cubicBezTo>
                    <a:cubicBezTo>
                      <a:pt x="834" y="1445"/>
                      <a:pt x="1036" y="921"/>
                      <a:pt x="1239" y="409"/>
                    </a:cubicBezTo>
                    <a:cubicBezTo>
                      <a:pt x="1274" y="255"/>
                      <a:pt x="1251" y="112"/>
                      <a:pt x="1084" y="28"/>
                    </a:cubicBezTo>
                    <a:cubicBezTo>
                      <a:pt x="1040" y="10"/>
                      <a:pt x="998" y="1"/>
                      <a:pt x="9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36"/>
              <p:cNvSpPr/>
              <p:nvPr/>
            </p:nvSpPr>
            <p:spPr>
              <a:xfrm>
                <a:off x="1005373" y="2303402"/>
                <a:ext cx="879982" cy="226646"/>
              </a:xfrm>
              <a:custGeom>
                <a:avLst/>
                <a:gdLst/>
                <a:ahLst/>
                <a:cxnLst/>
                <a:rect l="l" t="t" r="r" b="b"/>
                <a:pathLst>
                  <a:path w="35231" h="9074" extrusionOk="0">
                    <a:moveTo>
                      <a:pt x="23979" y="0"/>
                    </a:moveTo>
                    <a:cubicBezTo>
                      <a:pt x="21134" y="0"/>
                      <a:pt x="18276" y="48"/>
                      <a:pt x="15443" y="143"/>
                    </a:cubicBezTo>
                    <a:cubicBezTo>
                      <a:pt x="13490" y="203"/>
                      <a:pt x="11549" y="346"/>
                      <a:pt x="9609" y="465"/>
                    </a:cubicBezTo>
                    <a:cubicBezTo>
                      <a:pt x="7561" y="584"/>
                      <a:pt x="5537" y="524"/>
                      <a:pt x="3501" y="643"/>
                    </a:cubicBezTo>
                    <a:cubicBezTo>
                      <a:pt x="2572" y="691"/>
                      <a:pt x="1655" y="715"/>
                      <a:pt x="738" y="881"/>
                    </a:cubicBezTo>
                    <a:cubicBezTo>
                      <a:pt x="274" y="953"/>
                      <a:pt x="167" y="1108"/>
                      <a:pt x="143" y="1572"/>
                    </a:cubicBezTo>
                    <a:cubicBezTo>
                      <a:pt x="0" y="3429"/>
                      <a:pt x="0" y="5275"/>
                      <a:pt x="179" y="7132"/>
                    </a:cubicBezTo>
                    <a:cubicBezTo>
                      <a:pt x="226" y="7525"/>
                      <a:pt x="226" y="7906"/>
                      <a:pt x="334" y="8275"/>
                    </a:cubicBezTo>
                    <a:cubicBezTo>
                      <a:pt x="476" y="8811"/>
                      <a:pt x="607" y="8954"/>
                      <a:pt x="1143" y="8978"/>
                    </a:cubicBezTo>
                    <a:cubicBezTo>
                      <a:pt x="1739" y="9013"/>
                      <a:pt x="2322" y="9037"/>
                      <a:pt x="2917" y="9049"/>
                    </a:cubicBezTo>
                    <a:cubicBezTo>
                      <a:pt x="3594" y="9067"/>
                      <a:pt x="4268" y="9074"/>
                      <a:pt x="4942" y="9074"/>
                    </a:cubicBezTo>
                    <a:cubicBezTo>
                      <a:pt x="6568" y="9074"/>
                      <a:pt x="8190" y="9032"/>
                      <a:pt x="9823" y="8990"/>
                    </a:cubicBezTo>
                    <a:cubicBezTo>
                      <a:pt x="11823" y="8954"/>
                      <a:pt x="13823" y="8990"/>
                      <a:pt x="15836" y="8906"/>
                    </a:cubicBezTo>
                    <a:cubicBezTo>
                      <a:pt x="17794" y="8819"/>
                      <a:pt x="19744" y="8811"/>
                      <a:pt x="21705" y="8811"/>
                    </a:cubicBezTo>
                    <a:cubicBezTo>
                      <a:pt x="22141" y="8811"/>
                      <a:pt x="22578" y="8811"/>
                      <a:pt x="23015" y="8811"/>
                    </a:cubicBezTo>
                    <a:cubicBezTo>
                      <a:pt x="25182" y="8811"/>
                      <a:pt x="27349" y="8621"/>
                      <a:pt x="29516" y="8621"/>
                    </a:cubicBezTo>
                    <a:cubicBezTo>
                      <a:pt x="30337" y="8621"/>
                      <a:pt x="31171" y="8621"/>
                      <a:pt x="31992" y="8597"/>
                    </a:cubicBezTo>
                    <a:cubicBezTo>
                      <a:pt x="32838" y="8597"/>
                      <a:pt x="33695" y="8549"/>
                      <a:pt x="34552" y="8490"/>
                    </a:cubicBezTo>
                    <a:cubicBezTo>
                      <a:pt x="35028" y="8454"/>
                      <a:pt x="35159" y="8323"/>
                      <a:pt x="35207" y="7882"/>
                    </a:cubicBezTo>
                    <a:cubicBezTo>
                      <a:pt x="35219" y="7608"/>
                      <a:pt x="35231" y="7323"/>
                      <a:pt x="35231" y="7049"/>
                    </a:cubicBezTo>
                    <a:cubicBezTo>
                      <a:pt x="35207" y="5799"/>
                      <a:pt x="35183" y="4560"/>
                      <a:pt x="35124" y="3322"/>
                    </a:cubicBezTo>
                    <a:cubicBezTo>
                      <a:pt x="35100" y="2441"/>
                      <a:pt x="35052" y="1572"/>
                      <a:pt x="34886" y="691"/>
                    </a:cubicBezTo>
                    <a:cubicBezTo>
                      <a:pt x="34802" y="239"/>
                      <a:pt x="34671" y="119"/>
                      <a:pt x="34207" y="96"/>
                    </a:cubicBezTo>
                    <a:cubicBezTo>
                      <a:pt x="33326" y="24"/>
                      <a:pt x="32433" y="0"/>
                      <a:pt x="31552" y="0"/>
                    </a:cubicBezTo>
                    <a:cubicBezTo>
                      <a:pt x="29869" y="0"/>
                      <a:pt x="28192" y="11"/>
                      <a:pt x="26509" y="11"/>
                    </a:cubicBezTo>
                    <a:cubicBezTo>
                      <a:pt x="25667" y="11"/>
                      <a:pt x="24825" y="8"/>
                      <a:pt x="239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36"/>
              <p:cNvSpPr/>
              <p:nvPr/>
            </p:nvSpPr>
            <p:spPr>
              <a:xfrm>
                <a:off x="1571615" y="2346215"/>
                <a:ext cx="126711" cy="130607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5229" extrusionOk="0">
                    <a:moveTo>
                      <a:pt x="2703" y="0"/>
                    </a:moveTo>
                    <a:cubicBezTo>
                      <a:pt x="2695" y="0"/>
                      <a:pt x="2688" y="0"/>
                      <a:pt x="2680" y="1"/>
                    </a:cubicBezTo>
                    <a:cubicBezTo>
                      <a:pt x="2489" y="1"/>
                      <a:pt x="2394" y="132"/>
                      <a:pt x="2394" y="418"/>
                    </a:cubicBezTo>
                    <a:cubicBezTo>
                      <a:pt x="2394" y="608"/>
                      <a:pt x="2406" y="799"/>
                      <a:pt x="2406" y="1001"/>
                    </a:cubicBezTo>
                    <a:cubicBezTo>
                      <a:pt x="2394" y="1251"/>
                      <a:pt x="2453" y="1501"/>
                      <a:pt x="2382" y="1811"/>
                    </a:cubicBezTo>
                    <a:cubicBezTo>
                      <a:pt x="1858" y="1382"/>
                      <a:pt x="1394" y="965"/>
                      <a:pt x="965" y="537"/>
                    </a:cubicBezTo>
                    <a:cubicBezTo>
                      <a:pt x="825" y="396"/>
                      <a:pt x="712" y="325"/>
                      <a:pt x="609" y="325"/>
                    </a:cubicBezTo>
                    <a:cubicBezTo>
                      <a:pt x="547" y="325"/>
                      <a:pt x="488" y="351"/>
                      <a:pt x="429" y="406"/>
                    </a:cubicBezTo>
                    <a:cubicBezTo>
                      <a:pt x="298" y="525"/>
                      <a:pt x="322" y="715"/>
                      <a:pt x="525" y="941"/>
                    </a:cubicBezTo>
                    <a:cubicBezTo>
                      <a:pt x="644" y="1072"/>
                      <a:pt x="775" y="1203"/>
                      <a:pt x="918" y="1334"/>
                    </a:cubicBezTo>
                    <a:cubicBezTo>
                      <a:pt x="1239" y="1608"/>
                      <a:pt x="1549" y="1882"/>
                      <a:pt x="1846" y="2156"/>
                    </a:cubicBezTo>
                    <a:cubicBezTo>
                      <a:pt x="1977" y="2275"/>
                      <a:pt x="2132" y="2370"/>
                      <a:pt x="2203" y="2549"/>
                    </a:cubicBezTo>
                    <a:cubicBezTo>
                      <a:pt x="1560" y="3132"/>
                      <a:pt x="894" y="3632"/>
                      <a:pt x="298" y="4228"/>
                    </a:cubicBezTo>
                    <a:cubicBezTo>
                      <a:pt x="227" y="4299"/>
                      <a:pt x="156" y="4382"/>
                      <a:pt x="96" y="4454"/>
                    </a:cubicBezTo>
                    <a:cubicBezTo>
                      <a:pt x="1" y="4573"/>
                      <a:pt x="1" y="4692"/>
                      <a:pt x="108" y="4811"/>
                    </a:cubicBezTo>
                    <a:cubicBezTo>
                      <a:pt x="157" y="4882"/>
                      <a:pt x="228" y="4915"/>
                      <a:pt x="305" y="4915"/>
                    </a:cubicBezTo>
                    <a:cubicBezTo>
                      <a:pt x="357" y="4915"/>
                      <a:pt x="412" y="4899"/>
                      <a:pt x="465" y="4871"/>
                    </a:cubicBezTo>
                    <a:cubicBezTo>
                      <a:pt x="560" y="4811"/>
                      <a:pt x="656" y="4716"/>
                      <a:pt x="751" y="4644"/>
                    </a:cubicBezTo>
                    <a:cubicBezTo>
                      <a:pt x="1215" y="4240"/>
                      <a:pt x="1680" y="3823"/>
                      <a:pt x="2144" y="3418"/>
                    </a:cubicBezTo>
                    <a:cubicBezTo>
                      <a:pt x="2199" y="3381"/>
                      <a:pt x="2247" y="3296"/>
                      <a:pt x="2320" y="3296"/>
                    </a:cubicBezTo>
                    <a:cubicBezTo>
                      <a:pt x="2342" y="3296"/>
                      <a:pt x="2366" y="3303"/>
                      <a:pt x="2394" y="3323"/>
                    </a:cubicBezTo>
                    <a:lnTo>
                      <a:pt x="2394" y="4692"/>
                    </a:lnTo>
                    <a:cubicBezTo>
                      <a:pt x="2417" y="5060"/>
                      <a:pt x="2496" y="5228"/>
                      <a:pt x="2694" y="5228"/>
                    </a:cubicBezTo>
                    <a:cubicBezTo>
                      <a:pt x="2701" y="5228"/>
                      <a:pt x="2708" y="5228"/>
                      <a:pt x="2715" y="5228"/>
                    </a:cubicBezTo>
                    <a:cubicBezTo>
                      <a:pt x="2906" y="5228"/>
                      <a:pt x="3013" y="5073"/>
                      <a:pt x="3013" y="4716"/>
                    </a:cubicBezTo>
                    <a:lnTo>
                      <a:pt x="3013" y="3394"/>
                    </a:lnTo>
                    <a:cubicBezTo>
                      <a:pt x="3227" y="3501"/>
                      <a:pt x="3311" y="3608"/>
                      <a:pt x="3323" y="3704"/>
                    </a:cubicBezTo>
                    <a:cubicBezTo>
                      <a:pt x="3620" y="4097"/>
                      <a:pt x="3930" y="4478"/>
                      <a:pt x="4227" y="4847"/>
                    </a:cubicBezTo>
                    <a:cubicBezTo>
                      <a:pt x="4299" y="4942"/>
                      <a:pt x="4370" y="5049"/>
                      <a:pt x="4466" y="5121"/>
                    </a:cubicBezTo>
                    <a:cubicBezTo>
                      <a:pt x="4531" y="5166"/>
                      <a:pt x="4600" y="5194"/>
                      <a:pt x="4669" y="5194"/>
                    </a:cubicBezTo>
                    <a:cubicBezTo>
                      <a:pt x="4725" y="5194"/>
                      <a:pt x="4781" y="5175"/>
                      <a:pt x="4835" y="5132"/>
                    </a:cubicBezTo>
                    <a:cubicBezTo>
                      <a:pt x="4954" y="5049"/>
                      <a:pt x="4966" y="4906"/>
                      <a:pt x="4906" y="4775"/>
                    </a:cubicBezTo>
                    <a:cubicBezTo>
                      <a:pt x="4870" y="4680"/>
                      <a:pt x="4787" y="4573"/>
                      <a:pt x="4716" y="4478"/>
                    </a:cubicBezTo>
                    <a:cubicBezTo>
                      <a:pt x="4275" y="3882"/>
                      <a:pt x="3811" y="3323"/>
                      <a:pt x="3299" y="2787"/>
                    </a:cubicBezTo>
                    <a:cubicBezTo>
                      <a:pt x="3108" y="2573"/>
                      <a:pt x="3108" y="2573"/>
                      <a:pt x="3334" y="2382"/>
                    </a:cubicBezTo>
                    <a:cubicBezTo>
                      <a:pt x="3811" y="1977"/>
                      <a:pt x="4287" y="1584"/>
                      <a:pt x="4751" y="1180"/>
                    </a:cubicBezTo>
                    <a:cubicBezTo>
                      <a:pt x="4835" y="1108"/>
                      <a:pt x="4942" y="1013"/>
                      <a:pt x="5001" y="930"/>
                    </a:cubicBezTo>
                    <a:cubicBezTo>
                      <a:pt x="5073" y="811"/>
                      <a:pt x="5073" y="656"/>
                      <a:pt x="4978" y="549"/>
                    </a:cubicBezTo>
                    <a:cubicBezTo>
                      <a:pt x="4915" y="493"/>
                      <a:pt x="4849" y="462"/>
                      <a:pt x="4778" y="462"/>
                    </a:cubicBezTo>
                    <a:cubicBezTo>
                      <a:pt x="4728" y="462"/>
                      <a:pt x="4675" y="478"/>
                      <a:pt x="4620" y="513"/>
                    </a:cubicBezTo>
                    <a:cubicBezTo>
                      <a:pt x="4525" y="572"/>
                      <a:pt x="4454" y="632"/>
                      <a:pt x="4382" y="703"/>
                    </a:cubicBezTo>
                    <a:cubicBezTo>
                      <a:pt x="4025" y="1001"/>
                      <a:pt x="3680" y="1299"/>
                      <a:pt x="3334" y="1596"/>
                    </a:cubicBezTo>
                    <a:cubicBezTo>
                      <a:pt x="3282" y="1659"/>
                      <a:pt x="3230" y="1731"/>
                      <a:pt x="3104" y="1731"/>
                    </a:cubicBezTo>
                    <a:cubicBezTo>
                      <a:pt x="3087" y="1731"/>
                      <a:pt x="3069" y="1730"/>
                      <a:pt x="3049" y="1727"/>
                    </a:cubicBezTo>
                    <a:cubicBezTo>
                      <a:pt x="3049" y="1596"/>
                      <a:pt x="3037" y="1453"/>
                      <a:pt x="3037" y="1311"/>
                    </a:cubicBezTo>
                    <a:cubicBezTo>
                      <a:pt x="3025" y="1013"/>
                      <a:pt x="3025" y="703"/>
                      <a:pt x="3001" y="394"/>
                    </a:cubicBezTo>
                    <a:cubicBezTo>
                      <a:pt x="2990" y="131"/>
                      <a:pt x="2880" y="0"/>
                      <a:pt x="27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36"/>
              <p:cNvSpPr/>
              <p:nvPr/>
            </p:nvSpPr>
            <p:spPr>
              <a:xfrm>
                <a:off x="1240322" y="2354508"/>
                <a:ext cx="127310" cy="135703"/>
              </a:xfrm>
              <a:custGeom>
                <a:avLst/>
                <a:gdLst/>
                <a:ahLst/>
                <a:cxnLst/>
                <a:rect l="l" t="t" r="r" b="b"/>
                <a:pathLst>
                  <a:path w="5097" h="5433" extrusionOk="0">
                    <a:moveTo>
                      <a:pt x="2338" y="0"/>
                    </a:moveTo>
                    <a:cubicBezTo>
                      <a:pt x="2152" y="0"/>
                      <a:pt x="2025" y="199"/>
                      <a:pt x="2048" y="514"/>
                    </a:cubicBezTo>
                    <a:cubicBezTo>
                      <a:pt x="2060" y="776"/>
                      <a:pt x="2024" y="1038"/>
                      <a:pt x="2012" y="1312"/>
                    </a:cubicBezTo>
                    <a:cubicBezTo>
                      <a:pt x="2000" y="1526"/>
                      <a:pt x="2024" y="1764"/>
                      <a:pt x="1929" y="2038"/>
                    </a:cubicBezTo>
                    <a:cubicBezTo>
                      <a:pt x="1488" y="1622"/>
                      <a:pt x="1107" y="1229"/>
                      <a:pt x="715" y="860"/>
                    </a:cubicBezTo>
                    <a:cubicBezTo>
                      <a:pt x="643" y="776"/>
                      <a:pt x="560" y="693"/>
                      <a:pt x="453" y="633"/>
                    </a:cubicBezTo>
                    <a:cubicBezTo>
                      <a:pt x="411" y="613"/>
                      <a:pt x="368" y="602"/>
                      <a:pt x="325" y="602"/>
                    </a:cubicBezTo>
                    <a:cubicBezTo>
                      <a:pt x="245" y="602"/>
                      <a:pt x="165" y="639"/>
                      <a:pt x="95" y="717"/>
                    </a:cubicBezTo>
                    <a:cubicBezTo>
                      <a:pt x="0" y="812"/>
                      <a:pt x="0" y="931"/>
                      <a:pt x="84" y="1038"/>
                    </a:cubicBezTo>
                    <a:cubicBezTo>
                      <a:pt x="167" y="1145"/>
                      <a:pt x="262" y="1229"/>
                      <a:pt x="345" y="1336"/>
                    </a:cubicBezTo>
                    <a:cubicBezTo>
                      <a:pt x="857" y="1883"/>
                      <a:pt x="1346" y="2419"/>
                      <a:pt x="1869" y="2991"/>
                    </a:cubicBezTo>
                    <a:cubicBezTo>
                      <a:pt x="1727" y="3169"/>
                      <a:pt x="1477" y="3372"/>
                      <a:pt x="1286" y="3598"/>
                    </a:cubicBezTo>
                    <a:cubicBezTo>
                      <a:pt x="988" y="3884"/>
                      <a:pt x="679" y="4169"/>
                      <a:pt x="381" y="4443"/>
                    </a:cubicBezTo>
                    <a:cubicBezTo>
                      <a:pt x="226" y="4586"/>
                      <a:pt x="155" y="4729"/>
                      <a:pt x="274" y="4908"/>
                    </a:cubicBezTo>
                    <a:cubicBezTo>
                      <a:pt x="327" y="4984"/>
                      <a:pt x="399" y="5022"/>
                      <a:pt x="484" y="5022"/>
                    </a:cubicBezTo>
                    <a:cubicBezTo>
                      <a:pt x="571" y="5022"/>
                      <a:pt x="671" y="4981"/>
                      <a:pt x="774" y="4896"/>
                    </a:cubicBezTo>
                    <a:cubicBezTo>
                      <a:pt x="929" y="4777"/>
                      <a:pt x="1048" y="4634"/>
                      <a:pt x="1191" y="4503"/>
                    </a:cubicBezTo>
                    <a:cubicBezTo>
                      <a:pt x="1429" y="4277"/>
                      <a:pt x="1655" y="4027"/>
                      <a:pt x="2000" y="3788"/>
                    </a:cubicBezTo>
                    <a:lnTo>
                      <a:pt x="2000" y="3788"/>
                    </a:lnTo>
                    <a:cubicBezTo>
                      <a:pt x="2000" y="4265"/>
                      <a:pt x="1989" y="4670"/>
                      <a:pt x="2000" y="5051"/>
                    </a:cubicBezTo>
                    <a:cubicBezTo>
                      <a:pt x="2012" y="5302"/>
                      <a:pt x="2122" y="5432"/>
                      <a:pt x="2298" y="5432"/>
                    </a:cubicBezTo>
                    <a:cubicBezTo>
                      <a:pt x="2306" y="5432"/>
                      <a:pt x="2314" y="5432"/>
                      <a:pt x="2322" y="5432"/>
                    </a:cubicBezTo>
                    <a:cubicBezTo>
                      <a:pt x="2548" y="5396"/>
                      <a:pt x="2608" y="5229"/>
                      <a:pt x="2608" y="5039"/>
                    </a:cubicBezTo>
                    <a:lnTo>
                      <a:pt x="2608" y="3848"/>
                    </a:lnTo>
                    <a:cubicBezTo>
                      <a:pt x="2608" y="3765"/>
                      <a:pt x="2548" y="3646"/>
                      <a:pt x="2715" y="3586"/>
                    </a:cubicBezTo>
                    <a:cubicBezTo>
                      <a:pt x="2858" y="3717"/>
                      <a:pt x="3036" y="3860"/>
                      <a:pt x="3203" y="4003"/>
                    </a:cubicBezTo>
                    <a:cubicBezTo>
                      <a:pt x="3536" y="4265"/>
                      <a:pt x="3858" y="4550"/>
                      <a:pt x="4203" y="4800"/>
                    </a:cubicBezTo>
                    <a:cubicBezTo>
                      <a:pt x="4268" y="4849"/>
                      <a:pt x="4338" y="4876"/>
                      <a:pt x="4406" y="4876"/>
                    </a:cubicBezTo>
                    <a:cubicBezTo>
                      <a:pt x="4488" y="4876"/>
                      <a:pt x="4567" y="4837"/>
                      <a:pt x="4632" y="4753"/>
                    </a:cubicBezTo>
                    <a:cubicBezTo>
                      <a:pt x="4751" y="4598"/>
                      <a:pt x="4691" y="4443"/>
                      <a:pt x="4560" y="4324"/>
                    </a:cubicBezTo>
                    <a:cubicBezTo>
                      <a:pt x="4310" y="4098"/>
                      <a:pt x="4024" y="3908"/>
                      <a:pt x="3774" y="3681"/>
                    </a:cubicBezTo>
                    <a:cubicBezTo>
                      <a:pt x="3489" y="3431"/>
                      <a:pt x="3179" y="3205"/>
                      <a:pt x="2893" y="2884"/>
                    </a:cubicBezTo>
                    <a:cubicBezTo>
                      <a:pt x="3001" y="2812"/>
                      <a:pt x="3072" y="2753"/>
                      <a:pt x="3143" y="2669"/>
                    </a:cubicBezTo>
                    <a:cubicBezTo>
                      <a:pt x="3679" y="2193"/>
                      <a:pt x="4215" y="1717"/>
                      <a:pt x="4751" y="1229"/>
                    </a:cubicBezTo>
                    <a:cubicBezTo>
                      <a:pt x="4846" y="1145"/>
                      <a:pt x="4941" y="1050"/>
                      <a:pt x="5025" y="955"/>
                    </a:cubicBezTo>
                    <a:cubicBezTo>
                      <a:pt x="5096" y="824"/>
                      <a:pt x="5096" y="681"/>
                      <a:pt x="4989" y="574"/>
                    </a:cubicBezTo>
                    <a:cubicBezTo>
                      <a:pt x="4923" y="515"/>
                      <a:pt x="4849" y="479"/>
                      <a:pt x="4773" y="479"/>
                    </a:cubicBezTo>
                    <a:cubicBezTo>
                      <a:pt x="4726" y="479"/>
                      <a:pt x="4678" y="494"/>
                      <a:pt x="4632" y="526"/>
                    </a:cubicBezTo>
                    <a:cubicBezTo>
                      <a:pt x="4513" y="609"/>
                      <a:pt x="4429" y="693"/>
                      <a:pt x="4322" y="788"/>
                    </a:cubicBezTo>
                    <a:cubicBezTo>
                      <a:pt x="3846" y="1217"/>
                      <a:pt x="3382" y="1645"/>
                      <a:pt x="2905" y="2062"/>
                    </a:cubicBezTo>
                    <a:cubicBezTo>
                      <a:pt x="2835" y="2132"/>
                      <a:pt x="2782" y="2228"/>
                      <a:pt x="2667" y="2228"/>
                    </a:cubicBezTo>
                    <a:cubicBezTo>
                      <a:pt x="2646" y="2228"/>
                      <a:pt x="2622" y="2224"/>
                      <a:pt x="2596" y="2217"/>
                    </a:cubicBezTo>
                    <a:lnTo>
                      <a:pt x="2596" y="1919"/>
                    </a:lnTo>
                    <a:cubicBezTo>
                      <a:pt x="2608" y="1455"/>
                      <a:pt x="2643" y="1014"/>
                      <a:pt x="2655" y="550"/>
                    </a:cubicBezTo>
                    <a:cubicBezTo>
                      <a:pt x="2667" y="145"/>
                      <a:pt x="2584" y="14"/>
                      <a:pt x="2370" y="2"/>
                    </a:cubicBezTo>
                    <a:cubicBezTo>
                      <a:pt x="2359" y="1"/>
                      <a:pt x="2348" y="0"/>
                      <a:pt x="23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36"/>
              <p:cNvSpPr/>
              <p:nvPr/>
            </p:nvSpPr>
            <p:spPr>
              <a:xfrm>
                <a:off x="1412500" y="2354433"/>
                <a:ext cx="120167" cy="12119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4852" extrusionOk="0">
                    <a:moveTo>
                      <a:pt x="641" y="0"/>
                    </a:moveTo>
                    <a:cubicBezTo>
                      <a:pt x="585" y="0"/>
                      <a:pt x="525" y="21"/>
                      <a:pt x="465" y="65"/>
                    </a:cubicBezTo>
                    <a:cubicBezTo>
                      <a:pt x="346" y="148"/>
                      <a:pt x="334" y="279"/>
                      <a:pt x="370" y="422"/>
                    </a:cubicBezTo>
                    <a:cubicBezTo>
                      <a:pt x="406" y="505"/>
                      <a:pt x="465" y="601"/>
                      <a:pt x="525" y="684"/>
                    </a:cubicBezTo>
                    <a:cubicBezTo>
                      <a:pt x="834" y="1172"/>
                      <a:pt x="1192" y="1625"/>
                      <a:pt x="1596" y="2041"/>
                    </a:cubicBezTo>
                    <a:cubicBezTo>
                      <a:pt x="1906" y="2363"/>
                      <a:pt x="1906" y="2303"/>
                      <a:pt x="1584" y="2648"/>
                    </a:cubicBezTo>
                    <a:cubicBezTo>
                      <a:pt x="1537" y="2696"/>
                      <a:pt x="1489" y="2720"/>
                      <a:pt x="1442" y="2768"/>
                    </a:cubicBezTo>
                    <a:cubicBezTo>
                      <a:pt x="1025" y="3220"/>
                      <a:pt x="596" y="3660"/>
                      <a:pt x="179" y="4125"/>
                    </a:cubicBezTo>
                    <a:cubicBezTo>
                      <a:pt x="1" y="4327"/>
                      <a:pt x="1" y="4530"/>
                      <a:pt x="156" y="4625"/>
                    </a:cubicBezTo>
                    <a:cubicBezTo>
                      <a:pt x="222" y="4669"/>
                      <a:pt x="283" y="4689"/>
                      <a:pt x="340" y="4689"/>
                    </a:cubicBezTo>
                    <a:cubicBezTo>
                      <a:pt x="438" y="4689"/>
                      <a:pt x="526" y="4632"/>
                      <a:pt x="608" y="4542"/>
                    </a:cubicBezTo>
                    <a:cubicBezTo>
                      <a:pt x="822" y="4315"/>
                      <a:pt x="1025" y="4089"/>
                      <a:pt x="1251" y="3875"/>
                    </a:cubicBezTo>
                    <a:cubicBezTo>
                      <a:pt x="1477" y="3637"/>
                      <a:pt x="1680" y="3375"/>
                      <a:pt x="2037" y="3113"/>
                    </a:cubicBezTo>
                    <a:lnTo>
                      <a:pt x="2037" y="3911"/>
                    </a:lnTo>
                    <a:cubicBezTo>
                      <a:pt x="2061" y="4137"/>
                      <a:pt x="2037" y="4363"/>
                      <a:pt x="2073" y="4589"/>
                    </a:cubicBezTo>
                    <a:cubicBezTo>
                      <a:pt x="2084" y="4744"/>
                      <a:pt x="2192" y="4851"/>
                      <a:pt x="2370" y="4851"/>
                    </a:cubicBezTo>
                    <a:cubicBezTo>
                      <a:pt x="2537" y="4839"/>
                      <a:pt x="2632" y="4732"/>
                      <a:pt x="2656" y="4565"/>
                    </a:cubicBezTo>
                    <a:cubicBezTo>
                      <a:pt x="2668" y="4434"/>
                      <a:pt x="2668" y="4303"/>
                      <a:pt x="2668" y="4172"/>
                    </a:cubicBezTo>
                    <a:lnTo>
                      <a:pt x="2668" y="3256"/>
                    </a:lnTo>
                    <a:cubicBezTo>
                      <a:pt x="2894" y="3375"/>
                      <a:pt x="3037" y="3541"/>
                      <a:pt x="3192" y="3696"/>
                    </a:cubicBezTo>
                    <a:cubicBezTo>
                      <a:pt x="3466" y="3994"/>
                      <a:pt x="3751" y="4292"/>
                      <a:pt x="4049" y="4589"/>
                    </a:cubicBezTo>
                    <a:cubicBezTo>
                      <a:pt x="4130" y="4677"/>
                      <a:pt x="4220" y="4738"/>
                      <a:pt x="4319" y="4738"/>
                    </a:cubicBezTo>
                    <a:cubicBezTo>
                      <a:pt x="4380" y="4738"/>
                      <a:pt x="4445" y="4715"/>
                      <a:pt x="4513" y="4661"/>
                    </a:cubicBezTo>
                    <a:cubicBezTo>
                      <a:pt x="4656" y="4530"/>
                      <a:pt x="4644" y="4363"/>
                      <a:pt x="4466" y="4149"/>
                    </a:cubicBezTo>
                    <a:cubicBezTo>
                      <a:pt x="4359" y="4030"/>
                      <a:pt x="4240" y="3934"/>
                      <a:pt x="4120" y="3815"/>
                    </a:cubicBezTo>
                    <a:cubicBezTo>
                      <a:pt x="3728" y="3399"/>
                      <a:pt x="3335" y="2982"/>
                      <a:pt x="2930" y="2565"/>
                    </a:cubicBezTo>
                    <a:cubicBezTo>
                      <a:pt x="2799" y="2422"/>
                      <a:pt x="2799" y="2327"/>
                      <a:pt x="2954" y="2208"/>
                    </a:cubicBezTo>
                    <a:cubicBezTo>
                      <a:pt x="3037" y="2125"/>
                      <a:pt x="3132" y="2041"/>
                      <a:pt x="3216" y="1970"/>
                    </a:cubicBezTo>
                    <a:cubicBezTo>
                      <a:pt x="3704" y="1553"/>
                      <a:pt x="4180" y="1101"/>
                      <a:pt x="4632" y="636"/>
                    </a:cubicBezTo>
                    <a:cubicBezTo>
                      <a:pt x="4811" y="458"/>
                      <a:pt x="4811" y="315"/>
                      <a:pt x="4692" y="184"/>
                    </a:cubicBezTo>
                    <a:cubicBezTo>
                      <a:pt x="4629" y="115"/>
                      <a:pt x="4561" y="80"/>
                      <a:pt x="4485" y="80"/>
                    </a:cubicBezTo>
                    <a:cubicBezTo>
                      <a:pt x="4404" y="80"/>
                      <a:pt x="4315" y="121"/>
                      <a:pt x="4216" y="208"/>
                    </a:cubicBezTo>
                    <a:cubicBezTo>
                      <a:pt x="4049" y="362"/>
                      <a:pt x="3906" y="517"/>
                      <a:pt x="3739" y="672"/>
                    </a:cubicBezTo>
                    <a:cubicBezTo>
                      <a:pt x="3406" y="970"/>
                      <a:pt x="3097" y="1291"/>
                      <a:pt x="2656" y="1589"/>
                    </a:cubicBezTo>
                    <a:lnTo>
                      <a:pt x="2656" y="1053"/>
                    </a:lnTo>
                    <a:lnTo>
                      <a:pt x="2656" y="339"/>
                    </a:lnTo>
                    <a:cubicBezTo>
                      <a:pt x="2656" y="148"/>
                      <a:pt x="2561" y="17"/>
                      <a:pt x="2370" y="17"/>
                    </a:cubicBezTo>
                    <a:cubicBezTo>
                      <a:pt x="2156" y="17"/>
                      <a:pt x="2073" y="148"/>
                      <a:pt x="2061" y="327"/>
                    </a:cubicBezTo>
                    <a:cubicBezTo>
                      <a:pt x="2037" y="482"/>
                      <a:pt x="2061" y="624"/>
                      <a:pt x="2037" y="779"/>
                    </a:cubicBezTo>
                    <a:cubicBezTo>
                      <a:pt x="2025" y="1017"/>
                      <a:pt x="2073" y="1255"/>
                      <a:pt x="1977" y="1529"/>
                    </a:cubicBezTo>
                    <a:cubicBezTo>
                      <a:pt x="1596" y="1172"/>
                      <a:pt x="1322" y="791"/>
                      <a:pt x="1061" y="398"/>
                    </a:cubicBezTo>
                    <a:cubicBezTo>
                      <a:pt x="989" y="303"/>
                      <a:pt x="906" y="184"/>
                      <a:pt x="822" y="89"/>
                    </a:cubicBezTo>
                    <a:cubicBezTo>
                      <a:pt x="771" y="30"/>
                      <a:pt x="708" y="0"/>
                      <a:pt x="6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36"/>
              <p:cNvSpPr/>
              <p:nvPr/>
            </p:nvSpPr>
            <p:spPr>
              <a:xfrm>
                <a:off x="1076437" y="2359579"/>
                <a:ext cx="118693" cy="126161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051" extrusionOk="0">
                    <a:moveTo>
                      <a:pt x="2295" y="1"/>
                    </a:moveTo>
                    <a:cubicBezTo>
                      <a:pt x="2143" y="1"/>
                      <a:pt x="2036" y="94"/>
                      <a:pt x="2025" y="252"/>
                    </a:cubicBezTo>
                    <a:cubicBezTo>
                      <a:pt x="2013" y="549"/>
                      <a:pt x="2025" y="859"/>
                      <a:pt x="2013" y="1180"/>
                    </a:cubicBezTo>
                    <a:cubicBezTo>
                      <a:pt x="2013" y="1347"/>
                      <a:pt x="2061" y="1514"/>
                      <a:pt x="1953" y="1692"/>
                    </a:cubicBezTo>
                    <a:cubicBezTo>
                      <a:pt x="1561" y="1419"/>
                      <a:pt x="1299" y="1073"/>
                      <a:pt x="1001" y="752"/>
                    </a:cubicBezTo>
                    <a:cubicBezTo>
                      <a:pt x="930" y="657"/>
                      <a:pt x="846" y="573"/>
                      <a:pt x="763" y="490"/>
                    </a:cubicBezTo>
                    <a:cubicBezTo>
                      <a:pt x="701" y="445"/>
                      <a:pt x="634" y="421"/>
                      <a:pt x="568" y="421"/>
                    </a:cubicBezTo>
                    <a:cubicBezTo>
                      <a:pt x="494" y="421"/>
                      <a:pt x="421" y="451"/>
                      <a:pt x="358" y="514"/>
                    </a:cubicBezTo>
                    <a:cubicBezTo>
                      <a:pt x="251" y="609"/>
                      <a:pt x="251" y="752"/>
                      <a:pt x="334" y="871"/>
                    </a:cubicBezTo>
                    <a:cubicBezTo>
                      <a:pt x="394" y="942"/>
                      <a:pt x="465" y="1026"/>
                      <a:pt x="525" y="1109"/>
                    </a:cubicBezTo>
                    <a:cubicBezTo>
                      <a:pt x="846" y="1502"/>
                      <a:pt x="1227" y="1859"/>
                      <a:pt x="1596" y="2216"/>
                    </a:cubicBezTo>
                    <a:cubicBezTo>
                      <a:pt x="1846" y="2478"/>
                      <a:pt x="1846" y="2478"/>
                      <a:pt x="1561" y="2716"/>
                    </a:cubicBezTo>
                    <a:cubicBezTo>
                      <a:pt x="1132" y="3085"/>
                      <a:pt x="691" y="3443"/>
                      <a:pt x="239" y="3812"/>
                    </a:cubicBezTo>
                    <a:cubicBezTo>
                      <a:pt x="191" y="3859"/>
                      <a:pt x="132" y="3883"/>
                      <a:pt x="108" y="3931"/>
                    </a:cubicBezTo>
                    <a:cubicBezTo>
                      <a:pt x="13" y="4038"/>
                      <a:pt x="1" y="4145"/>
                      <a:pt x="72" y="4264"/>
                    </a:cubicBezTo>
                    <a:cubicBezTo>
                      <a:pt x="143" y="4345"/>
                      <a:pt x="214" y="4400"/>
                      <a:pt x="314" y="4400"/>
                    </a:cubicBezTo>
                    <a:cubicBezTo>
                      <a:pt x="332" y="4400"/>
                      <a:pt x="350" y="4399"/>
                      <a:pt x="370" y="4395"/>
                    </a:cubicBezTo>
                    <a:cubicBezTo>
                      <a:pt x="513" y="4383"/>
                      <a:pt x="608" y="4300"/>
                      <a:pt x="715" y="4216"/>
                    </a:cubicBezTo>
                    <a:cubicBezTo>
                      <a:pt x="1049" y="3943"/>
                      <a:pt x="1370" y="3669"/>
                      <a:pt x="1703" y="3395"/>
                    </a:cubicBezTo>
                    <a:cubicBezTo>
                      <a:pt x="1773" y="3335"/>
                      <a:pt x="1827" y="3241"/>
                      <a:pt x="1955" y="3241"/>
                    </a:cubicBezTo>
                    <a:cubicBezTo>
                      <a:pt x="1979" y="3241"/>
                      <a:pt x="2006" y="3244"/>
                      <a:pt x="2037" y="3252"/>
                    </a:cubicBezTo>
                    <a:lnTo>
                      <a:pt x="2037" y="4467"/>
                    </a:lnTo>
                    <a:cubicBezTo>
                      <a:pt x="2037" y="4586"/>
                      <a:pt x="2037" y="4717"/>
                      <a:pt x="2073" y="4824"/>
                    </a:cubicBezTo>
                    <a:cubicBezTo>
                      <a:pt x="2118" y="4948"/>
                      <a:pt x="2206" y="5051"/>
                      <a:pt x="2347" y="5051"/>
                    </a:cubicBezTo>
                    <a:cubicBezTo>
                      <a:pt x="2355" y="5051"/>
                      <a:pt x="2362" y="5051"/>
                      <a:pt x="2370" y="5050"/>
                    </a:cubicBezTo>
                    <a:cubicBezTo>
                      <a:pt x="2513" y="5038"/>
                      <a:pt x="2608" y="4943"/>
                      <a:pt x="2632" y="4788"/>
                    </a:cubicBezTo>
                    <a:cubicBezTo>
                      <a:pt x="2656" y="4657"/>
                      <a:pt x="2656" y="4526"/>
                      <a:pt x="2656" y="4395"/>
                    </a:cubicBezTo>
                    <a:lnTo>
                      <a:pt x="2656" y="3276"/>
                    </a:lnTo>
                    <a:cubicBezTo>
                      <a:pt x="3013" y="3574"/>
                      <a:pt x="3311" y="3824"/>
                      <a:pt x="3585" y="4062"/>
                    </a:cubicBezTo>
                    <a:cubicBezTo>
                      <a:pt x="3680" y="4145"/>
                      <a:pt x="3763" y="4216"/>
                      <a:pt x="3870" y="4276"/>
                    </a:cubicBezTo>
                    <a:cubicBezTo>
                      <a:pt x="3929" y="4308"/>
                      <a:pt x="3985" y="4324"/>
                      <a:pt x="4037" y="4324"/>
                    </a:cubicBezTo>
                    <a:cubicBezTo>
                      <a:pt x="4121" y="4324"/>
                      <a:pt x="4197" y="4281"/>
                      <a:pt x="4263" y="4193"/>
                    </a:cubicBezTo>
                    <a:cubicBezTo>
                      <a:pt x="4359" y="4086"/>
                      <a:pt x="4347" y="3943"/>
                      <a:pt x="4239" y="3847"/>
                    </a:cubicBezTo>
                    <a:cubicBezTo>
                      <a:pt x="4144" y="3740"/>
                      <a:pt x="4037" y="3633"/>
                      <a:pt x="3918" y="3550"/>
                    </a:cubicBezTo>
                    <a:cubicBezTo>
                      <a:pt x="3525" y="3252"/>
                      <a:pt x="3168" y="2919"/>
                      <a:pt x="2799" y="2514"/>
                    </a:cubicBezTo>
                    <a:cubicBezTo>
                      <a:pt x="3335" y="2085"/>
                      <a:pt x="3858" y="1669"/>
                      <a:pt x="4382" y="1264"/>
                    </a:cubicBezTo>
                    <a:cubicBezTo>
                      <a:pt x="4478" y="1192"/>
                      <a:pt x="4585" y="1097"/>
                      <a:pt x="4656" y="1002"/>
                    </a:cubicBezTo>
                    <a:cubicBezTo>
                      <a:pt x="4751" y="895"/>
                      <a:pt x="4751" y="764"/>
                      <a:pt x="4644" y="645"/>
                    </a:cubicBezTo>
                    <a:cubicBezTo>
                      <a:pt x="4580" y="573"/>
                      <a:pt x="4511" y="536"/>
                      <a:pt x="4438" y="536"/>
                    </a:cubicBezTo>
                    <a:cubicBezTo>
                      <a:pt x="4389" y="536"/>
                      <a:pt x="4339" y="552"/>
                      <a:pt x="4287" y="585"/>
                    </a:cubicBezTo>
                    <a:cubicBezTo>
                      <a:pt x="4204" y="621"/>
                      <a:pt x="4108" y="704"/>
                      <a:pt x="4037" y="764"/>
                    </a:cubicBezTo>
                    <a:cubicBezTo>
                      <a:pt x="3668" y="1061"/>
                      <a:pt x="3275" y="1359"/>
                      <a:pt x="2894" y="1657"/>
                    </a:cubicBezTo>
                    <a:cubicBezTo>
                      <a:pt x="2833" y="1700"/>
                      <a:pt x="2785" y="1776"/>
                      <a:pt x="2703" y="1776"/>
                    </a:cubicBezTo>
                    <a:cubicBezTo>
                      <a:pt x="2673" y="1776"/>
                      <a:pt x="2638" y="1766"/>
                      <a:pt x="2596" y="1740"/>
                    </a:cubicBezTo>
                    <a:lnTo>
                      <a:pt x="2596" y="835"/>
                    </a:lnTo>
                    <a:cubicBezTo>
                      <a:pt x="2596" y="645"/>
                      <a:pt x="2596" y="454"/>
                      <a:pt x="2573" y="252"/>
                    </a:cubicBezTo>
                    <a:cubicBezTo>
                      <a:pt x="2561" y="109"/>
                      <a:pt x="2489" y="2"/>
                      <a:pt x="2323" y="2"/>
                    </a:cubicBezTo>
                    <a:cubicBezTo>
                      <a:pt x="2313" y="1"/>
                      <a:pt x="2304" y="1"/>
                      <a:pt x="22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36"/>
              <p:cNvSpPr/>
              <p:nvPr/>
            </p:nvSpPr>
            <p:spPr>
              <a:xfrm>
                <a:off x="1729255" y="2456571"/>
                <a:ext cx="112723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632" extrusionOk="0">
                    <a:moveTo>
                      <a:pt x="572" y="0"/>
                    </a:moveTo>
                    <a:cubicBezTo>
                      <a:pt x="464" y="24"/>
                      <a:pt x="333" y="24"/>
                      <a:pt x="226" y="48"/>
                    </a:cubicBezTo>
                    <a:cubicBezTo>
                      <a:pt x="95" y="83"/>
                      <a:pt x="0" y="203"/>
                      <a:pt x="12" y="345"/>
                    </a:cubicBezTo>
                    <a:cubicBezTo>
                      <a:pt x="12" y="476"/>
                      <a:pt x="107" y="572"/>
                      <a:pt x="226" y="595"/>
                    </a:cubicBezTo>
                    <a:cubicBezTo>
                      <a:pt x="310" y="631"/>
                      <a:pt x="405" y="631"/>
                      <a:pt x="488" y="631"/>
                    </a:cubicBezTo>
                    <a:cubicBezTo>
                      <a:pt x="1619" y="631"/>
                      <a:pt x="2738" y="619"/>
                      <a:pt x="3858" y="619"/>
                    </a:cubicBezTo>
                    <a:cubicBezTo>
                      <a:pt x="3977" y="619"/>
                      <a:pt x="4108" y="619"/>
                      <a:pt x="4239" y="584"/>
                    </a:cubicBezTo>
                    <a:cubicBezTo>
                      <a:pt x="4405" y="560"/>
                      <a:pt x="4513" y="453"/>
                      <a:pt x="4501" y="274"/>
                    </a:cubicBezTo>
                    <a:cubicBezTo>
                      <a:pt x="4477" y="95"/>
                      <a:pt x="4358" y="0"/>
                      <a:pt x="4203" y="0"/>
                    </a:cubicBezTo>
                    <a:lnTo>
                      <a:pt x="2298" y="0"/>
                    </a:lnTo>
                    <a:cubicBezTo>
                      <a:pt x="2012" y="12"/>
                      <a:pt x="1723" y="18"/>
                      <a:pt x="1435" y="18"/>
                    </a:cubicBezTo>
                    <a:cubicBezTo>
                      <a:pt x="1146" y="18"/>
                      <a:pt x="857" y="12"/>
                      <a:pt x="5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1" name="Google Shape;3211;p36"/>
            <p:cNvSpPr txBox="1"/>
            <p:nvPr/>
          </p:nvSpPr>
          <p:spPr>
            <a:xfrm>
              <a:off x="1973788" y="2027325"/>
              <a:ext cx="1052700" cy="609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 algn="ctr"/>
              <a:r>
                <a:rPr lang="ru-RU"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Естественные и Искусственные</a:t>
              </a:r>
              <a:endParaRPr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213" name="Google Shape;3213;p36"/>
          <p:cNvGrpSpPr/>
          <p:nvPr/>
        </p:nvGrpSpPr>
        <p:grpSpPr>
          <a:xfrm>
            <a:off x="6050790" y="2408623"/>
            <a:ext cx="2926060" cy="943234"/>
            <a:chOff x="6194819" y="1818051"/>
            <a:chExt cx="2586097" cy="943234"/>
          </a:xfrm>
        </p:grpSpPr>
        <p:grpSp>
          <p:nvGrpSpPr>
            <p:cNvPr id="3214" name="Google Shape;3214;p36"/>
            <p:cNvGrpSpPr/>
            <p:nvPr/>
          </p:nvGrpSpPr>
          <p:grpSpPr>
            <a:xfrm>
              <a:off x="6194819" y="1818051"/>
              <a:ext cx="1070910" cy="943234"/>
              <a:chOff x="6194819" y="1630951"/>
              <a:chExt cx="1070910" cy="943234"/>
            </a:xfrm>
          </p:grpSpPr>
          <p:sp>
            <p:nvSpPr>
              <p:cNvPr id="3215" name="Google Shape;3215;p36"/>
              <p:cNvSpPr/>
              <p:nvPr/>
            </p:nvSpPr>
            <p:spPr>
              <a:xfrm>
                <a:off x="6194819" y="1817042"/>
                <a:ext cx="1061694" cy="738535"/>
              </a:xfrm>
              <a:custGeom>
                <a:avLst/>
                <a:gdLst/>
                <a:ahLst/>
                <a:cxnLst/>
                <a:rect l="l" t="t" r="r" b="b"/>
                <a:pathLst>
                  <a:path w="42506" h="29568" extrusionOk="0">
                    <a:moveTo>
                      <a:pt x="18607" y="0"/>
                    </a:moveTo>
                    <a:cubicBezTo>
                      <a:pt x="17829" y="0"/>
                      <a:pt x="17050" y="14"/>
                      <a:pt x="16264" y="40"/>
                    </a:cubicBezTo>
                    <a:cubicBezTo>
                      <a:pt x="15657" y="52"/>
                      <a:pt x="15479" y="219"/>
                      <a:pt x="15372" y="779"/>
                    </a:cubicBezTo>
                    <a:cubicBezTo>
                      <a:pt x="15312" y="1124"/>
                      <a:pt x="15300" y="1469"/>
                      <a:pt x="15288" y="1803"/>
                    </a:cubicBezTo>
                    <a:cubicBezTo>
                      <a:pt x="15229" y="4112"/>
                      <a:pt x="15217" y="6422"/>
                      <a:pt x="15181" y="8732"/>
                    </a:cubicBezTo>
                    <a:cubicBezTo>
                      <a:pt x="15133" y="11911"/>
                      <a:pt x="15229" y="15102"/>
                      <a:pt x="15372" y="18281"/>
                    </a:cubicBezTo>
                    <a:cubicBezTo>
                      <a:pt x="15407" y="18733"/>
                      <a:pt x="15276" y="18971"/>
                      <a:pt x="14883" y="19209"/>
                    </a:cubicBezTo>
                    <a:cubicBezTo>
                      <a:pt x="13014" y="20352"/>
                      <a:pt x="11145" y="21543"/>
                      <a:pt x="9276" y="22722"/>
                    </a:cubicBezTo>
                    <a:cubicBezTo>
                      <a:pt x="6478" y="24460"/>
                      <a:pt x="3727" y="26258"/>
                      <a:pt x="894" y="27961"/>
                    </a:cubicBezTo>
                    <a:cubicBezTo>
                      <a:pt x="691" y="28080"/>
                      <a:pt x="501" y="28211"/>
                      <a:pt x="286" y="28342"/>
                    </a:cubicBezTo>
                    <a:cubicBezTo>
                      <a:pt x="132" y="28449"/>
                      <a:pt x="1" y="28568"/>
                      <a:pt x="60" y="28758"/>
                    </a:cubicBezTo>
                    <a:cubicBezTo>
                      <a:pt x="132" y="28961"/>
                      <a:pt x="298" y="29044"/>
                      <a:pt x="513" y="29056"/>
                    </a:cubicBezTo>
                    <a:cubicBezTo>
                      <a:pt x="727" y="29092"/>
                      <a:pt x="941" y="29104"/>
                      <a:pt x="1167" y="29104"/>
                    </a:cubicBezTo>
                    <a:cubicBezTo>
                      <a:pt x="6061" y="29187"/>
                      <a:pt x="10954" y="29270"/>
                      <a:pt x="15860" y="29354"/>
                    </a:cubicBezTo>
                    <a:cubicBezTo>
                      <a:pt x="15860" y="29342"/>
                      <a:pt x="15860" y="29342"/>
                      <a:pt x="15824" y="29294"/>
                    </a:cubicBezTo>
                    <a:lnTo>
                      <a:pt x="15824" y="29294"/>
                    </a:lnTo>
                    <a:lnTo>
                      <a:pt x="31004" y="29568"/>
                    </a:lnTo>
                    <a:cubicBezTo>
                      <a:pt x="31159" y="29568"/>
                      <a:pt x="31278" y="29532"/>
                      <a:pt x="31374" y="29449"/>
                    </a:cubicBezTo>
                    <a:cubicBezTo>
                      <a:pt x="32183" y="28770"/>
                      <a:pt x="33005" y="28127"/>
                      <a:pt x="33802" y="27449"/>
                    </a:cubicBezTo>
                    <a:cubicBezTo>
                      <a:pt x="36612" y="25091"/>
                      <a:pt x="39267" y="22567"/>
                      <a:pt x="42006" y="20126"/>
                    </a:cubicBezTo>
                    <a:cubicBezTo>
                      <a:pt x="42232" y="19924"/>
                      <a:pt x="42315" y="19710"/>
                      <a:pt x="42315" y="19412"/>
                    </a:cubicBezTo>
                    <a:cubicBezTo>
                      <a:pt x="42268" y="17781"/>
                      <a:pt x="42268" y="16161"/>
                      <a:pt x="42292" y="14518"/>
                    </a:cubicBezTo>
                    <a:cubicBezTo>
                      <a:pt x="42303" y="12018"/>
                      <a:pt x="42446" y="9530"/>
                      <a:pt x="42482" y="7029"/>
                    </a:cubicBezTo>
                    <a:cubicBezTo>
                      <a:pt x="42494" y="5363"/>
                      <a:pt x="42411" y="3696"/>
                      <a:pt x="42482" y="2029"/>
                    </a:cubicBezTo>
                    <a:cubicBezTo>
                      <a:pt x="42506" y="1612"/>
                      <a:pt x="42482" y="1183"/>
                      <a:pt x="42446" y="767"/>
                    </a:cubicBezTo>
                    <a:cubicBezTo>
                      <a:pt x="42423" y="290"/>
                      <a:pt x="42268" y="171"/>
                      <a:pt x="41768" y="136"/>
                    </a:cubicBezTo>
                    <a:cubicBezTo>
                      <a:pt x="41077" y="112"/>
                      <a:pt x="40387" y="64"/>
                      <a:pt x="39684" y="64"/>
                    </a:cubicBezTo>
                    <a:cubicBezTo>
                      <a:pt x="39322" y="61"/>
                      <a:pt x="38960" y="59"/>
                      <a:pt x="38598" y="59"/>
                    </a:cubicBezTo>
                    <a:cubicBezTo>
                      <a:pt x="36427" y="59"/>
                      <a:pt x="34262" y="112"/>
                      <a:pt x="32088" y="112"/>
                    </a:cubicBezTo>
                    <a:cubicBezTo>
                      <a:pt x="27861" y="112"/>
                      <a:pt x="23623" y="52"/>
                      <a:pt x="19384" y="5"/>
                    </a:cubicBezTo>
                    <a:cubicBezTo>
                      <a:pt x="19125" y="2"/>
                      <a:pt x="18866" y="0"/>
                      <a:pt x="18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36"/>
              <p:cNvSpPr/>
              <p:nvPr/>
            </p:nvSpPr>
            <p:spPr>
              <a:xfrm>
                <a:off x="6600773" y="1860780"/>
                <a:ext cx="600759" cy="415276"/>
              </a:xfrm>
              <a:custGeom>
                <a:avLst/>
                <a:gdLst/>
                <a:ahLst/>
                <a:cxnLst/>
                <a:rect l="l" t="t" r="r" b="b"/>
                <a:pathLst>
                  <a:path w="24052" h="16626" extrusionOk="0">
                    <a:moveTo>
                      <a:pt x="743" y="1"/>
                    </a:moveTo>
                    <a:cubicBezTo>
                      <a:pt x="316" y="1"/>
                      <a:pt x="226" y="127"/>
                      <a:pt x="215" y="552"/>
                    </a:cubicBezTo>
                    <a:cubicBezTo>
                      <a:pt x="108" y="5397"/>
                      <a:pt x="48" y="10243"/>
                      <a:pt x="24" y="15077"/>
                    </a:cubicBezTo>
                    <a:cubicBezTo>
                      <a:pt x="24" y="15387"/>
                      <a:pt x="1" y="15696"/>
                      <a:pt x="36" y="15994"/>
                    </a:cubicBezTo>
                    <a:cubicBezTo>
                      <a:pt x="108" y="16589"/>
                      <a:pt x="108" y="16589"/>
                      <a:pt x="739" y="16589"/>
                    </a:cubicBezTo>
                    <a:lnTo>
                      <a:pt x="10002" y="16589"/>
                    </a:lnTo>
                    <a:cubicBezTo>
                      <a:pt x="10657" y="16589"/>
                      <a:pt x="11312" y="16613"/>
                      <a:pt x="11966" y="16625"/>
                    </a:cubicBezTo>
                    <a:cubicBezTo>
                      <a:pt x="11966" y="16589"/>
                      <a:pt x="11966" y="16577"/>
                      <a:pt x="11954" y="16554"/>
                    </a:cubicBezTo>
                    <a:lnTo>
                      <a:pt x="11954" y="16554"/>
                    </a:lnTo>
                    <a:cubicBezTo>
                      <a:pt x="12133" y="16565"/>
                      <a:pt x="12312" y="16565"/>
                      <a:pt x="12490" y="16565"/>
                    </a:cubicBezTo>
                    <a:lnTo>
                      <a:pt x="22861" y="16565"/>
                    </a:lnTo>
                    <a:cubicBezTo>
                      <a:pt x="23035" y="16565"/>
                      <a:pt x="23205" y="16571"/>
                      <a:pt x="23369" y="16571"/>
                    </a:cubicBezTo>
                    <a:cubicBezTo>
                      <a:pt x="23451" y="16571"/>
                      <a:pt x="23531" y="16569"/>
                      <a:pt x="23611" y="16565"/>
                    </a:cubicBezTo>
                    <a:cubicBezTo>
                      <a:pt x="23896" y="16554"/>
                      <a:pt x="24015" y="16446"/>
                      <a:pt x="24039" y="16196"/>
                    </a:cubicBezTo>
                    <a:cubicBezTo>
                      <a:pt x="24051" y="16077"/>
                      <a:pt x="24039" y="15970"/>
                      <a:pt x="24039" y="15851"/>
                    </a:cubicBezTo>
                    <a:cubicBezTo>
                      <a:pt x="24039" y="14482"/>
                      <a:pt x="24027" y="13101"/>
                      <a:pt x="24015" y="11732"/>
                    </a:cubicBezTo>
                    <a:cubicBezTo>
                      <a:pt x="23992" y="8100"/>
                      <a:pt x="23968" y="4469"/>
                      <a:pt x="23956" y="837"/>
                    </a:cubicBezTo>
                    <a:cubicBezTo>
                      <a:pt x="23932" y="147"/>
                      <a:pt x="23932" y="135"/>
                      <a:pt x="23182" y="135"/>
                    </a:cubicBezTo>
                    <a:cubicBezTo>
                      <a:pt x="18920" y="123"/>
                      <a:pt x="14681" y="87"/>
                      <a:pt x="10419" y="63"/>
                    </a:cubicBezTo>
                    <a:cubicBezTo>
                      <a:pt x="7240" y="40"/>
                      <a:pt x="4049" y="16"/>
                      <a:pt x="870" y="4"/>
                    </a:cubicBezTo>
                    <a:cubicBezTo>
                      <a:pt x="824" y="2"/>
                      <a:pt x="782" y="1"/>
                      <a:pt x="7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36"/>
              <p:cNvSpPr/>
              <p:nvPr/>
            </p:nvSpPr>
            <p:spPr>
              <a:xfrm>
                <a:off x="6630523" y="2062383"/>
                <a:ext cx="124038" cy="169347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6780" extrusionOk="0">
                    <a:moveTo>
                      <a:pt x="4650" y="0"/>
                    </a:moveTo>
                    <a:cubicBezTo>
                      <a:pt x="4580" y="0"/>
                      <a:pt x="4511" y="30"/>
                      <a:pt x="4453" y="89"/>
                    </a:cubicBezTo>
                    <a:cubicBezTo>
                      <a:pt x="4358" y="172"/>
                      <a:pt x="4275" y="279"/>
                      <a:pt x="4203" y="386"/>
                    </a:cubicBezTo>
                    <a:cubicBezTo>
                      <a:pt x="2774" y="2256"/>
                      <a:pt x="1465" y="4196"/>
                      <a:pt x="179" y="6161"/>
                    </a:cubicBezTo>
                    <a:cubicBezTo>
                      <a:pt x="107" y="6256"/>
                      <a:pt x="36" y="6363"/>
                      <a:pt x="24" y="6494"/>
                    </a:cubicBezTo>
                    <a:cubicBezTo>
                      <a:pt x="0" y="6661"/>
                      <a:pt x="107" y="6780"/>
                      <a:pt x="274" y="6780"/>
                    </a:cubicBezTo>
                    <a:cubicBezTo>
                      <a:pt x="465" y="6780"/>
                      <a:pt x="524" y="6613"/>
                      <a:pt x="631" y="6494"/>
                    </a:cubicBezTo>
                    <a:cubicBezTo>
                      <a:pt x="1929" y="4506"/>
                      <a:pt x="3263" y="2541"/>
                      <a:pt x="4703" y="636"/>
                    </a:cubicBezTo>
                    <a:cubicBezTo>
                      <a:pt x="4763" y="565"/>
                      <a:pt x="4846" y="470"/>
                      <a:pt x="4882" y="386"/>
                    </a:cubicBezTo>
                    <a:cubicBezTo>
                      <a:pt x="4965" y="267"/>
                      <a:pt x="4929" y="148"/>
                      <a:pt x="4822" y="65"/>
                    </a:cubicBezTo>
                    <a:cubicBezTo>
                      <a:pt x="4768" y="21"/>
                      <a:pt x="4709" y="0"/>
                      <a:pt x="46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36"/>
              <p:cNvSpPr/>
              <p:nvPr/>
            </p:nvSpPr>
            <p:spPr>
              <a:xfrm>
                <a:off x="6673336" y="2091658"/>
                <a:ext cx="110351" cy="154486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6185" extrusionOk="0">
                    <a:moveTo>
                      <a:pt x="4172" y="1"/>
                    </a:moveTo>
                    <a:cubicBezTo>
                      <a:pt x="4109" y="1"/>
                      <a:pt x="4045" y="18"/>
                      <a:pt x="3989" y="60"/>
                    </a:cubicBezTo>
                    <a:cubicBezTo>
                      <a:pt x="3882" y="143"/>
                      <a:pt x="3823" y="262"/>
                      <a:pt x="3751" y="369"/>
                    </a:cubicBezTo>
                    <a:cubicBezTo>
                      <a:pt x="2572" y="2108"/>
                      <a:pt x="1429" y="3882"/>
                      <a:pt x="215" y="5596"/>
                    </a:cubicBezTo>
                    <a:cubicBezTo>
                      <a:pt x="155" y="5668"/>
                      <a:pt x="108" y="5763"/>
                      <a:pt x="60" y="5834"/>
                    </a:cubicBezTo>
                    <a:cubicBezTo>
                      <a:pt x="1" y="5953"/>
                      <a:pt x="36" y="6060"/>
                      <a:pt x="155" y="6132"/>
                    </a:cubicBezTo>
                    <a:cubicBezTo>
                      <a:pt x="213" y="6166"/>
                      <a:pt x="270" y="6184"/>
                      <a:pt x="325" y="6184"/>
                    </a:cubicBezTo>
                    <a:cubicBezTo>
                      <a:pt x="384" y="6184"/>
                      <a:pt x="439" y="6163"/>
                      <a:pt x="489" y="6120"/>
                    </a:cubicBezTo>
                    <a:cubicBezTo>
                      <a:pt x="548" y="6072"/>
                      <a:pt x="596" y="6001"/>
                      <a:pt x="644" y="5941"/>
                    </a:cubicBezTo>
                    <a:cubicBezTo>
                      <a:pt x="1906" y="4167"/>
                      <a:pt x="3084" y="2346"/>
                      <a:pt x="4299" y="548"/>
                    </a:cubicBezTo>
                    <a:cubicBezTo>
                      <a:pt x="4358" y="476"/>
                      <a:pt x="4418" y="381"/>
                      <a:pt x="4418" y="238"/>
                    </a:cubicBezTo>
                    <a:cubicBezTo>
                      <a:pt x="4418" y="179"/>
                      <a:pt x="4394" y="84"/>
                      <a:pt x="4299" y="24"/>
                    </a:cubicBezTo>
                    <a:cubicBezTo>
                      <a:pt x="4259" y="9"/>
                      <a:pt x="4216" y="1"/>
                      <a:pt x="41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36"/>
              <p:cNvSpPr/>
              <p:nvPr/>
            </p:nvSpPr>
            <p:spPr>
              <a:xfrm>
                <a:off x="6627550" y="2019544"/>
                <a:ext cx="112723" cy="146468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5864" extrusionOk="0">
                    <a:moveTo>
                      <a:pt x="4230" y="0"/>
                    </a:moveTo>
                    <a:cubicBezTo>
                      <a:pt x="4160" y="0"/>
                      <a:pt x="4094" y="32"/>
                      <a:pt x="4036" y="89"/>
                    </a:cubicBezTo>
                    <a:cubicBezTo>
                      <a:pt x="3941" y="173"/>
                      <a:pt x="3858" y="280"/>
                      <a:pt x="3786" y="387"/>
                    </a:cubicBezTo>
                    <a:cubicBezTo>
                      <a:pt x="2560" y="1982"/>
                      <a:pt x="1417" y="3613"/>
                      <a:pt x="238" y="5233"/>
                    </a:cubicBezTo>
                    <a:cubicBezTo>
                      <a:pt x="167" y="5328"/>
                      <a:pt x="95" y="5435"/>
                      <a:pt x="60" y="5530"/>
                    </a:cubicBezTo>
                    <a:cubicBezTo>
                      <a:pt x="0" y="5697"/>
                      <a:pt x="143" y="5864"/>
                      <a:pt x="322" y="5864"/>
                    </a:cubicBezTo>
                    <a:cubicBezTo>
                      <a:pt x="476" y="5852"/>
                      <a:pt x="560" y="5733"/>
                      <a:pt x="643" y="5626"/>
                    </a:cubicBezTo>
                    <a:cubicBezTo>
                      <a:pt x="1858" y="3923"/>
                      <a:pt x="3072" y="2220"/>
                      <a:pt x="4346" y="554"/>
                    </a:cubicBezTo>
                    <a:cubicBezTo>
                      <a:pt x="4382" y="494"/>
                      <a:pt x="4429" y="446"/>
                      <a:pt x="4453" y="387"/>
                    </a:cubicBezTo>
                    <a:cubicBezTo>
                      <a:pt x="4513" y="244"/>
                      <a:pt x="4501" y="137"/>
                      <a:pt x="4370" y="42"/>
                    </a:cubicBezTo>
                    <a:cubicBezTo>
                      <a:pt x="4323" y="13"/>
                      <a:pt x="4276" y="0"/>
                      <a:pt x="4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36"/>
              <p:cNvSpPr/>
              <p:nvPr/>
            </p:nvSpPr>
            <p:spPr>
              <a:xfrm>
                <a:off x="6634969" y="1969637"/>
                <a:ext cx="96988" cy="127086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5088" extrusionOk="0">
                    <a:moveTo>
                      <a:pt x="3583" y="0"/>
                    </a:moveTo>
                    <a:cubicBezTo>
                      <a:pt x="3478" y="0"/>
                      <a:pt x="3370" y="82"/>
                      <a:pt x="3239" y="254"/>
                    </a:cubicBezTo>
                    <a:cubicBezTo>
                      <a:pt x="2180" y="1635"/>
                      <a:pt x="1168" y="3064"/>
                      <a:pt x="167" y="4492"/>
                    </a:cubicBezTo>
                    <a:cubicBezTo>
                      <a:pt x="96" y="4599"/>
                      <a:pt x="37" y="4695"/>
                      <a:pt x="25" y="4814"/>
                    </a:cubicBezTo>
                    <a:cubicBezTo>
                      <a:pt x="1" y="4969"/>
                      <a:pt x="120" y="5088"/>
                      <a:pt x="263" y="5088"/>
                    </a:cubicBezTo>
                    <a:cubicBezTo>
                      <a:pt x="441" y="5076"/>
                      <a:pt x="513" y="4969"/>
                      <a:pt x="584" y="4873"/>
                    </a:cubicBezTo>
                    <a:cubicBezTo>
                      <a:pt x="1584" y="3409"/>
                      <a:pt x="2620" y="1968"/>
                      <a:pt x="3692" y="551"/>
                    </a:cubicBezTo>
                    <a:cubicBezTo>
                      <a:pt x="3870" y="301"/>
                      <a:pt x="3882" y="146"/>
                      <a:pt x="3727" y="51"/>
                    </a:cubicBezTo>
                    <a:cubicBezTo>
                      <a:pt x="3679" y="18"/>
                      <a:pt x="3631" y="0"/>
                      <a:pt x="3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36"/>
              <p:cNvSpPr/>
              <p:nvPr/>
            </p:nvSpPr>
            <p:spPr>
              <a:xfrm>
                <a:off x="6723293" y="2120009"/>
                <a:ext cx="93116" cy="127785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5116" extrusionOk="0">
                    <a:moveTo>
                      <a:pt x="3441" y="1"/>
                    </a:moveTo>
                    <a:cubicBezTo>
                      <a:pt x="3365" y="1"/>
                      <a:pt x="3292" y="39"/>
                      <a:pt x="3228" y="103"/>
                    </a:cubicBezTo>
                    <a:cubicBezTo>
                      <a:pt x="3168" y="163"/>
                      <a:pt x="3108" y="234"/>
                      <a:pt x="3061" y="306"/>
                    </a:cubicBezTo>
                    <a:cubicBezTo>
                      <a:pt x="2096" y="1723"/>
                      <a:pt x="1144" y="3116"/>
                      <a:pt x="191" y="4533"/>
                    </a:cubicBezTo>
                    <a:cubicBezTo>
                      <a:pt x="132" y="4604"/>
                      <a:pt x="72" y="4711"/>
                      <a:pt x="37" y="4806"/>
                    </a:cubicBezTo>
                    <a:cubicBezTo>
                      <a:pt x="1" y="4961"/>
                      <a:pt x="132" y="5116"/>
                      <a:pt x="311" y="5116"/>
                    </a:cubicBezTo>
                    <a:cubicBezTo>
                      <a:pt x="489" y="5104"/>
                      <a:pt x="561" y="4949"/>
                      <a:pt x="668" y="4842"/>
                    </a:cubicBezTo>
                    <a:lnTo>
                      <a:pt x="3573" y="556"/>
                    </a:lnTo>
                    <a:cubicBezTo>
                      <a:pt x="3597" y="496"/>
                      <a:pt x="3644" y="461"/>
                      <a:pt x="3668" y="401"/>
                    </a:cubicBezTo>
                    <a:cubicBezTo>
                      <a:pt x="3728" y="258"/>
                      <a:pt x="3728" y="139"/>
                      <a:pt x="3597" y="56"/>
                    </a:cubicBezTo>
                    <a:cubicBezTo>
                      <a:pt x="3544" y="18"/>
                      <a:pt x="3492" y="1"/>
                      <a:pt x="3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36"/>
              <p:cNvSpPr/>
              <p:nvPr/>
            </p:nvSpPr>
            <p:spPr>
              <a:xfrm>
                <a:off x="6779820" y="2140017"/>
                <a:ext cx="79428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4304" extrusionOk="0">
                    <a:moveTo>
                      <a:pt x="2885" y="0"/>
                    </a:moveTo>
                    <a:cubicBezTo>
                      <a:pt x="2823" y="0"/>
                      <a:pt x="2764" y="21"/>
                      <a:pt x="2715" y="64"/>
                    </a:cubicBezTo>
                    <a:cubicBezTo>
                      <a:pt x="2620" y="160"/>
                      <a:pt x="2512" y="279"/>
                      <a:pt x="2441" y="398"/>
                    </a:cubicBezTo>
                    <a:cubicBezTo>
                      <a:pt x="1679" y="1517"/>
                      <a:pt x="917" y="2612"/>
                      <a:pt x="155" y="3720"/>
                    </a:cubicBezTo>
                    <a:cubicBezTo>
                      <a:pt x="83" y="3827"/>
                      <a:pt x="24" y="3910"/>
                      <a:pt x="12" y="4029"/>
                    </a:cubicBezTo>
                    <a:cubicBezTo>
                      <a:pt x="0" y="4196"/>
                      <a:pt x="119" y="4303"/>
                      <a:pt x="274" y="4303"/>
                    </a:cubicBezTo>
                    <a:cubicBezTo>
                      <a:pt x="453" y="4303"/>
                      <a:pt x="512" y="4160"/>
                      <a:pt x="607" y="4029"/>
                    </a:cubicBezTo>
                    <a:cubicBezTo>
                      <a:pt x="1429" y="2850"/>
                      <a:pt x="2227" y="1672"/>
                      <a:pt x="3048" y="505"/>
                    </a:cubicBezTo>
                    <a:cubicBezTo>
                      <a:pt x="3072" y="457"/>
                      <a:pt x="3120" y="410"/>
                      <a:pt x="3131" y="362"/>
                    </a:cubicBezTo>
                    <a:cubicBezTo>
                      <a:pt x="3179" y="243"/>
                      <a:pt x="3179" y="124"/>
                      <a:pt x="3060" y="53"/>
                    </a:cubicBezTo>
                    <a:cubicBezTo>
                      <a:pt x="3003" y="18"/>
                      <a:pt x="2943" y="0"/>
                      <a:pt x="28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36"/>
              <p:cNvSpPr/>
              <p:nvPr/>
            </p:nvSpPr>
            <p:spPr>
              <a:xfrm>
                <a:off x="6832151" y="2153330"/>
                <a:ext cx="71111" cy="9651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864" extrusionOk="0">
                    <a:moveTo>
                      <a:pt x="2554" y="0"/>
                    </a:moveTo>
                    <a:cubicBezTo>
                      <a:pt x="2500" y="0"/>
                      <a:pt x="2444" y="18"/>
                      <a:pt x="2394" y="55"/>
                    </a:cubicBezTo>
                    <a:cubicBezTo>
                      <a:pt x="2322" y="127"/>
                      <a:pt x="2251" y="210"/>
                      <a:pt x="2191" y="293"/>
                    </a:cubicBezTo>
                    <a:cubicBezTo>
                      <a:pt x="1513" y="1294"/>
                      <a:pt x="834" y="2294"/>
                      <a:pt x="167" y="3294"/>
                    </a:cubicBezTo>
                    <a:cubicBezTo>
                      <a:pt x="108" y="3365"/>
                      <a:pt x="60" y="3472"/>
                      <a:pt x="24" y="3556"/>
                    </a:cubicBezTo>
                    <a:cubicBezTo>
                      <a:pt x="1" y="3675"/>
                      <a:pt x="60" y="3782"/>
                      <a:pt x="179" y="3841"/>
                    </a:cubicBezTo>
                    <a:cubicBezTo>
                      <a:pt x="217" y="3856"/>
                      <a:pt x="250" y="3863"/>
                      <a:pt x="282" y="3863"/>
                    </a:cubicBezTo>
                    <a:cubicBezTo>
                      <a:pt x="352" y="3863"/>
                      <a:pt x="412" y="3831"/>
                      <a:pt x="477" y="3782"/>
                    </a:cubicBezTo>
                    <a:cubicBezTo>
                      <a:pt x="513" y="3734"/>
                      <a:pt x="560" y="3687"/>
                      <a:pt x="596" y="3627"/>
                    </a:cubicBezTo>
                    <a:cubicBezTo>
                      <a:pt x="1298" y="2591"/>
                      <a:pt x="2001" y="1544"/>
                      <a:pt x="2703" y="508"/>
                    </a:cubicBezTo>
                    <a:cubicBezTo>
                      <a:pt x="2763" y="436"/>
                      <a:pt x="2822" y="353"/>
                      <a:pt x="2822" y="270"/>
                    </a:cubicBezTo>
                    <a:cubicBezTo>
                      <a:pt x="2846" y="162"/>
                      <a:pt x="2799" y="91"/>
                      <a:pt x="2691" y="43"/>
                    </a:cubicBezTo>
                    <a:cubicBezTo>
                      <a:pt x="2652" y="15"/>
                      <a:pt x="2604" y="0"/>
                      <a:pt x="2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36"/>
              <p:cNvSpPr/>
              <p:nvPr/>
            </p:nvSpPr>
            <p:spPr>
              <a:xfrm>
                <a:off x="6637067" y="1943235"/>
                <a:ext cx="65741" cy="87496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3503" extrusionOk="0">
                    <a:moveTo>
                      <a:pt x="2316" y="0"/>
                    </a:moveTo>
                    <a:cubicBezTo>
                      <a:pt x="2203" y="0"/>
                      <a:pt x="2093" y="85"/>
                      <a:pt x="1977" y="251"/>
                    </a:cubicBezTo>
                    <a:cubicBezTo>
                      <a:pt x="1346" y="1144"/>
                      <a:pt x="738" y="2025"/>
                      <a:pt x="131" y="2918"/>
                    </a:cubicBezTo>
                    <a:cubicBezTo>
                      <a:pt x="72" y="3013"/>
                      <a:pt x="0" y="3108"/>
                      <a:pt x="0" y="3228"/>
                    </a:cubicBezTo>
                    <a:cubicBezTo>
                      <a:pt x="0" y="3394"/>
                      <a:pt x="95" y="3501"/>
                      <a:pt x="310" y="3501"/>
                    </a:cubicBezTo>
                    <a:cubicBezTo>
                      <a:pt x="315" y="3502"/>
                      <a:pt x="321" y="3502"/>
                      <a:pt x="326" y="3502"/>
                    </a:cubicBezTo>
                    <a:cubicBezTo>
                      <a:pt x="423" y="3502"/>
                      <a:pt x="480" y="3401"/>
                      <a:pt x="548" y="3311"/>
                    </a:cubicBezTo>
                    <a:cubicBezTo>
                      <a:pt x="1167" y="2394"/>
                      <a:pt x="1810" y="1477"/>
                      <a:pt x="2441" y="549"/>
                    </a:cubicBezTo>
                    <a:cubicBezTo>
                      <a:pt x="2620" y="287"/>
                      <a:pt x="2631" y="156"/>
                      <a:pt x="2465" y="49"/>
                    </a:cubicBezTo>
                    <a:cubicBezTo>
                      <a:pt x="2414" y="16"/>
                      <a:pt x="2365" y="0"/>
                      <a:pt x="2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36"/>
              <p:cNvSpPr/>
              <p:nvPr/>
            </p:nvSpPr>
            <p:spPr>
              <a:xfrm>
                <a:off x="6881808" y="2164970"/>
                <a:ext cx="62194" cy="80278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214" extrusionOk="0">
                    <a:moveTo>
                      <a:pt x="2189" y="0"/>
                    </a:moveTo>
                    <a:cubicBezTo>
                      <a:pt x="2138" y="0"/>
                      <a:pt x="2091" y="18"/>
                      <a:pt x="2049" y="54"/>
                    </a:cubicBezTo>
                    <a:cubicBezTo>
                      <a:pt x="1954" y="113"/>
                      <a:pt x="1870" y="220"/>
                      <a:pt x="1811" y="304"/>
                    </a:cubicBezTo>
                    <a:cubicBezTo>
                      <a:pt x="1251" y="1101"/>
                      <a:pt x="692" y="1899"/>
                      <a:pt x="144" y="2709"/>
                    </a:cubicBezTo>
                    <a:cubicBezTo>
                      <a:pt x="108" y="2744"/>
                      <a:pt x="61" y="2804"/>
                      <a:pt x="49" y="2863"/>
                    </a:cubicBezTo>
                    <a:cubicBezTo>
                      <a:pt x="1" y="2983"/>
                      <a:pt x="25" y="3090"/>
                      <a:pt x="144" y="3161"/>
                    </a:cubicBezTo>
                    <a:cubicBezTo>
                      <a:pt x="195" y="3197"/>
                      <a:pt x="248" y="3213"/>
                      <a:pt x="299" y="3213"/>
                    </a:cubicBezTo>
                    <a:cubicBezTo>
                      <a:pt x="367" y="3213"/>
                      <a:pt x="430" y="3185"/>
                      <a:pt x="477" y="3137"/>
                    </a:cubicBezTo>
                    <a:cubicBezTo>
                      <a:pt x="572" y="3066"/>
                      <a:pt x="644" y="2959"/>
                      <a:pt x="703" y="2863"/>
                    </a:cubicBezTo>
                    <a:lnTo>
                      <a:pt x="2358" y="506"/>
                    </a:lnTo>
                    <a:cubicBezTo>
                      <a:pt x="2406" y="423"/>
                      <a:pt x="2477" y="351"/>
                      <a:pt x="2477" y="268"/>
                    </a:cubicBezTo>
                    <a:cubicBezTo>
                      <a:pt x="2489" y="161"/>
                      <a:pt x="2442" y="89"/>
                      <a:pt x="2347" y="54"/>
                    </a:cubicBezTo>
                    <a:cubicBezTo>
                      <a:pt x="2293" y="18"/>
                      <a:pt x="2239" y="0"/>
                      <a:pt x="2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36"/>
              <p:cNvSpPr/>
              <p:nvPr/>
            </p:nvSpPr>
            <p:spPr>
              <a:xfrm>
                <a:off x="6922873" y="2174887"/>
                <a:ext cx="53851" cy="68463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741" extrusionOk="0">
                    <a:moveTo>
                      <a:pt x="1841" y="0"/>
                    </a:moveTo>
                    <a:cubicBezTo>
                      <a:pt x="1781" y="0"/>
                      <a:pt x="1722" y="24"/>
                      <a:pt x="1667" y="73"/>
                    </a:cubicBezTo>
                    <a:cubicBezTo>
                      <a:pt x="1607" y="121"/>
                      <a:pt x="1560" y="192"/>
                      <a:pt x="1512" y="252"/>
                    </a:cubicBezTo>
                    <a:cubicBezTo>
                      <a:pt x="1072" y="883"/>
                      <a:pt x="643" y="1502"/>
                      <a:pt x="191" y="2133"/>
                    </a:cubicBezTo>
                    <a:cubicBezTo>
                      <a:pt x="119" y="2228"/>
                      <a:pt x="48" y="2324"/>
                      <a:pt x="24" y="2443"/>
                    </a:cubicBezTo>
                    <a:cubicBezTo>
                      <a:pt x="0" y="2586"/>
                      <a:pt x="107" y="2728"/>
                      <a:pt x="262" y="2740"/>
                    </a:cubicBezTo>
                    <a:cubicBezTo>
                      <a:pt x="441" y="2740"/>
                      <a:pt x="524" y="2621"/>
                      <a:pt x="607" y="2502"/>
                    </a:cubicBezTo>
                    <a:cubicBezTo>
                      <a:pt x="1060" y="1871"/>
                      <a:pt x="1488" y="1252"/>
                      <a:pt x="1929" y="621"/>
                    </a:cubicBezTo>
                    <a:cubicBezTo>
                      <a:pt x="1988" y="538"/>
                      <a:pt x="2048" y="442"/>
                      <a:pt x="2096" y="359"/>
                    </a:cubicBezTo>
                    <a:cubicBezTo>
                      <a:pt x="2155" y="240"/>
                      <a:pt x="2131" y="133"/>
                      <a:pt x="2012" y="61"/>
                    </a:cubicBezTo>
                    <a:cubicBezTo>
                      <a:pt x="1955" y="21"/>
                      <a:pt x="1897" y="0"/>
                      <a:pt x="18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36"/>
              <p:cNvSpPr/>
              <p:nvPr/>
            </p:nvSpPr>
            <p:spPr>
              <a:xfrm>
                <a:off x="6957369" y="2180907"/>
                <a:ext cx="53552" cy="65816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635" extrusionOk="0">
                    <a:moveTo>
                      <a:pt x="1883" y="0"/>
                    </a:moveTo>
                    <a:cubicBezTo>
                      <a:pt x="1844" y="0"/>
                      <a:pt x="1803" y="8"/>
                      <a:pt x="1762" y="23"/>
                    </a:cubicBezTo>
                    <a:cubicBezTo>
                      <a:pt x="1667" y="70"/>
                      <a:pt x="1596" y="142"/>
                      <a:pt x="1536" y="237"/>
                    </a:cubicBezTo>
                    <a:cubicBezTo>
                      <a:pt x="1072" y="856"/>
                      <a:pt x="607" y="1475"/>
                      <a:pt x="155" y="2083"/>
                    </a:cubicBezTo>
                    <a:cubicBezTo>
                      <a:pt x="107" y="2154"/>
                      <a:pt x="60" y="2225"/>
                      <a:pt x="36" y="2321"/>
                    </a:cubicBezTo>
                    <a:cubicBezTo>
                      <a:pt x="0" y="2428"/>
                      <a:pt x="36" y="2523"/>
                      <a:pt x="131" y="2583"/>
                    </a:cubicBezTo>
                    <a:cubicBezTo>
                      <a:pt x="182" y="2619"/>
                      <a:pt x="234" y="2635"/>
                      <a:pt x="284" y="2635"/>
                    </a:cubicBezTo>
                    <a:cubicBezTo>
                      <a:pt x="350" y="2635"/>
                      <a:pt x="415" y="2606"/>
                      <a:pt x="476" y="2559"/>
                    </a:cubicBezTo>
                    <a:cubicBezTo>
                      <a:pt x="524" y="2511"/>
                      <a:pt x="548" y="2452"/>
                      <a:pt x="595" y="2404"/>
                    </a:cubicBezTo>
                    <a:cubicBezTo>
                      <a:pt x="1072" y="1773"/>
                      <a:pt x="1548" y="1142"/>
                      <a:pt x="2024" y="499"/>
                    </a:cubicBezTo>
                    <a:cubicBezTo>
                      <a:pt x="2084" y="428"/>
                      <a:pt x="2143" y="344"/>
                      <a:pt x="2143" y="237"/>
                    </a:cubicBezTo>
                    <a:cubicBezTo>
                      <a:pt x="2143" y="97"/>
                      <a:pt x="2026" y="0"/>
                      <a:pt x="18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36"/>
              <p:cNvSpPr/>
              <p:nvPr/>
            </p:nvSpPr>
            <p:spPr>
              <a:xfrm>
                <a:off x="6993038" y="2185528"/>
                <a:ext cx="50305" cy="6109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2446" extrusionOk="0">
                    <a:moveTo>
                      <a:pt x="1710" y="1"/>
                    </a:moveTo>
                    <a:cubicBezTo>
                      <a:pt x="1602" y="1"/>
                      <a:pt x="1488" y="80"/>
                      <a:pt x="1358" y="243"/>
                    </a:cubicBezTo>
                    <a:cubicBezTo>
                      <a:pt x="942" y="778"/>
                      <a:pt x="537" y="1326"/>
                      <a:pt x="132" y="1862"/>
                    </a:cubicBezTo>
                    <a:cubicBezTo>
                      <a:pt x="72" y="1957"/>
                      <a:pt x="1" y="2064"/>
                      <a:pt x="1" y="2183"/>
                    </a:cubicBezTo>
                    <a:cubicBezTo>
                      <a:pt x="1" y="2326"/>
                      <a:pt x="72" y="2421"/>
                      <a:pt x="239" y="2445"/>
                    </a:cubicBezTo>
                    <a:cubicBezTo>
                      <a:pt x="394" y="2445"/>
                      <a:pt x="477" y="2362"/>
                      <a:pt x="549" y="2255"/>
                    </a:cubicBezTo>
                    <a:cubicBezTo>
                      <a:pt x="953" y="1671"/>
                      <a:pt x="1382" y="1100"/>
                      <a:pt x="1823" y="552"/>
                    </a:cubicBezTo>
                    <a:cubicBezTo>
                      <a:pt x="2001" y="314"/>
                      <a:pt x="2013" y="147"/>
                      <a:pt x="1858" y="52"/>
                    </a:cubicBezTo>
                    <a:cubicBezTo>
                      <a:pt x="1809" y="18"/>
                      <a:pt x="1760" y="1"/>
                      <a:pt x="17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6"/>
              <p:cNvSpPr/>
              <p:nvPr/>
            </p:nvSpPr>
            <p:spPr>
              <a:xfrm>
                <a:off x="6197517" y="1821464"/>
                <a:ext cx="1068213" cy="752722"/>
              </a:xfrm>
              <a:custGeom>
                <a:avLst/>
                <a:gdLst/>
                <a:ahLst/>
                <a:cxnLst/>
                <a:rect l="l" t="t" r="r" b="b"/>
                <a:pathLst>
                  <a:path w="42767" h="30136" extrusionOk="0">
                    <a:moveTo>
                      <a:pt x="42324" y="1"/>
                    </a:moveTo>
                    <a:cubicBezTo>
                      <a:pt x="42291" y="1"/>
                      <a:pt x="42256" y="3"/>
                      <a:pt x="42219" y="6"/>
                    </a:cubicBezTo>
                    <a:cubicBezTo>
                      <a:pt x="41981" y="42"/>
                      <a:pt x="41838" y="185"/>
                      <a:pt x="41755" y="399"/>
                    </a:cubicBezTo>
                    <a:cubicBezTo>
                      <a:pt x="41683" y="602"/>
                      <a:pt x="41672" y="816"/>
                      <a:pt x="41672" y="1042"/>
                    </a:cubicBezTo>
                    <a:cubicBezTo>
                      <a:pt x="41553" y="4578"/>
                      <a:pt x="41505" y="8126"/>
                      <a:pt x="41672" y="11663"/>
                    </a:cubicBezTo>
                    <a:cubicBezTo>
                      <a:pt x="41743" y="13306"/>
                      <a:pt x="41731" y="14949"/>
                      <a:pt x="41707" y="16592"/>
                    </a:cubicBezTo>
                    <a:cubicBezTo>
                      <a:pt x="41683" y="17508"/>
                      <a:pt x="41660" y="18425"/>
                      <a:pt x="41624" y="19342"/>
                    </a:cubicBezTo>
                    <a:cubicBezTo>
                      <a:pt x="41612" y="19735"/>
                      <a:pt x="41481" y="20068"/>
                      <a:pt x="41136" y="20306"/>
                    </a:cubicBezTo>
                    <a:cubicBezTo>
                      <a:pt x="41017" y="20402"/>
                      <a:pt x="40933" y="20509"/>
                      <a:pt x="40814" y="20592"/>
                    </a:cubicBezTo>
                    <a:cubicBezTo>
                      <a:pt x="38135" y="22842"/>
                      <a:pt x="35409" y="25045"/>
                      <a:pt x="32801" y="27379"/>
                    </a:cubicBezTo>
                    <a:cubicBezTo>
                      <a:pt x="32361" y="27772"/>
                      <a:pt x="31885" y="28141"/>
                      <a:pt x="31420" y="28510"/>
                    </a:cubicBezTo>
                    <a:cubicBezTo>
                      <a:pt x="31015" y="28843"/>
                      <a:pt x="30551" y="29022"/>
                      <a:pt x="30003" y="29022"/>
                    </a:cubicBezTo>
                    <a:cubicBezTo>
                      <a:pt x="29837" y="29022"/>
                      <a:pt x="29682" y="29034"/>
                      <a:pt x="29515" y="29046"/>
                    </a:cubicBezTo>
                    <a:cubicBezTo>
                      <a:pt x="28348" y="29135"/>
                      <a:pt x="27180" y="29225"/>
                      <a:pt x="26003" y="29225"/>
                    </a:cubicBezTo>
                    <a:cubicBezTo>
                      <a:pt x="25932" y="29225"/>
                      <a:pt x="25860" y="29225"/>
                      <a:pt x="25789" y="29224"/>
                    </a:cubicBezTo>
                    <a:cubicBezTo>
                      <a:pt x="22336" y="29177"/>
                      <a:pt x="18871" y="29177"/>
                      <a:pt x="15418" y="29081"/>
                    </a:cubicBezTo>
                    <a:cubicBezTo>
                      <a:pt x="11846" y="28974"/>
                      <a:pt x="8286" y="28927"/>
                      <a:pt x="4715" y="28843"/>
                    </a:cubicBezTo>
                    <a:cubicBezTo>
                      <a:pt x="3333" y="28807"/>
                      <a:pt x="1964" y="28760"/>
                      <a:pt x="583" y="28700"/>
                    </a:cubicBezTo>
                    <a:cubicBezTo>
                      <a:pt x="487" y="28698"/>
                      <a:pt x="407" y="28696"/>
                      <a:pt x="340" y="28696"/>
                    </a:cubicBezTo>
                    <a:cubicBezTo>
                      <a:pt x="0" y="28696"/>
                      <a:pt x="2" y="28755"/>
                      <a:pt x="12" y="29212"/>
                    </a:cubicBezTo>
                    <a:cubicBezTo>
                      <a:pt x="12" y="29462"/>
                      <a:pt x="12" y="29462"/>
                      <a:pt x="309" y="29498"/>
                    </a:cubicBezTo>
                    <a:cubicBezTo>
                      <a:pt x="1369" y="29569"/>
                      <a:pt x="2417" y="29629"/>
                      <a:pt x="3464" y="29641"/>
                    </a:cubicBezTo>
                    <a:cubicBezTo>
                      <a:pt x="7489" y="29677"/>
                      <a:pt x="11501" y="29831"/>
                      <a:pt x="16192" y="29915"/>
                    </a:cubicBezTo>
                    <a:cubicBezTo>
                      <a:pt x="17026" y="29939"/>
                      <a:pt x="18514" y="29986"/>
                      <a:pt x="19966" y="30046"/>
                    </a:cubicBezTo>
                    <a:cubicBezTo>
                      <a:pt x="21460" y="30095"/>
                      <a:pt x="22945" y="30135"/>
                      <a:pt x="24436" y="30135"/>
                    </a:cubicBezTo>
                    <a:cubicBezTo>
                      <a:pt x="24763" y="30135"/>
                      <a:pt x="25091" y="30133"/>
                      <a:pt x="25420" y="30129"/>
                    </a:cubicBezTo>
                    <a:cubicBezTo>
                      <a:pt x="27158" y="30117"/>
                      <a:pt x="28884" y="30070"/>
                      <a:pt x="30623" y="30058"/>
                    </a:cubicBezTo>
                    <a:cubicBezTo>
                      <a:pt x="30849" y="30046"/>
                      <a:pt x="31015" y="29986"/>
                      <a:pt x="31182" y="29855"/>
                    </a:cubicBezTo>
                    <a:cubicBezTo>
                      <a:pt x="32730" y="28617"/>
                      <a:pt x="34242" y="27355"/>
                      <a:pt x="35766" y="26081"/>
                    </a:cubicBezTo>
                    <a:cubicBezTo>
                      <a:pt x="37314" y="24807"/>
                      <a:pt x="38755" y="23438"/>
                      <a:pt x="40267" y="22128"/>
                    </a:cubicBezTo>
                    <a:cubicBezTo>
                      <a:pt x="40969" y="21521"/>
                      <a:pt x="41695" y="20937"/>
                      <a:pt x="42374" y="20295"/>
                    </a:cubicBezTo>
                    <a:cubicBezTo>
                      <a:pt x="42529" y="20128"/>
                      <a:pt x="42624" y="19973"/>
                      <a:pt x="42636" y="19735"/>
                    </a:cubicBezTo>
                    <a:cubicBezTo>
                      <a:pt x="42696" y="18675"/>
                      <a:pt x="42707" y="17628"/>
                      <a:pt x="42731" y="16592"/>
                    </a:cubicBezTo>
                    <a:cubicBezTo>
                      <a:pt x="42767" y="14103"/>
                      <a:pt x="42684" y="11603"/>
                      <a:pt x="42684" y="9103"/>
                    </a:cubicBezTo>
                    <a:cubicBezTo>
                      <a:pt x="42684" y="6352"/>
                      <a:pt x="42707" y="3578"/>
                      <a:pt x="42743" y="816"/>
                    </a:cubicBezTo>
                    <a:lnTo>
                      <a:pt x="42743" y="423"/>
                    </a:lnTo>
                    <a:cubicBezTo>
                      <a:pt x="42743" y="136"/>
                      <a:pt x="42601" y="1"/>
                      <a:pt x="42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6"/>
              <p:cNvSpPr/>
              <p:nvPr/>
            </p:nvSpPr>
            <p:spPr>
              <a:xfrm>
                <a:off x="6443457" y="2457445"/>
                <a:ext cx="343191" cy="67539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2704" extrusionOk="0">
                    <a:moveTo>
                      <a:pt x="4739" y="1"/>
                    </a:moveTo>
                    <a:cubicBezTo>
                      <a:pt x="4501" y="1"/>
                      <a:pt x="4310" y="48"/>
                      <a:pt x="4096" y="132"/>
                    </a:cubicBezTo>
                    <a:cubicBezTo>
                      <a:pt x="2881" y="703"/>
                      <a:pt x="1679" y="1251"/>
                      <a:pt x="453" y="1811"/>
                    </a:cubicBezTo>
                    <a:cubicBezTo>
                      <a:pt x="345" y="1858"/>
                      <a:pt x="238" y="1906"/>
                      <a:pt x="143" y="1977"/>
                    </a:cubicBezTo>
                    <a:cubicBezTo>
                      <a:pt x="48" y="2037"/>
                      <a:pt x="0" y="2132"/>
                      <a:pt x="24" y="2227"/>
                    </a:cubicBezTo>
                    <a:cubicBezTo>
                      <a:pt x="48" y="2334"/>
                      <a:pt x="131" y="2394"/>
                      <a:pt x="226" y="2430"/>
                    </a:cubicBezTo>
                    <a:cubicBezTo>
                      <a:pt x="334" y="2442"/>
                      <a:pt x="441" y="2454"/>
                      <a:pt x="548" y="2454"/>
                    </a:cubicBezTo>
                    <a:cubicBezTo>
                      <a:pt x="3620" y="2549"/>
                      <a:pt x="6715" y="2620"/>
                      <a:pt x="9799" y="2704"/>
                    </a:cubicBezTo>
                    <a:cubicBezTo>
                      <a:pt x="9930" y="2680"/>
                      <a:pt x="10037" y="2680"/>
                      <a:pt x="10156" y="2680"/>
                    </a:cubicBezTo>
                    <a:cubicBezTo>
                      <a:pt x="10204" y="2656"/>
                      <a:pt x="10263" y="2632"/>
                      <a:pt x="10311" y="2608"/>
                    </a:cubicBezTo>
                    <a:cubicBezTo>
                      <a:pt x="11275" y="1930"/>
                      <a:pt x="12299" y="1370"/>
                      <a:pt x="13299" y="739"/>
                    </a:cubicBezTo>
                    <a:cubicBezTo>
                      <a:pt x="13395" y="679"/>
                      <a:pt x="13490" y="620"/>
                      <a:pt x="13585" y="549"/>
                    </a:cubicBezTo>
                    <a:cubicBezTo>
                      <a:pt x="13692" y="477"/>
                      <a:pt x="13740" y="358"/>
                      <a:pt x="13692" y="227"/>
                    </a:cubicBezTo>
                    <a:cubicBezTo>
                      <a:pt x="13669" y="84"/>
                      <a:pt x="13561" y="25"/>
                      <a:pt x="13419" y="13"/>
                    </a:cubicBezTo>
                    <a:lnTo>
                      <a:pt x="13216" y="13"/>
                    </a:lnTo>
                    <a:cubicBezTo>
                      <a:pt x="10394" y="13"/>
                      <a:pt x="7561" y="13"/>
                      <a:pt x="47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6"/>
              <p:cNvSpPr/>
              <p:nvPr/>
            </p:nvSpPr>
            <p:spPr>
              <a:xfrm>
                <a:off x="6402417" y="2419078"/>
                <a:ext cx="642971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25742" h="1121" extrusionOk="0">
                    <a:moveTo>
                      <a:pt x="357" y="1"/>
                    </a:moveTo>
                    <a:cubicBezTo>
                      <a:pt x="167" y="13"/>
                      <a:pt x="24" y="72"/>
                      <a:pt x="12" y="239"/>
                    </a:cubicBezTo>
                    <a:cubicBezTo>
                      <a:pt x="0" y="394"/>
                      <a:pt x="119" y="489"/>
                      <a:pt x="357" y="513"/>
                    </a:cubicBezTo>
                    <a:cubicBezTo>
                      <a:pt x="941" y="525"/>
                      <a:pt x="1500" y="537"/>
                      <a:pt x="2084" y="549"/>
                    </a:cubicBezTo>
                    <a:cubicBezTo>
                      <a:pt x="6132" y="656"/>
                      <a:pt x="10192" y="751"/>
                      <a:pt x="14240" y="846"/>
                    </a:cubicBezTo>
                    <a:lnTo>
                      <a:pt x="25229" y="1120"/>
                    </a:lnTo>
                    <a:cubicBezTo>
                      <a:pt x="25325" y="1120"/>
                      <a:pt x="25432" y="1120"/>
                      <a:pt x="25539" y="1108"/>
                    </a:cubicBezTo>
                    <a:cubicBezTo>
                      <a:pt x="25670" y="1072"/>
                      <a:pt x="25741" y="1001"/>
                      <a:pt x="25741" y="870"/>
                    </a:cubicBezTo>
                    <a:cubicBezTo>
                      <a:pt x="25741" y="763"/>
                      <a:pt x="25682" y="668"/>
                      <a:pt x="25563" y="644"/>
                    </a:cubicBezTo>
                    <a:cubicBezTo>
                      <a:pt x="25479" y="608"/>
                      <a:pt x="25384" y="608"/>
                      <a:pt x="25301" y="608"/>
                    </a:cubicBezTo>
                    <a:cubicBezTo>
                      <a:pt x="22205" y="537"/>
                      <a:pt x="19122" y="465"/>
                      <a:pt x="16026" y="394"/>
                    </a:cubicBezTo>
                    <a:cubicBezTo>
                      <a:pt x="12859" y="310"/>
                      <a:pt x="9692" y="239"/>
                      <a:pt x="6537" y="168"/>
                    </a:cubicBezTo>
                    <a:cubicBezTo>
                      <a:pt x="4524" y="120"/>
                      <a:pt x="2512" y="60"/>
                      <a:pt x="500" y="13"/>
                    </a:cubicBezTo>
                    <a:cubicBezTo>
                      <a:pt x="441" y="1"/>
                      <a:pt x="369" y="1"/>
                      <a:pt x="3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6"/>
              <p:cNvSpPr/>
              <p:nvPr/>
            </p:nvSpPr>
            <p:spPr>
              <a:xfrm>
                <a:off x="6442858" y="2385507"/>
                <a:ext cx="639099" cy="27950"/>
              </a:xfrm>
              <a:custGeom>
                <a:avLst/>
                <a:gdLst/>
                <a:ahLst/>
                <a:cxnLst/>
                <a:rect l="l" t="t" r="r" b="b"/>
                <a:pathLst>
                  <a:path w="25587" h="1119" extrusionOk="0">
                    <a:moveTo>
                      <a:pt x="376" y="1"/>
                    </a:moveTo>
                    <a:cubicBezTo>
                      <a:pt x="352" y="1"/>
                      <a:pt x="330" y="3"/>
                      <a:pt x="310" y="11"/>
                    </a:cubicBezTo>
                    <a:cubicBezTo>
                      <a:pt x="155" y="23"/>
                      <a:pt x="36" y="83"/>
                      <a:pt x="12" y="250"/>
                    </a:cubicBezTo>
                    <a:cubicBezTo>
                      <a:pt x="0" y="404"/>
                      <a:pt x="119" y="488"/>
                      <a:pt x="286" y="500"/>
                    </a:cubicBezTo>
                    <a:cubicBezTo>
                      <a:pt x="417" y="511"/>
                      <a:pt x="536" y="511"/>
                      <a:pt x="667" y="511"/>
                    </a:cubicBezTo>
                    <a:cubicBezTo>
                      <a:pt x="6561" y="666"/>
                      <a:pt x="12442" y="809"/>
                      <a:pt x="18336" y="964"/>
                    </a:cubicBezTo>
                    <a:cubicBezTo>
                      <a:pt x="20574" y="1023"/>
                      <a:pt x="22789" y="1059"/>
                      <a:pt x="25015" y="1119"/>
                    </a:cubicBezTo>
                    <a:lnTo>
                      <a:pt x="25242" y="1119"/>
                    </a:lnTo>
                    <a:cubicBezTo>
                      <a:pt x="25432" y="1107"/>
                      <a:pt x="25551" y="1059"/>
                      <a:pt x="25575" y="881"/>
                    </a:cubicBezTo>
                    <a:cubicBezTo>
                      <a:pt x="25587" y="726"/>
                      <a:pt x="25468" y="631"/>
                      <a:pt x="25230" y="619"/>
                    </a:cubicBezTo>
                    <a:cubicBezTo>
                      <a:pt x="24646" y="607"/>
                      <a:pt x="24087" y="583"/>
                      <a:pt x="23503" y="571"/>
                    </a:cubicBezTo>
                    <a:cubicBezTo>
                      <a:pt x="20312" y="500"/>
                      <a:pt x="17145" y="404"/>
                      <a:pt x="13966" y="333"/>
                    </a:cubicBezTo>
                    <a:cubicBezTo>
                      <a:pt x="10514" y="238"/>
                      <a:pt x="7061" y="166"/>
                      <a:pt x="3608" y="83"/>
                    </a:cubicBezTo>
                    <a:cubicBezTo>
                      <a:pt x="2572" y="47"/>
                      <a:pt x="1548" y="35"/>
                      <a:pt x="512" y="11"/>
                    </a:cubicBezTo>
                    <a:cubicBezTo>
                      <a:pt x="473" y="11"/>
                      <a:pt x="422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36"/>
              <p:cNvSpPr/>
              <p:nvPr/>
            </p:nvSpPr>
            <p:spPr>
              <a:xfrm>
                <a:off x="6501733" y="2359005"/>
                <a:ext cx="606703" cy="22854"/>
              </a:xfrm>
              <a:custGeom>
                <a:avLst/>
                <a:gdLst/>
                <a:ahLst/>
                <a:cxnLst/>
                <a:rect l="l" t="t" r="r" b="b"/>
                <a:pathLst>
                  <a:path w="24290" h="915" extrusionOk="0">
                    <a:moveTo>
                      <a:pt x="322" y="1"/>
                    </a:moveTo>
                    <a:cubicBezTo>
                      <a:pt x="120" y="13"/>
                      <a:pt x="1" y="96"/>
                      <a:pt x="13" y="251"/>
                    </a:cubicBezTo>
                    <a:cubicBezTo>
                      <a:pt x="25" y="429"/>
                      <a:pt x="156" y="489"/>
                      <a:pt x="334" y="501"/>
                    </a:cubicBezTo>
                    <a:cubicBezTo>
                      <a:pt x="918" y="513"/>
                      <a:pt x="1513" y="537"/>
                      <a:pt x="2096" y="537"/>
                    </a:cubicBezTo>
                    <a:cubicBezTo>
                      <a:pt x="5144" y="596"/>
                      <a:pt x="8192" y="632"/>
                      <a:pt x="11252" y="691"/>
                    </a:cubicBezTo>
                    <a:cubicBezTo>
                      <a:pt x="14550" y="751"/>
                      <a:pt x="17872" y="799"/>
                      <a:pt x="21170" y="858"/>
                    </a:cubicBezTo>
                    <a:cubicBezTo>
                      <a:pt x="22051" y="870"/>
                      <a:pt x="22920" y="894"/>
                      <a:pt x="23789" y="906"/>
                    </a:cubicBezTo>
                    <a:cubicBezTo>
                      <a:pt x="23831" y="912"/>
                      <a:pt x="23870" y="915"/>
                      <a:pt x="23909" y="915"/>
                    </a:cubicBezTo>
                    <a:cubicBezTo>
                      <a:pt x="23947" y="915"/>
                      <a:pt x="23986" y="912"/>
                      <a:pt x="24028" y="906"/>
                    </a:cubicBezTo>
                    <a:cubicBezTo>
                      <a:pt x="24170" y="870"/>
                      <a:pt x="24290" y="810"/>
                      <a:pt x="24290" y="668"/>
                    </a:cubicBezTo>
                    <a:cubicBezTo>
                      <a:pt x="24290" y="501"/>
                      <a:pt x="24182" y="418"/>
                      <a:pt x="24016" y="418"/>
                    </a:cubicBezTo>
                    <a:cubicBezTo>
                      <a:pt x="23635" y="394"/>
                      <a:pt x="23242" y="382"/>
                      <a:pt x="22837" y="382"/>
                    </a:cubicBezTo>
                    <a:cubicBezTo>
                      <a:pt x="18765" y="310"/>
                      <a:pt x="14681" y="251"/>
                      <a:pt x="10609" y="179"/>
                    </a:cubicBezTo>
                    <a:cubicBezTo>
                      <a:pt x="7228" y="120"/>
                      <a:pt x="3847" y="60"/>
                      <a:pt x="4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36"/>
              <p:cNvSpPr/>
              <p:nvPr/>
            </p:nvSpPr>
            <p:spPr>
              <a:xfrm>
                <a:off x="6551415" y="2331653"/>
                <a:ext cx="585573" cy="17284"/>
              </a:xfrm>
              <a:custGeom>
                <a:avLst/>
                <a:gdLst/>
                <a:ahLst/>
                <a:cxnLst/>
                <a:rect l="l" t="t" r="r" b="b"/>
                <a:pathLst>
                  <a:path w="23444" h="692" extrusionOk="0">
                    <a:moveTo>
                      <a:pt x="643" y="0"/>
                    </a:moveTo>
                    <a:cubicBezTo>
                      <a:pt x="500" y="0"/>
                      <a:pt x="369" y="0"/>
                      <a:pt x="250" y="24"/>
                    </a:cubicBezTo>
                    <a:cubicBezTo>
                      <a:pt x="107" y="36"/>
                      <a:pt x="0" y="108"/>
                      <a:pt x="0" y="239"/>
                    </a:cubicBezTo>
                    <a:cubicBezTo>
                      <a:pt x="0" y="405"/>
                      <a:pt x="119" y="477"/>
                      <a:pt x="262" y="501"/>
                    </a:cubicBezTo>
                    <a:cubicBezTo>
                      <a:pt x="334" y="512"/>
                      <a:pt x="405" y="512"/>
                      <a:pt x="464" y="512"/>
                    </a:cubicBezTo>
                    <a:cubicBezTo>
                      <a:pt x="3929" y="536"/>
                      <a:pt x="7394" y="560"/>
                      <a:pt x="10859" y="584"/>
                    </a:cubicBezTo>
                    <a:cubicBezTo>
                      <a:pt x="13883" y="620"/>
                      <a:pt x="16907" y="632"/>
                      <a:pt x="19943" y="655"/>
                    </a:cubicBezTo>
                    <a:cubicBezTo>
                      <a:pt x="20919" y="679"/>
                      <a:pt x="21896" y="679"/>
                      <a:pt x="22872" y="691"/>
                    </a:cubicBezTo>
                    <a:cubicBezTo>
                      <a:pt x="22932" y="691"/>
                      <a:pt x="23015" y="679"/>
                      <a:pt x="23170" y="679"/>
                    </a:cubicBezTo>
                    <a:cubicBezTo>
                      <a:pt x="23253" y="679"/>
                      <a:pt x="23408" y="632"/>
                      <a:pt x="23432" y="453"/>
                    </a:cubicBezTo>
                    <a:cubicBezTo>
                      <a:pt x="23444" y="298"/>
                      <a:pt x="23324" y="203"/>
                      <a:pt x="23086" y="203"/>
                    </a:cubicBezTo>
                    <a:cubicBezTo>
                      <a:pt x="22396" y="179"/>
                      <a:pt x="21705" y="179"/>
                      <a:pt x="21015" y="167"/>
                    </a:cubicBezTo>
                    <a:cubicBezTo>
                      <a:pt x="18110" y="143"/>
                      <a:pt x="15193" y="120"/>
                      <a:pt x="12299" y="96"/>
                    </a:cubicBezTo>
                    <a:cubicBezTo>
                      <a:pt x="9573" y="84"/>
                      <a:pt x="6846" y="48"/>
                      <a:pt x="4120" y="36"/>
                    </a:cubicBezTo>
                    <a:cubicBezTo>
                      <a:pt x="2965" y="24"/>
                      <a:pt x="1798" y="24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6"/>
              <p:cNvSpPr/>
              <p:nvPr/>
            </p:nvSpPr>
            <p:spPr>
              <a:xfrm>
                <a:off x="6790811" y="1630951"/>
                <a:ext cx="168948" cy="44460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17800" extrusionOk="0">
                    <a:moveTo>
                      <a:pt x="5622" y="0"/>
                    </a:moveTo>
                    <a:cubicBezTo>
                      <a:pt x="5512" y="0"/>
                      <a:pt x="5417" y="80"/>
                      <a:pt x="5406" y="192"/>
                    </a:cubicBezTo>
                    <a:cubicBezTo>
                      <a:pt x="5370" y="359"/>
                      <a:pt x="5358" y="537"/>
                      <a:pt x="5347" y="716"/>
                    </a:cubicBezTo>
                    <a:cubicBezTo>
                      <a:pt x="5287" y="2145"/>
                      <a:pt x="5216" y="3573"/>
                      <a:pt x="5156" y="5002"/>
                    </a:cubicBezTo>
                    <a:cubicBezTo>
                      <a:pt x="5132" y="5276"/>
                      <a:pt x="5061" y="5454"/>
                      <a:pt x="4870" y="5633"/>
                    </a:cubicBezTo>
                    <a:cubicBezTo>
                      <a:pt x="4418" y="6050"/>
                      <a:pt x="4394" y="6502"/>
                      <a:pt x="4775" y="6967"/>
                    </a:cubicBezTo>
                    <a:cubicBezTo>
                      <a:pt x="4870" y="7074"/>
                      <a:pt x="4894" y="7181"/>
                      <a:pt x="4894" y="7312"/>
                    </a:cubicBezTo>
                    <a:cubicBezTo>
                      <a:pt x="4835" y="8455"/>
                      <a:pt x="4811" y="9622"/>
                      <a:pt x="4739" y="10765"/>
                    </a:cubicBezTo>
                    <a:cubicBezTo>
                      <a:pt x="4656" y="11943"/>
                      <a:pt x="4632" y="13110"/>
                      <a:pt x="4477" y="14289"/>
                    </a:cubicBezTo>
                    <a:cubicBezTo>
                      <a:pt x="4418" y="14765"/>
                      <a:pt x="4299" y="15218"/>
                      <a:pt x="4108" y="15646"/>
                    </a:cubicBezTo>
                    <a:cubicBezTo>
                      <a:pt x="3954" y="16003"/>
                      <a:pt x="3692" y="16253"/>
                      <a:pt x="3382" y="16444"/>
                    </a:cubicBezTo>
                    <a:cubicBezTo>
                      <a:pt x="3217" y="16540"/>
                      <a:pt x="3044" y="16586"/>
                      <a:pt x="2871" y="16586"/>
                    </a:cubicBezTo>
                    <a:cubicBezTo>
                      <a:pt x="2507" y="16586"/>
                      <a:pt x="2145" y="16379"/>
                      <a:pt x="1870" y="15991"/>
                    </a:cubicBezTo>
                    <a:cubicBezTo>
                      <a:pt x="1489" y="15420"/>
                      <a:pt x="1382" y="14753"/>
                      <a:pt x="1310" y="13991"/>
                    </a:cubicBezTo>
                    <a:lnTo>
                      <a:pt x="1310" y="13991"/>
                    </a:lnTo>
                    <a:cubicBezTo>
                      <a:pt x="1834" y="14337"/>
                      <a:pt x="2299" y="14598"/>
                      <a:pt x="2763" y="14813"/>
                    </a:cubicBezTo>
                    <a:cubicBezTo>
                      <a:pt x="2924" y="14884"/>
                      <a:pt x="3043" y="14920"/>
                      <a:pt x="3135" y="14920"/>
                    </a:cubicBezTo>
                    <a:cubicBezTo>
                      <a:pt x="3227" y="14920"/>
                      <a:pt x="3293" y="14884"/>
                      <a:pt x="3346" y="14813"/>
                    </a:cubicBezTo>
                    <a:cubicBezTo>
                      <a:pt x="3501" y="14598"/>
                      <a:pt x="3346" y="14420"/>
                      <a:pt x="3239" y="14253"/>
                    </a:cubicBezTo>
                    <a:cubicBezTo>
                      <a:pt x="2822" y="13634"/>
                      <a:pt x="2346" y="13027"/>
                      <a:pt x="1810" y="12491"/>
                    </a:cubicBezTo>
                    <a:cubicBezTo>
                      <a:pt x="1656" y="12324"/>
                      <a:pt x="1489" y="12158"/>
                      <a:pt x="1275" y="12062"/>
                    </a:cubicBezTo>
                    <a:cubicBezTo>
                      <a:pt x="1152" y="11998"/>
                      <a:pt x="1026" y="11967"/>
                      <a:pt x="904" y="11967"/>
                    </a:cubicBezTo>
                    <a:cubicBezTo>
                      <a:pt x="599" y="11967"/>
                      <a:pt x="322" y="12159"/>
                      <a:pt x="203" y="12491"/>
                    </a:cubicBezTo>
                    <a:cubicBezTo>
                      <a:pt x="179" y="12574"/>
                      <a:pt x="167" y="12682"/>
                      <a:pt x="144" y="12789"/>
                    </a:cubicBezTo>
                    <a:cubicBezTo>
                      <a:pt x="1" y="13872"/>
                      <a:pt x="167" y="14932"/>
                      <a:pt x="548" y="15956"/>
                    </a:cubicBezTo>
                    <a:cubicBezTo>
                      <a:pt x="822" y="16670"/>
                      <a:pt x="1310" y="17182"/>
                      <a:pt x="1965" y="17539"/>
                    </a:cubicBezTo>
                    <a:cubicBezTo>
                      <a:pt x="2287" y="17713"/>
                      <a:pt x="2615" y="17800"/>
                      <a:pt x="2950" y="17800"/>
                    </a:cubicBezTo>
                    <a:cubicBezTo>
                      <a:pt x="3236" y="17800"/>
                      <a:pt x="3527" y="17737"/>
                      <a:pt x="3823" y="17611"/>
                    </a:cubicBezTo>
                    <a:cubicBezTo>
                      <a:pt x="4537" y="17313"/>
                      <a:pt x="4989" y="16777"/>
                      <a:pt x="5275" y="16075"/>
                    </a:cubicBezTo>
                    <a:cubicBezTo>
                      <a:pt x="5704" y="15003"/>
                      <a:pt x="5882" y="13884"/>
                      <a:pt x="5942" y="12741"/>
                    </a:cubicBezTo>
                    <a:cubicBezTo>
                      <a:pt x="6013" y="11003"/>
                      <a:pt x="6001" y="9276"/>
                      <a:pt x="6097" y="7538"/>
                    </a:cubicBezTo>
                    <a:cubicBezTo>
                      <a:pt x="6120" y="7359"/>
                      <a:pt x="6132" y="7205"/>
                      <a:pt x="6323" y="7098"/>
                    </a:cubicBezTo>
                    <a:cubicBezTo>
                      <a:pt x="6490" y="7014"/>
                      <a:pt x="6561" y="6848"/>
                      <a:pt x="6609" y="6669"/>
                    </a:cubicBezTo>
                    <a:cubicBezTo>
                      <a:pt x="6763" y="6109"/>
                      <a:pt x="6442" y="5526"/>
                      <a:pt x="5870" y="5395"/>
                    </a:cubicBezTo>
                    <a:cubicBezTo>
                      <a:pt x="5680" y="5347"/>
                      <a:pt x="5644" y="5276"/>
                      <a:pt x="5656" y="5109"/>
                    </a:cubicBezTo>
                    <a:lnTo>
                      <a:pt x="5656" y="4919"/>
                    </a:lnTo>
                    <a:cubicBezTo>
                      <a:pt x="5716" y="3466"/>
                      <a:pt x="5787" y="2025"/>
                      <a:pt x="5870" y="585"/>
                    </a:cubicBezTo>
                    <a:cubicBezTo>
                      <a:pt x="5882" y="466"/>
                      <a:pt x="5882" y="359"/>
                      <a:pt x="5882" y="240"/>
                    </a:cubicBezTo>
                    <a:cubicBezTo>
                      <a:pt x="5882" y="97"/>
                      <a:pt x="5787" y="1"/>
                      <a:pt x="5644" y="1"/>
                    </a:cubicBezTo>
                    <a:cubicBezTo>
                      <a:pt x="5637" y="1"/>
                      <a:pt x="5629" y="0"/>
                      <a:pt x="56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37" name="Google Shape;3237;p36"/>
            <p:cNvSpPr txBox="1"/>
            <p:nvPr/>
          </p:nvSpPr>
          <p:spPr>
            <a:xfrm>
              <a:off x="7288290" y="1957795"/>
              <a:ext cx="1492626" cy="7527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 algn="ctr"/>
              <a:r>
                <a:rPr lang="ru-RU" b="1" dirty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непреднамеренные и</a:t>
              </a:r>
            </a:p>
            <a:p>
              <a:pPr lvl="0" algn="ctr"/>
              <a:r>
                <a:rPr lang="ru-RU" b="1" dirty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преднамеренные </a:t>
              </a:r>
              <a:endParaRPr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292" name="Google Shape;3292;p36"/>
          <p:cNvGrpSpPr/>
          <p:nvPr/>
        </p:nvGrpSpPr>
        <p:grpSpPr>
          <a:xfrm>
            <a:off x="3718725" y="2501108"/>
            <a:ext cx="2037673" cy="861824"/>
            <a:chOff x="3718725" y="1911172"/>
            <a:chExt cx="2037673" cy="861824"/>
          </a:xfrm>
        </p:grpSpPr>
        <p:grpSp>
          <p:nvGrpSpPr>
            <p:cNvPr id="3293" name="Google Shape;3293;p36"/>
            <p:cNvGrpSpPr/>
            <p:nvPr/>
          </p:nvGrpSpPr>
          <p:grpSpPr>
            <a:xfrm>
              <a:off x="3718725" y="1911172"/>
              <a:ext cx="717351" cy="861824"/>
              <a:chOff x="3718725" y="1724072"/>
              <a:chExt cx="717351" cy="861824"/>
            </a:xfrm>
          </p:grpSpPr>
          <p:sp>
            <p:nvSpPr>
              <p:cNvPr id="3294" name="Google Shape;3294;p36"/>
              <p:cNvSpPr/>
              <p:nvPr/>
            </p:nvSpPr>
            <p:spPr>
              <a:xfrm>
                <a:off x="3718725" y="1724072"/>
                <a:ext cx="531172" cy="861824"/>
              </a:xfrm>
              <a:custGeom>
                <a:avLst/>
                <a:gdLst/>
                <a:ahLst/>
                <a:cxnLst/>
                <a:rect l="l" t="t" r="r" b="b"/>
                <a:pathLst>
                  <a:path w="21266" h="34504" extrusionOk="0">
                    <a:moveTo>
                      <a:pt x="19348" y="0"/>
                    </a:moveTo>
                    <a:cubicBezTo>
                      <a:pt x="17955" y="0"/>
                      <a:pt x="16574" y="12"/>
                      <a:pt x="15193" y="24"/>
                    </a:cubicBezTo>
                    <a:cubicBezTo>
                      <a:pt x="11968" y="49"/>
                      <a:pt x="8756" y="74"/>
                      <a:pt x="5547" y="74"/>
                    </a:cubicBezTo>
                    <a:cubicBezTo>
                      <a:pt x="4217" y="74"/>
                      <a:pt x="2889" y="70"/>
                      <a:pt x="1560" y="60"/>
                    </a:cubicBezTo>
                    <a:cubicBezTo>
                      <a:pt x="1334" y="60"/>
                      <a:pt x="1108" y="60"/>
                      <a:pt x="893" y="83"/>
                    </a:cubicBezTo>
                    <a:cubicBezTo>
                      <a:pt x="417" y="143"/>
                      <a:pt x="179" y="369"/>
                      <a:pt x="84" y="834"/>
                    </a:cubicBezTo>
                    <a:cubicBezTo>
                      <a:pt x="12" y="1203"/>
                      <a:pt x="0" y="1560"/>
                      <a:pt x="0" y="1929"/>
                    </a:cubicBezTo>
                    <a:cubicBezTo>
                      <a:pt x="12" y="2762"/>
                      <a:pt x="36" y="3596"/>
                      <a:pt x="36" y="4429"/>
                    </a:cubicBezTo>
                    <a:cubicBezTo>
                      <a:pt x="72" y="12514"/>
                      <a:pt x="108" y="20598"/>
                      <a:pt x="143" y="28670"/>
                    </a:cubicBezTo>
                    <a:cubicBezTo>
                      <a:pt x="155" y="29885"/>
                      <a:pt x="143" y="31075"/>
                      <a:pt x="143" y="32278"/>
                    </a:cubicBezTo>
                    <a:cubicBezTo>
                      <a:pt x="143" y="32695"/>
                      <a:pt x="203" y="33099"/>
                      <a:pt x="346" y="33480"/>
                    </a:cubicBezTo>
                    <a:cubicBezTo>
                      <a:pt x="560" y="34004"/>
                      <a:pt x="941" y="34326"/>
                      <a:pt x="1513" y="34421"/>
                    </a:cubicBezTo>
                    <a:cubicBezTo>
                      <a:pt x="1822" y="34469"/>
                      <a:pt x="2156" y="34492"/>
                      <a:pt x="2477" y="34492"/>
                    </a:cubicBezTo>
                    <a:cubicBezTo>
                      <a:pt x="2880" y="34500"/>
                      <a:pt x="3282" y="34504"/>
                      <a:pt x="3685" y="34504"/>
                    </a:cubicBezTo>
                    <a:cubicBezTo>
                      <a:pt x="5696" y="34504"/>
                      <a:pt x="7702" y="34421"/>
                      <a:pt x="9716" y="34421"/>
                    </a:cubicBezTo>
                    <a:cubicBezTo>
                      <a:pt x="10919" y="34421"/>
                      <a:pt x="12121" y="34350"/>
                      <a:pt x="13312" y="34302"/>
                    </a:cubicBezTo>
                    <a:cubicBezTo>
                      <a:pt x="14082" y="34274"/>
                      <a:pt x="14850" y="34262"/>
                      <a:pt x="15617" y="34262"/>
                    </a:cubicBezTo>
                    <a:cubicBezTo>
                      <a:pt x="16473" y="34262"/>
                      <a:pt x="17327" y="34277"/>
                      <a:pt x="18181" y="34302"/>
                    </a:cubicBezTo>
                    <a:cubicBezTo>
                      <a:pt x="18418" y="34307"/>
                      <a:pt x="18653" y="34310"/>
                      <a:pt x="18887" y="34310"/>
                    </a:cubicBezTo>
                    <a:cubicBezTo>
                      <a:pt x="19218" y="34310"/>
                      <a:pt x="19549" y="34304"/>
                      <a:pt x="19884" y="34290"/>
                    </a:cubicBezTo>
                    <a:cubicBezTo>
                      <a:pt x="20574" y="34242"/>
                      <a:pt x="21158" y="33897"/>
                      <a:pt x="21253" y="32897"/>
                    </a:cubicBezTo>
                    <a:cubicBezTo>
                      <a:pt x="21265" y="32778"/>
                      <a:pt x="21253" y="32683"/>
                      <a:pt x="21253" y="32564"/>
                    </a:cubicBezTo>
                    <a:cubicBezTo>
                      <a:pt x="21217" y="27349"/>
                      <a:pt x="21170" y="22158"/>
                      <a:pt x="21146" y="16943"/>
                    </a:cubicBezTo>
                    <a:lnTo>
                      <a:pt x="21146" y="15383"/>
                    </a:lnTo>
                    <a:cubicBezTo>
                      <a:pt x="21110" y="10668"/>
                      <a:pt x="21063" y="5965"/>
                      <a:pt x="21086" y="1250"/>
                    </a:cubicBezTo>
                    <a:cubicBezTo>
                      <a:pt x="21086" y="536"/>
                      <a:pt x="20789" y="179"/>
                      <a:pt x="20051" y="60"/>
                    </a:cubicBezTo>
                    <a:cubicBezTo>
                      <a:pt x="19824" y="12"/>
                      <a:pt x="19586" y="0"/>
                      <a:pt x="19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36"/>
              <p:cNvSpPr/>
              <p:nvPr/>
            </p:nvSpPr>
            <p:spPr>
              <a:xfrm>
                <a:off x="3772554" y="1792039"/>
                <a:ext cx="436282" cy="671995"/>
              </a:xfrm>
              <a:custGeom>
                <a:avLst/>
                <a:gdLst/>
                <a:ahLst/>
                <a:cxnLst/>
                <a:rect l="l" t="t" r="r" b="b"/>
                <a:pathLst>
                  <a:path w="17467" h="26904" extrusionOk="0">
                    <a:moveTo>
                      <a:pt x="6758" y="1"/>
                    </a:moveTo>
                    <a:cubicBezTo>
                      <a:pt x="5137" y="1"/>
                      <a:pt x="3508" y="34"/>
                      <a:pt x="1887" y="34"/>
                    </a:cubicBezTo>
                    <a:cubicBezTo>
                      <a:pt x="1552" y="34"/>
                      <a:pt x="1216" y="33"/>
                      <a:pt x="882" y="29"/>
                    </a:cubicBezTo>
                    <a:cubicBezTo>
                      <a:pt x="298" y="29"/>
                      <a:pt x="120" y="208"/>
                      <a:pt x="72" y="768"/>
                    </a:cubicBezTo>
                    <a:cubicBezTo>
                      <a:pt x="60" y="994"/>
                      <a:pt x="60" y="1208"/>
                      <a:pt x="60" y="1411"/>
                    </a:cubicBezTo>
                    <a:cubicBezTo>
                      <a:pt x="1" y="5351"/>
                      <a:pt x="203" y="9281"/>
                      <a:pt x="227" y="12781"/>
                    </a:cubicBezTo>
                    <a:cubicBezTo>
                      <a:pt x="310" y="16770"/>
                      <a:pt x="429" y="20318"/>
                      <a:pt x="370" y="23842"/>
                    </a:cubicBezTo>
                    <a:cubicBezTo>
                      <a:pt x="370" y="24509"/>
                      <a:pt x="358" y="25199"/>
                      <a:pt x="429" y="25866"/>
                    </a:cubicBezTo>
                    <a:cubicBezTo>
                      <a:pt x="524" y="26533"/>
                      <a:pt x="763" y="26771"/>
                      <a:pt x="1429" y="26866"/>
                    </a:cubicBezTo>
                    <a:cubicBezTo>
                      <a:pt x="1612" y="26894"/>
                      <a:pt x="1794" y="26903"/>
                      <a:pt x="1977" y="26903"/>
                    </a:cubicBezTo>
                    <a:cubicBezTo>
                      <a:pt x="2343" y="26903"/>
                      <a:pt x="2711" y="26866"/>
                      <a:pt x="3084" y="26866"/>
                    </a:cubicBezTo>
                    <a:lnTo>
                      <a:pt x="8037" y="26818"/>
                    </a:lnTo>
                    <a:cubicBezTo>
                      <a:pt x="8181" y="26818"/>
                      <a:pt x="8326" y="26817"/>
                      <a:pt x="8470" y="26817"/>
                    </a:cubicBezTo>
                    <a:cubicBezTo>
                      <a:pt x="10199" y="26817"/>
                      <a:pt x="11927" y="26870"/>
                      <a:pt x="13656" y="26870"/>
                    </a:cubicBezTo>
                    <a:cubicBezTo>
                      <a:pt x="13926" y="26870"/>
                      <a:pt x="14196" y="26869"/>
                      <a:pt x="14467" y="26866"/>
                    </a:cubicBezTo>
                    <a:cubicBezTo>
                      <a:pt x="15050" y="26866"/>
                      <a:pt x="15610" y="26842"/>
                      <a:pt x="16193" y="26771"/>
                    </a:cubicBezTo>
                    <a:cubicBezTo>
                      <a:pt x="16812" y="26699"/>
                      <a:pt x="17134" y="26426"/>
                      <a:pt x="17276" y="25818"/>
                    </a:cubicBezTo>
                    <a:cubicBezTo>
                      <a:pt x="17336" y="25556"/>
                      <a:pt x="17372" y="25271"/>
                      <a:pt x="17384" y="24985"/>
                    </a:cubicBezTo>
                    <a:cubicBezTo>
                      <a:pt x="17431" y="23497"/>
                      <a:pt x="17467" y="21996"/>
                      <a:pt x="17443" y="20508"/>
                    </a:cubicBezTo>
                    <a:cubicBezTo>
                      <a:pt x="17396" y="18305"/>
                      <a:pt x="17288" y="16115"/>
                      <a:pt x="17276" y="13912"/>
                    </a:cubicBezTo>
                    <a:cubicBezTo>
                      <a:pt x="17229" y="9804"/>
                      <a:pt x="17157" y="5709"/>
                      <a:pt x="17288" y="1601"/>
                    </a:cubicBezTo>
                    <a:cubicBezTo>
                      <a:pt x="17312" y="1291"/>
                      <a:pt x="17288" y="958"/>
                      <a:pt x="17276" y="637"/>
                    </a:cubicBezTo>
                    <a:cubicBezTo>
                      <a:pt x="17241" y="160"/>
                      <a:pt x="17146" y="65"/>
                      <a:pt x="16681" y="53"/>
                    </a:cubicBezTo>
                    <a:cubicBezTo>
                      <a:pt x="16098" y="29"/>
                      <a:pt x="15502" y="6"/>
                      <a:pt x="14907" y="6"/>
                    </a:cubicBezTo>
                    <a:cubicBezTo>
                      <a:pt x="13320" y="6"/>
                      <a:pt x="11732" y="21"/>
                      <a:pt x="10145" y="21"/>
                    </a:cubicBezTo>
                    <a:cubicBezTo>
                      <a:pt x="9351" y="21"/>
                      <a:pt x="8557" y="18"/>
                      <a:pt x="7763" y="6"/>
                    </a:cubicBezTo>
                    <a:cubicBezTo>
                      <a:pt x="7429" y="2"/>
                      <a:pt x="7093" y="1"/>
                      <a:pt x="67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36"/>
              <p:cNvSpPr/>
              <p:nvPr/>
            </p:nvSpPr>
            <p:spPr>
              <a:xfrm>
                <a:off x="3857307" y="1925650"/>
                <a:ext cx="261739" cy="436507"/>
              </a:xfrm>
              <a:custGeom>
                <a:avLst/>
                <a:gdLst/>
                <a:ahLst/>
                <a:cxnLst/>
                <a:rect l="l" t="t" r="r" b="b"/>
                <a:pathLst>
                  <a:path w="10479" h="17476" extrusionOk="0">
                    <a:moveTo>
                      <a:pt x="5442" y="1423"/>
                    </a:moveTo>
                    <a:cubicBezTo>
                      <a:pt x="5770" y="1423"/>
                      <a:pt x="6082" y="1597"/>
                      <a:pt x="6335" y="1943"/>
                    </a:cubicBezTo>
                    <a:cubicBezTo>
                      <a:pt x="6621" y="2312"/>
                      <a:pt x="6775" y="2765"/>
                      <a:pt x="6847" y="3217"/>
                    </a:cubicBezTo>
                    <a:cubicBezTo>
                      <a:pt x="7037" y="4455"/>
                      <a:pt x="7085" y="5717"/>
                      <a:pt x="7109" y="6968"/>
                    </a:cubicBezTo>
                    <a:cubicBezTo>
                      <a:pt x="7109" y="7265"/>
                      <a:pt x="7109" y="7563"/>
                      <a:pt x="7133" y="7861"/>
                    </a:cubicBezTo>
                    <a:cubicBezTo>
                      <a:pt x="7133" y="8039"/>
                      <a:pt x="7049" y="8099"/>
                      <a:pt x="6871" y="8099"/>
                    </a:cubicBezTo>
                    <a:lnTo>
                      <a:pt x="5013" y="8099"/>
                    </a:lnTo>
                    <a:lnTo>
                      <a:pt x="5013" y="8146"/>
                    </a:lnTo>
                    <a:cubicBezTo>
                      <a:pt x="4624" y="8146"/>
                      <a:pt x="4241" y="8141"/>
                      <a:pt x="3862" y="8141"/>
                    </a:cubicBezTo>
                    <a:cubicBezTo>
                      <a:pt x="3673" y="8141"/>
                      <a:pt x="3485" y="8142"/>
                      <a:pt x="3299" y="8146"/>
                    </a:cubicBezTo>
                    <a:cubicBezTo>
                      <a:pt x="3241" y="8148"/>
                      <a:pt x="3192" y="8150"/>
                      <a:pt x="3151" y="8150"/>
                    </a:cubicBezTo>
                    <a:cubicBezTo>
                      <a:pt x="2930" y="8150"/>
                      <a:pt x="2932" y="8104"/>
                      <a:pt x="2942" y="7813"/>
                    </a:cubicBezTo>
                    <a:cubicBezTo>
                      <a:pt x="3001" y="6479"/>
                      <a:pt x="3156" y="5158"/>
                      <a:pt x="3466" y="3848"/>
                    </a:cubicBezTo>
                    <a:cubicBezTo>
                      <a:pt x="3620" y="3241"/>
                      <a:pt x="3870" y="2669"/>
                      <a:pt x="4251" y="2181"/>
                    </a:cubicBezTo>
                    <a:cubicBezTo>
                      <a:pt x="4370" y="2027"/>
                      <a:pt x="4513" y="1872"/>
                      <a:pt x="4656" y="1753"/>
                    </a:cubicBezTo>
                    <a:cubicBezTo>
                      <a:pt x="4914" y="1532"/>
                      <a:pt x="5183" y="1423"/>
                      <a:pt x="5442" y="1423"/>
                    </a:cubicBezTo>
                    <a:close/>
                    <a:moveTo>
                      <a:pt x="5470" y="0"/>
                    </a:moveTo>
                    <a:cubicBezTo>
                      <a:pt x="5433" y="0"/>
                      <a:pt x="5396" y="1"/>
                      <a:pt x="5359" y="2"/>
                    </a:cubicBezTo>
                    <a:cubicBezTo>
                      <a:pt x="4513" y="50"/>
                      <a:pt x="3835" y="455"/>
                      <a:pt x="3287" y="1098"/>
                    </a:cubicBezTo>
                    <a:cubicBezTo>
                      <a:pt x="2608" y="1896"/>
                      <a:pt x="2203" y="2836"/>
                      <a:pt x="1989" y="3860"/>
                    </a:cubicBezTo>
                    <a:cubicBezTo>
                      <a:pt x="1727" y="5170"/>
                      <a:pt x="1596" y="6491"/>
                      <a:pt x="1501" y="7837"/>
                    </a:cubicBezTo>
                    <a:cubicBezTo>
                      <a:pt x="1489" y="8134"/>
                      <a:pt x="1489" y="8134"/>
                      <a:pt x="1191" y="8146"/>
                    </a:cubicBezTo>
                    <a:cubicBezTo>
                      <a:pt x="906" y="8158"/>
                      <a:pt x="620" y="8182"/>
                      <a:pt x="346" y="8206"/>
                    </a:cubicBezTo>
                    <a:cubicBezTo>
                      <a:pt x="120" y="8242"/>
                      <a:pt x="13" y="8361"/>
                      <a:pt x="1" y="8563"/>
                    </a:cubicBezTo>
                    <a:lnTo>
                      <a:pt x="1" y="8908"/>
                    </a:lnTo>
                    <a:cubicBezTo>
                      <a:pt x="25" y="9968"/>
                      <a:pt x="72" y="11004"/>
                      <a:pt x="227" y="12028"/>
                    </a:cubicBezTo>
                    <a:cubicBezTo>
                      <a:pt x="358" y="13016"/>
                      <a:pt x="560" y="13980"/>
                      <a:pt x="965" y="14885"/>
                    </a:cubicBezTo>
                    <a:cubicBezTo>
                      <a:pt x="1441" y="15957"/>
                      <a:pt x="2215" y="16719"/>
                      <a:pt x="3346" y="17147"/>
                    </a:cubicBezTo>
                    <a:cubicBezTo>
                      <a:pt x="3974" y="17381"/>
                      <a:pt x="4598" y="17476"/>
                      <a:pt x="5227" y="17476"/>
                    </a:cubicBezTo>
                    <a:cubicBezTo>
                      <a:pt x="5625" y="17476"/>
                      <a:pt x="6025" y="17438"/>
                      <a:pt x="6430" y="17374"/>
                    </a:cubicBezTo>
                    <a:cubicBezTo>
                      <a:pt x="7668" y="17183"/>
                      <a:pt x="8597" y="16552"/>
                      <a:pt x="9240" y="15481"/>
                    </a:cubicBezTo>
                    <a:cubicBezTo>
                      <a:pt x="9597" y="14909"/>
                      <a:pt x="9847" y="14278"/>
                      <a:pt x="10050" y="13623"/>
                    </a:cubicBezTo>
                    <a:cubicBezTo>
                      <a:pt x="10371" y="12504"/>
                      <a:pt x="10371" y="11349"/>
                      <a:pt x="10478" y="10063"/>
                    </a:cubicBezTo>
                    <a:cubicBezTo>
                      <a:pt x="10478" y="9682"/>
                      <a:pt x="10478" y="9170"/>
                      <a:pt x="10466" y="8623"/>
                    </a:cubicBezTo>
                    <a:cubicBezTo>
                      <a:pt x="10443" y="8206"/>
                      <a:pt x="10347" y="8123"/>
                      <a:pt x="9931" y="8099"/>
                    </a:cubicBezTo>
                    <a:cubicBezTo>
                      <a:pt x="9669" y="8099"/>
                      <a:pt x="9417" y="8093"/>
                      <a:pt x="9162" y="8093"/>
                    </a:cubicBezTo>
                    <a:cubicBezTo>
                      <a:pt x="9035" y="8093"/>
                      <a:pt x="8907" y="8095"/>
                      <a:pt x="8776" y="8099"/>
                    </a:cubicBezTo>
                    <a:cubicBezTo>
                      <a:pt x="8755" y="8101"/>
                      <a:pt x="8736" y="8102"/>
                      <a:pt x="8718" y="8102"/>
                    </a:cubicBezTo>
                    <a:cubicBezTo>
                      <a:pt x="8560" y="8102"/>
                      <a:pt x="8503" y="8008"/>
                      <a:pt x="8514" y="7837"/>
                    </a:cubicBezTo>
                    <a:lnTo>
                      <a:pt x="8514" y="7670"/>
                    </a:lnTo>
                    <a:cubicBezTo>
                      <a:pt x="8502" y="6218"/>
                      <a:pt x="8442" y="4765"/>
                      <a:pt x="8264" y="3324"/>
                    </a:cubicBezTo>
                    <a:cubicBezTo>
                      <a:pt x="8145" y="2443"/>
                      <a:pt x="7883" y="1610"/>
                      <a:pt x="7311" y="931"/>
                    </a:cubicBezTo>
                    <a:cubicBezTo>
                      <a:pt x="6823" y="352"/>
                      <a:pt x="6237" y="0"/>
                      <a:pt x="54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6"/>
              <p:cNvSpPr/>
              <p:nvPr/>
            </p:nvSpPr>
            <p:spPr>
              <a:xfrm>
                <a:off x="3955748" y="2476779"/>
                <a:ext cx="79728" cy="80328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216" extrusionOk="0">
                    <a:moveTo>
                      <a:pt x="1439" y="1"/>
                    </a:moveTo>
                    <a:cubicBezTo>
                      <a:pt x="1432" y="1"/>
                      <a:pt x="1425" y="1"/>
                      <a:pt x="1418" y="1"/>
                    </a:cubicBezTo>
                    <a:cubicBezTo>
                      <a:pt x="632" y="1"/>
                      <a:pt x="1" y="715"/>
                      <a:pt x="1" y="1596"/>
                    </a:cubicBezTo>
                    <a:cubicBezTo>
                      <a:pt x="1" y="2501"/>
                      <a:pt x="703" y="3215"/>
                      <a:pt x="1560" y="3215"/>
                    </a:cubicBezTo>
                    <a:cubicBezTo>
                      <a:pt x="2442" y="3215"/>
                      <a:pt x="3192" y="2465"/>
                      <a:pt x="3168" y="1596"/>
                    </a:cubicBezTo>
                    <a:cubicBezTo>
                      <a:pt x="3191" y="746"/>
                      <a:pt x="2348" y="1"/>
                      <a:pt x="14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6"/>
              <p:cNvSpPr/>
              <p:nvPr/>
            </p:nvSpPr>
            <p:spPr>
              <a:xfrm>
                <a:off x="3956047" y="2176410"/>
                <a:ext cx="71985" cy="72585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2906" extrusionOk="0">
                    <a:moveTo>
                      <a:pt x="1308" y="0"/>
                    </a:moveTo>
                    <a:cubicBezTo>
                      <a:pt x="1301" y="0"/>
                      <a:pt x="1294" y="0"/>
                      <a:pt x="1287" y="0"/>
                    </a:cubicBezTo>
                    <a:cubicBezTo>
                      <a:pt x="572" y="12"/>
                      <a:pt x="1" y="655"/>
                      <a:pt x="1" y="1441"/>
                    </a:cubicBezTo>
                    <a:cubicBezTo>
                      <a:pt x="1" y="2251"/>
                      <a:pt x="620" y="2906"/>
                      <a:pt x="1406" y="2906"/>
                    </a:cubicBezTo>
                    <a:cubicBezTo>
                      <a:pt x="2191" y="2906"/>
                      <a:pt x="2858" y="2227"/>
                      <a:pt x="2882" y="1441"/>
                    </a:cubicBezTo>
                    <a:cubicBezTo>
                      <a:pt x="2882" y="674"/>
                      <a:pt x="2133" y="0"/>
                      <a:pt x="13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36"/>
              <p:cNvSpPr/>
              <p:nvPr/>
            </p:nvSpPr>
            <p:spPr>
              <a:xfrm>
                <a:off x="3973607" y="2206135"/>
                <a:ext cx="35993" cy="7261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2907" extrusionOk="0">
                    <a:moveTo>
                      <a:pt x="654" y="1"/>
                    </a:moveTo>
                    <a:cubicBezTo>
                      <a:pt x="650" y="1"/>
                      <a:pt x="647" y="1"/>
                      <a:pt x="643" y="1"/>
                    </a:cubicBezTo>
                    <a:cubicBezTo>
                      <a:pt x="286" y="13"/>
                      <a:pt x="0" y="656"/>
                      <a:pt x="0" y="1442"/>
                    </a:cubicBezTo>
                    <a:cubicBezTo>
                      <a:pt x="0" y="2251"/>
                      <a:pt x="310" y="2906"/>
                      <a:pt x="703" y="2906"/>
                    </a:cubicBezTo>
                    <a:cubicBezTo>
                      <a:pt x="1084" y="2906"/>
                      <a:pt x="1429" y="2228"/>
                      <a:pt x="1429" y="1442"/>
                    </a:cubicBezTo>
                    <a:cubicBezTo>
                      <a:pt x="1441" y="675"/>
                      <a:pt x="1066" y="1"/>
                      <a:pt x="6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36"/>
              <p:cNvSpPr/>
              <p:nvPr/>
            </p:nvSpPr>
            <p:spPr>
              <a:xfrm>
                <a:off x="3944158" y="1754396"/>
                <a:ext cx="96388" cy="15186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608" extrusionOk="0">
                    <a:moveTo>
                      <a:pt x="584" y="1"/>
                    </a:moveTo>
                    <a:cubicBezTo>
                      <a:pt x="477" y="1"/>
                      <a:pt x="393" y="1"/>
                      <a:pt x="286" y="12"/>
                    </a:cubicBezTo>
                    <a:cubicBezTo>
                      <a:pt x="131" y="36"/>
                      <a:pt x="12" y="120"/>
                      <a:pt x="12" y="286"/>
                    </a:cubicBezTo>
                    <a:cubicBezTo>
                      <a:pt x="0" y="465"/>
                      <a:pt x="108" y="548"/>
                      <a:pt x="274" y="560"/>
                    </a:cubicBezTo>
                    <a:cubicBezTo>
                      <a:pt x="381" y="584"/>
                      <a:pt x="465" y="584"/>
                      <a:pt x="572" y="584"/>
                    </a:cubicBezTo>
                    <a:lnTo>
                      <a:pt x="1929" y="584"/>
                    </a:lnTo>
                    <a:lnTo>
                      <a:pt x="1917" y="608"/>
                    </a:lnTo>
                    <a:lnTo>
                      <a:pt x="3489" y="608"/>
                    </a:lnTo>
                    <a:cubicBezTo>
                      <a:pt x="3679" y="608"/>
                      <a:pt x="3822" y="536"/>
                      <a:pt x="3846" y="322"/>
                    </a:cubicBezTo>
                    <a:cubicBezTo>
                      <a:pt x="3858" y="167"/>
                      <a:pt x="3727" y="48"/>
                      <a:pt x="3501" y="24"/>
                    </a:cubicBezTo>
                    <a:lnTo>
                      <a:pt x="3334" y="24"/>
                    </a:lnTo>
                    <a:cubicBezTo>
                      <a:pt x="2417" y="12"/>
                      <a:pt x="1501" y="12"/>
                      <a:pt x="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36"/>
              <p:cNvSpPr/>
              <p:nvPr/>
            </p:nvSpPr>
            <p:spPr>
              <a:xfrm>
                <a:off x="3792237" y="1917407"/>
                <a:ext cx="98411" cy="125512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5025" extrusionOk="0">
                    <a:moveTo>
                      <a:pt x="3657" y="1"/>
                    </a:moveTo>
                    <a:cubicBezTo>
                      <a:pt x="3602" y="1"/>
                      <a:pt x="3545" y="24"/>
                      <a:pt x="3487" y="71"/>
                    </a:cubicBezTo>
                    <a:cubicBezTo>
                      <a:pt x="3392" y="130"/>
                      <a:pt x="3332" y="202"/>
                      <a:pt x="3273" y="273"/>
                    </a:cubicBezTo>
                    <a:cubicBezTo>
                      <a:pt x="2237" y="1618"/>
                      <a:pt x="1201" y="2988"/>
                      <a:pt x="225" y="4369"/>
                    </a:cubicBezTo>
                    <a:cubicBezTo>
                      <a:pt x="153" y="4476"/>
                      <a:pt x="70" y="4559"/>
                      <a:pt x="46" y="4702"/>
                    </a:cubicBezTo>
                    <a:cubicBezTo>
                      <a:pt x="0" y="4885"/>
                      <a:pt x="108" y="5024"/>
                      <a:pt x="318" y="5024"/>
                    </a:cubicBezTo>
                    <a:cubicBezTo>
                      <a:pt x="326" y="5024"/>
                      <a:pt x="335" y="5024"/>
                      <a:pt x="344" y="5024"/>
                    </a:cubicBezTo>
                    <a:cubicBezTo>
                      <a:pt x="475" y="5024"/>
                      <a:pt x="546" y="4904"/>
                      <a:pt x="641" y="4785"/>
                    </a:cubicBezTo>
                    <a:cubicBezTo>
                      <a:pt x="1629" y="3369"/>
                      <a:pt x="2677" y="1999"/>
                      <a:pt x="3737" y="630"/>
                    </a:cubicBezTo>
                    <a:cubicBezTo>
                      <a:pt x="3796" y="559"/>
                      <a:pt x="3844" y="499"/>
                      <a:pt x="3880" y="428"/>
                    </a:cubicBezTo>
                    <a:cubicBezTo>
                      <a:pt x="3939" y="309"/>
                      <a:pt x="3927" y="178"/>
                      <a:pt x="3820" y="82"/>
                    </a:cubicBezTo>
                    <a:cubicBezTo>
                      <a:pt x="3771" y="27"/>
                      <a:pt x="3716" y="1"/>
                      <a:pt x="36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36"/>
              <p:cNvSpPr/>
              <p:nvPr/>
            </p:nvSpPr>
            <p:spPr>
              <a:xfrm>
                <a:off x="3792537" y="1870297"/>
                <a:ext cx="88295" cy="114971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4603" extrusionOk="0">
                    <a:moveTo>
                      <a:pt x="3219" y="1"/>
                    </a:moveTo>
                    <a:cubicBezTo>
                      <a:pt x="3151" y="1"/>
                      <a:pt x="3085" y="32"/>
                      <a:pt x="3022" y="87"/>
                    </a:cubicBezTo>
                    <a:cubicBezTo>
                      <a:pt x="2951" y="183"/>
                      <a:pt x="2880" y="266"/>
                      <a:pt x="2820" y="361"/>
                    </a:cubicBezTo>
                    <a:cubicBezTo>
                      <a:pt x="1939" y="1564"/>
                      <a:pt x="1070" y="2778"/>
                      <a:pt x="201" y="3981"/>
                    </a:cubicBezTo>
                    <a:cubicBezTo>
                      <a:pt x="117" y="4064"/>
                      <a:pt x="46" y="4159"/>
                      <a:pt x="34" y="4278"/>
                    </a:cubicBezTo>
                    <a:cubicBezTo>
                      <a:pt x="1" y="4445"/>
                      <a:pt x="123" y="4602"/>
                      <a:pt x="295" y="4602"/>
                    </a:cubicBezTo>
                    <a:cubicBezTo>
                      <a:pt x="307" y="4602"/>
                      <a:pt x="319" y="4601"/>
                      <a:pt x="332" y="4600"/>
                    </a:cubicBezTo>
                    <a:cubicBezTo>
                      <a:pt x="510" y="4588"/>
                      <a:pt x="582" y="4421"/>
                      <a:pt x="677" y="4290"/>
                    </a:cubicBezTo>
                    <a:cubicBezTo>
                      <a:pt x="1570" y="3064"/>
                      <a:pt x="2439" y="1849"/>
                      <a:pt x="3320" y="623"/>
                    </a:cubicBezTo>
                    <a:cubicBezTo>
                      <a:pt x="3368" y="564"/>
                      <a:pt x="3427" y="492"/>
                      <a:pt x="3451" y="421"/>
                    </a:cubicBezTo>
                    <a:cubicBezTo>
                      <a:pt x="3534" y="266"/>
                      <a:pt x="3511" y="135"/>
                      <a:pt x="3368" y="52"/>
                    </a:cubicBezTo>
                    <a:cubicBezTo>
                      <a:pt x="3318" y="17"/>
                      <a:pt x="3268" y="1"/>
                      <a:pt x="32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36"/>
              <p:cNvSpPr/>
              <p:nvPr/>
            </p:nvSpPr>
            <p:spPr>
              <a:xfrm>
                <a:off x="3790389" y="1833528"/>
                <a:ext cx="78554" cy="100210"/>
              </a:xfrm>
              <a:custGeom>
                <a:avLst/>
                <a:gdLst/>
                <a:ahLst/>
                <a:cxnLst/>
                <a:rect l="l" t="t" r="r" b="b"/>
                <a:pathLst>
                  <a:path w="3145" h="4012" extrusionOk="0">
                    <a:moveTo>
                      <a:pt x="2846" y="1"/>
                    </a:moveTo>
                    <a:cubicBezTo>
                      <a:pt x="2742" y="1"/>
                      <a:pt x="2626" y="88"/>
                      <a:pt x="2489" y="273"/>
                    </a:cubicBezTo>
                    <a:cubicBezTo>
                      <a:pt x="1727" y="1297"/>
                      <a:pt x="977" y="2309"/>
                      <a:pt x="227" y="3333"/>
                    </a:cubicBezTo>
                    <a:cubicBezTo>
                      <a:pt x="144" y="3440"/>
                      <a:pt x="72" y="3536"/>
                      <a:pt x="49" y="3667"/>
                    </a:cubicBezTo>
                    <a:cubicBezTo>
                      <a:pt x="1" y="3857"/>
                      <a:pt x="144" y="4012"/>
                      <a:pt x="239" y="4012"/>
                    </a:cubicBezTo>
                    <a:cubicBezTo>
                      <a:pt x="441" y="3988"/>
                      <a:pt x="525" y="3917"/>
                      <a:pt x="596" y="3833"/>
                    </a:cubicBezTo>
                    <a:cubicBezTo>
                      <a:pt x="1382" y="2762"/>
                      <a:pt x="2156" y="1702"/>
                      <a:pt x="2942" y="631"/>
                    </a:cubicBezTo>
                    <a:cubicBezTo>
                      <a:pt x="3144" y="357"/>
                      <a:pt x="3144" y="178"/>
                      <a:pt x="2989" y="59"/>
                    </a:cubicBezTo>
                    <a:cubicBezTo>
                      <a:pt x="2943" y="21"/>
                      <a:pt x="2896" y="1"/>
                      <a:pt x="2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36"/>
              <p:cNvSpPr/>
              <p:nvPr/>
            </p:nvSpPr>
            <p:spPr>
              <a:xfrm>
                <a:off x="3803478" y="2332852"/>
                <a:ext cx="73484" cy="98536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3945" extrusionOk="0">
                    <a:moveTo>
                      <a:pt x="2670" y="0"/>
                    </a:moveTo>
                    <a:cubicBezTo>
                      <a:pt x="2616" y="0"/>
                      <a:pt x="2561" y="19"/>
                      <a:pt x="2513" y="60"/>
                    </a:cubicBezTo>
                    <a:cubicBezTo>
                      <a:pt x="2406" y="131"/>
                      <a:pt x="2322" y="250"/>
                      <a:pt x="2239" y="369"/>
                    </a:cubicBezTo>
                    <a:lnTo>
                      <a:pt x="191" y="3322"/>
                    </a:lnTo>
                    <a:cubicBezTo>
                      <a:pt x="132" y="3393"/>
                      <a:pt x="72" y="3477"/>
                      <a:pt x="36" y="3572"/>
                    </a:cubicBezTo>
                    <a:cubicBezTo>
                      <a:pt x="1" y="3703"/>
                      <a:pt x="36" y="3822"/>
                      <a:pt x="156" y="3905"/>
                    </a:cubicBezTo>
                    <a:cubicBezTo>
                      <a:pt x="196" y="3933"/>
                      <a:pt x="239" y="3944"/>
                      <a:pt x="282" y="3944"/>
                    </a:cubicBezTo>
                    <a:cubicBezTo>
                      <a:pt x="350" y="3944"/>
                      <a:pt x="418" y="3914"/>
                      <a:pt x="477" y="3870"/>
                    </a:cubicBezTo>
                    <a:cubicBezTo>
                      <a:pt x="548" y="3810"/>
                      <a:pt x="608" y="3727"/>
                      <a:pt x="668" y="3643"/>
                    </a:cubicBezTo>
                    <a:cubicBezTo>
                      <a:pt x="1382" y="2619"/>
                      <a:pt x="2108" y="1596"/>
                      <a:pt x="2823" y="572"/>
                    </a:cubicBezTo>
                    <a:cubicBezTo>
                      <a:pt x="2882" y="476"/>
                      <a:pt x="2942" y="369"/>
                      <a:pt x="2942" y="274"/>
                    </a:cubicBezTo>
                    <a:cubicBezTo>
                      <a:pt x="2933" y="113"/>
                      <a:pt x="2804" y="0"/>
                      <a:pt x="26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36"/>
              <p:cNvSpPr/>
              <p:nvPr/>
            </p:nvSpPr>
            <p:spPr>
              <a:xfrm>
                <a:off x="3796933" y="2303777"/>
                <a:ext cx="57423" cy="75557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3025" extrusionOk="0">
                    <a:moveTo>
                      <a:pt x="2015" y="0"/>
                    </a:moveTo>
                    <a:cubicBezTo>
                      <a:pt x="1979" y="0"/>
                      <a:pt x="1942" y="7"/>
                      <a:pt x="1906" y="21"/>
                    </a:cubicBezTo>
                    <a:cubicBezTo>
                      <a:pt x="1811" y="69"/>
                      <a:pt x="1763" y="152"/>
                      <a:pt x="1703" y="224"/>
                    </a:cubicBezTo>
                    <a:cubicBezTo>
                      <a:pt x="1191" y="938"/>
                      <a:pt x="691" y="1676"/>
                      <a:pt x="179" y="2402"/>
                    </a:cubicBezTo>
                    <a:cubicBezTo>
                      <a:pt x="120" y="2486"/>
                      <a:pt x="84" y="2581"/>
                      <a:pt x="48" y="2664"/>
                    </a:cubicBezTo>
                    <a:cubicBezTo>
                      <a:pt x="1" y="2783"/>
                      <a:pt x="48" y="2891"/>
                      <a:pt x="156" y="2962"/>
                    </a:cubicBezTo>
                    <a:cubicBezTo>
                      <a:pt x="209" y="3004"/>
                      <a:pt x="260" y="3024"/>
                      <a:pt x="310" y="3024"/>
                    </a:cubicBezTo>
                    <a:cubicBezTo>
                      <a:pt x="361" y="3024"/>
                      <a:pt x="412" y="3004"/>
                      <a:pt x="465" y="2962"/>
                    </a:cubicBezTo>
                    <a:cubicBezTo>
                      <a:pt x="513" y="2938"/>
                      <a:pt x="560" y="2879"/>
                      <a:pt x="596" y="2819"/>
                    </a:cubicBezTo>
                    <a:cubicBezTo>
                      <a:pt x="1132" y="2069"/>
                      <a:pt x="1656" y="1319"/>
                      <a:pt x="2180" y="569"/>
                    </a:cubicBezTo>
                    <a:cubicBezTo>
                      <a:pt x="2239" y="462"/>
                      <a:pt x="2299" y="378"/>
                      <a:pt x="2299" y="259"/>
                    </a:cubicBezTo>
                    <a:cubicBezTo>
                      <a:pt x="2299" y="107"/>
                      <a:pt x="2162" y="0"/>
                      <a:pt x="20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36"/>
              <p:cNvSpPr/>
              <p:nvPr/>
            </p:nvSpPr>
            <p:spPr>
              <a:xfrm>
                <a:off x="3843643" y="2361128"/>
                <a:ext cx="55325" cy="73734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2952" extrusionOk="0">
                    <a:moveTo>
                      <a:pt x="1907" y="0"/>
                    </a:moveTo>
                    <a:cubicBezTo>
                      <a:pt x="1794" y="0"/>
                      <a:pt x="1668" y="85"/>
                      <a:pt x="1548" y="261"/>
                    </a:cubicBezTo>
                    <a:cubicBezTo>
                      <a:pt x="1084" y="952"/>
                      <a:pt x="607" y="1630"/>
                      <a:pt x="143" y="2321"/>
                    </a:cubicBezTo>
                    <a:cubicBezTo>
                      <a:pt x="83" y="2428"/>
                      <a:pt x="12" y="2511"/>
                      <a:pt x="12" y="2630"/>
                    </a:cubicBezTo>
                    <a:cubicBezTo>
                      <a:pt x="0" y="2797"/>
                      <a:pt x="95" y="2952"/>
                      <a:pt x="262" y="2952"/>
                    </a:cubicBezTo>
                    <a:cubicBezTo>
                      <a:pt x="429" y="2952"/>
                      <a:pt x="500" y="2833"/>
                      <a:pt x="607" y="2714"/>
                    </a:cubicBezTo>
                    <a:cubicBezTo>
                      <a:pt x="1048" y="2011"/>
                      <a:pt x="1524" y="1309"/>
                      <a:pt x="2024" y="630"/>
                    </a:cubicBezTo>
                    <a:cubicBezTo>
                      <a:pt x="2191" y="356"/>
                      <a:pt x="2215" y="178"/>
                      <a:pt x="2060" y="59"/>
                    </a:cubicBezTo>
                    <a:cubicBezTo>
                      <a:pt x="2013" y="20"/>
                      <a:pt x="1962" y="0"/>
                      <a:pt x="19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36"/>
              <p:cNvSpPr/>
              <p:nvPr/>
            </p:nvSpPr>
            <p:spPr>
              <a:xfrm>
                <a:off x="3793086" y="1807475"/>
                <a:ext cx="53552" cy="6828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734" extrusionOk="0">
                    <a:moveTo>
                      <a:pt x="1852" y="0"/>
                    </a:moveTo>
                    <a:cubicBezTo>
                      <a:pt x="1755" y="0"/>
                      <a:pt x="1681" y="47"/>
                      <a:pt x="1619" y="126"/>
                    </a:cubicBezTo>
                    <a:cubicBezTo>
                      <a:pt x="1393" y="435"/>
                      <a:pt x="1167" y="733"/>
                      <a:pt x="953" y="1043"/>
                    </a:cubicBezTo>
                    <a:cubicBezTo>
                      <a:pt x="667" y="1435"/>
                      <a:pt x="381" y="1816"/>
                      <a:pt x="131" y="2221"/>
                    </a:cubicBezTo>
                    <a:cubicBezTo>
                      <a:pt x="0" y="2412"/>
                      <a:pt x="36" y="2626"/>
                      <a:pt x="191" y="2698"/>
                    </a:cubicBezTo>
                    <a:cubicBezTo>
                      <a:pt x="240" y="2722"/>
                      <a:pt x="285" y="2733"/>
                      <a:pt x="326" y="2733"/>
                    </a:cubicBezTo>
                    <a:cubicBezTo>
                      <a:pt x="442" y="2733"/>
                      <a:pt x="528" y="2645"/>
                      <a:pt x="607" y="2531"/>
                    </a:cubicBezTo>
                    <a:cubicBezTo>
                      <a:pt x="1072" y="1876"/>
                      <a:pt x="1548" y="1221"/>
                      <a:pt x="2000" y="566"/>
                    </a:cubicBezTo>
                    <a:cubicBezTo>
                      <a:pt x="2084" y="483"/>
                      <a:pt x="2143" y="388"/>
                      <a:pt x="2143" y="233"/>
                    </a:cubicBezTo>
                    <a:cubicBezTo>
                      <a:pt x="2143" y="138"/>
                      <a:pt x="2096" y="42"/>
                      <a:pt x="1965" y="19"/>
                    </a:cubicBezTo>
                    <a:cubicBezTo>
                      <a:pt x="1924" y="6"/>
                      <a:pt x="1886" y="0"/>
                      <a:pt x="1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36"/>
              <p:cNvSpPr/>
              <p:nvPr/>
            </p:nvSpPr>
            <p:spPr>
              <a:xfrm>
                <a:off x="3883185" y="2382460"/>
                <a:ext cx="39589" cy="50030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003" extrusionOk="0">
                    <a:moveTo>
                      <a:pt x="1325" y="0"/>
                    </a:moveTo>
                    <a:cubicBezTo>
                      <a:pt x="1281" y="0"/>
                      <a:pt x="1235" y="12"/>
                      <a:pt x="1191" y="38"/>
                    </a:cubicBezTo>
                    <a:cubicBezTo>
                      <a:pt x="1120" y="86"/>
                      <a:pt x="1060" y="157"/>
                      <a:pt x="1013" y="217"/>
                    </a:cubicBezTo>
                    <a:cubicBezTo>
                      <a:pt x="739" y="622"/>
                      <a:pt x="441" y="1026"/>
                      <a:pt x="155" y="1419"/>
                    </a:cubicBezTo>
                    <a:cubicBezTo>
                      <a:pt x="96" y="1515"/>
                      <a:pt x="36" y="1586"/>
                      <a:pt x="24" y="1693"/>
                    </a:cubicBezTo>
                    <a:cubicBezTo>
                      <a:pt x="1" y="1872"/>
                      <a:pt x="120" y="2003"/>
                      <a:pt x="286" y="2003"/>
                    </a:cubicBezTo>
                    <a:cubicBezTo>
                      <a:pt x="394" y="1991"/>
                      <a:pt x="477" y="1943"/>
                      <a:pt x="536" y="1860"/>
                    </a:cubicBezTo>
                    <a:cubicBezTo>
                      <a:pt x="870" y="1407"/>
                      <a:pt x="1179" y="967"/>
                      <a:pt x="1513" y="514"/>
                    </a:cubicBezTo>
                    <a:cubicBezTo>
                      <a:pt x="1548" y="443"/>
                      <a:pt x="1584" y="372"/>
                      <a:pt x="1584" y="276"/>
                    </a:cubicBezTo>
                    <a:cubicBezTo>
                      <a:pt x="1584" y="114"/>
                      <a:pt x="1462" y="0"/>
                      <a:pt x="1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36"/>
              <p:cNvSpPr/>
              <p:nvPr/>
            </p:nvSpPr>
            <p:spPr>
              <a:xfrm>
                <a:off x="3921552" y="2398920"/>
                <a:ext cx="30073" cy="36892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477" extrusionOk="0">
                    <a:moveTo>
                      <a:pt x="887" y="0"/>
                    </a:moveTo>
                    <a:cubicBezTo>
                      <a:pt x="801" y="0"/>
                      <a:pt x="727" y="42"/>
                      <a:pt x="667" y="117"/>
                    </a:cubicBezTo>
                    <a:cubicBezTo>
                      <a:pt x="465" y="415"/>
                      <a:pt x="251" y="748"/>
                      <a:pt x="48" y="1058"/>
                    </a:cubicBezTo>
                    <a:cubicBezTo>
                      <a:pt x="12" y="1094"/>
                      <a:pt x="12" y="1129"/>
                      <a:pt x="12" y="1153"/>
                    </a:cubicBezTo>
                    <a:cubicBezTo>
                      <a:pt x="1" y="1296"/>
                      <a:pt x="60" y="1391"/>
                      <a:pt x="179" y="1451"/>
                    </a:cubicBezTo>
                    <a:cubicBezTo>
                      <a:pt x="218" y="1469"/>
                      <a:pt x="256" y="1477"/>
                      <a:pt x="293" y="1477"/>
                    </a:cubicBezTo>
                    <a:cubicBezTo>
                      <a:pt x="379" y="1477"/>
                      <a:pt x="457" y="1431"/>
                      <a:pt x="524" y="1356"/>
                    </a:cubicBezTo>
                    <a:cubicBezTo>
                      <a:pt x="763" y="1070"/>
                      <a:pt x="989" y="760"/>
                      <a:pt x="1144" y="415"/>
                    </a:cubicBezTo>
                    <a:cubicBezTo>
                      <a:pt x="1203" y="272"/>
                      <a:pt x="1179" y="141"/>
                      <a:pt x="1048" y="46"/>
                    </a:cubicBezTo>
                    <a:cubicBezTo>
                      <a:pt x="991" y="15"/>
                      <a:pt x="937" y="0"/>
                      <a:pt x="8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36"/>
              <p:cNvSpPr/>
              <p:nvPr/>
            </p:nvSpPr>
            <p:spPr>
              <a:xfrm>
                <a:off x="4187725" y="1994391"/>
                <a:ext cx="248351" cy="223199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8936" extrusionOk="0">
                    <a:moveTo>
                      <a:pt x="8783" y="1"/>
                    </a:moveTo>
                    <a:cubicBezTo>
                      <a:pt x="8707" y="1"/>
                      <a:pt x="8633" y="96"/>
                      <a:pt x="8442" y="287"/>
                    </a:cubicBezTo>
                    <a:cubicBezTo>
                      <a:pt x="6799" y="1930"/>
                      <a:pt x="5382" y="3763"/>
                      <a:pt x="4251" y="5787"/>
                    </a:cubicBezTo>
                    <a:cubicBezTo>
                      <a:pt x="4180" y="5918"/>
                      <a:pt x="4132" y="6061"/>
                      <a:pt x="3989" y="6168"/>
                    </a:cubicBezTo>
                    <a:cubicBezTo>
                      <a:pt x="3870" y="6085"/>
                      <a:pt x="3834" y="5942"/>
                      <a:pt x="3799" y="5823"/>
                    </a:cubicBezTo>
                    <a:cubicBezTo>
                      <a:pt x="3382" y="4870"/>
                      <a:pt x="2870" y="4001"/>
                      <a:pt x="2299" y="3144"/>
                    </a:cubicBezTo>
                    <a:cubicBezTo>
                      <a:pt x="2013" y="2727"/>
                      <a:pt x="1668" y="2370"/>
                      <a:pt x="1322" y="2013"/>
                    </a:cubicBezTo>
                    <a:cubicBezTo>
                      <a:pt x="1258" y="1963"/>
                      <a:pt x="1207" y="1922"/>
                      <a:pt x="1151" y="1922"/>
                    </a:cubicBezTo>
                    <a:cubicBezTo>
                      <a:pt x="1113" y="1922"/>
                      <a:pt x="1073" y="1941"/>
                      <a:pt x="1025" y="1989"/>
                    </a:cubicBezTo>
                    <a:cubicBezTo>
                      <a:pt x="691" y="2311"/>
                      <a:pt x="358" y="2632"/>
                      <a:pt x="1" y="2954"/>
                    </a:cubicBezTo>
                    <a:cubicBezTo>
                      <a:pt x="1287" y="4216"/>
                      <a:pt x="2037" y="5740"/>
                      <a:pt x="2668" y="7347"/>
                    </a:cubicBezTo>
                    <a:cubicBezTo>
                      <a:pt x="2799" y="7657"/>
                      <a:pt x="2894" y="8002"/>
                      <a:pt x="3025" y="8323"/>
                    </a:cubicBezTo>
                    <a:cubicBezTo>
                      <a:pt x="3179" y="8726"/>
                      <a:pt x="3488" y="8935"/>
                      <a:pt x="3818" y="8935"/>
                    </a:cubicBezTo>
                    <a:cubicBezTo>
                      <a:pt x="4074" y="8935"/>
                      <a:pt x="4342" y="8809"/>
                      <a:pt x="4561" y="8550"/>
                    </a:cubicBezTo>
                    <a:cubicBezTo>
                      <a:pt x="4704" y="8383"/>
                      <a:pt x="4775" y="8180"/>
                      <a:pt x="4882" y="7990"/>
                    </a:cubicBezTo>
                    <a:cubicBezTo>
                      <a:pt x="5847" y="6049"/>
                      <a:pt x="7002" y="4239"/>
                      <a:pt x="8442" y="2632"/>
                    </a:cubicBezTo>
                    <a:cubicBezTo>
                      <a:pt x="8918" y="2108"/>
                      <a:pt x="9383" y="1584"/>
                      <a:pt x="9942" y="1049"/>
                    </a:cubicBezTo>
                    <a:cubicBezTo>
                      <a:pt x="9645" y="763"/>
                      <a:pt x="9395" y="525"/>
                      <a:pt x="9133" y="287"/>
                    </a:cubicBezTo>
                    <a:cubicBezTo>
                      <a:pt x="8936" y="96"/>
                      <a:pt x="8859" y="1"/>
                      <a:pt x="87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12" name="Google Shape;3312;p36"/>
            <p:cNvSpPr txBox="1"/>
            <p:nvPr/>
          </p:nvSpPr>
          <p:spPr>
            <a:xfrm>
              <a:off x="4635644" y="1965315"/>
              <a:ext cx="1120754" cy="752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 algn="ctr"/>
              <a:r>
                <a:rPr lang="ru-RU" b="1" dirty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Внешние </a:t>
              </a:r>
            </a:p>
            <a:p>
              <a:pPr lvl="0" algn="ctr"/>
              <a:r>
                <a:rPr lang="ru-RU" b="1" dirty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и Внутренние</a:t>
              </a: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342" name="Google Shape;3342;p36"/>
          <p:cNvSpPr txBox="1"/>
          <p:nvPr/>
        </p:nvSpPr>
        <p:spPr>
          <a:xfrm>
            <a:off x="3757950" y="1572186"/>
            <a:ext cx="16281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ru-RU" sz="1800"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Угроза безопасности </a:t>
            </a:r>
            <a:endParaRPr sz="1800"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3" name="Google Shape;3343;p36"/>
          <p:cNvSpPr/>
          <p:nvPr/>
        </p:nvSpPr>
        <p:spPr>
          <a:xfrm>
            <a:off x="1655889" y="2354466"/>
            <a:ext cx="148800" cy="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44" name="Google Shape;3344;p36"/>
          <p:cNvCxnSpPr>
            <a:stCxn id="3342" idx="1"/>
            <a:endCxn id="3343" idx="0"/>
          </p:cNvCxnSpPr>
          <p:nvPr/>
        </p:nvCxnSpPr>
        <p:spPr>
          <a:xfrm flipH="1">
            <a:off x="1730250" y="1812486"/>
            <a:ext cx="2027700" cy="5421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345" name="Google Shape;3345;p36"/>
          <p:cNvSpPr/>
          <p:nvPr/>
        </p:nvSpPr>
        <p:spPr>
          <a:xfrm>
            <a:off x="4497600" y="2354466"/>
            <a:ext cx="148800" cy="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36"/>
          <p:cNvSpPr/>
          <p:nvPr/>
        </p:nvSpPr>
        <p:spPr>
          <a:xfrm>
            <a:off x="7440764" y="2354466"/>
            <a:ext cx="148800" cy="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47" name="Google Shape;3347;p36"/>
          <p:cNvCxnSpPr>
            <a:stCxn id="3342" idx="3"/>
            <a:endCxn id="3346" idx="0"/>
          </p:cNvCxnSpPr>
          <p:nvPr/>
        </p:nvCxnSpPr>
        <p:spPr>
          <a:xfrm>
            <a:off x="5386050" y="1812486"/>
            <a:ext cx="2129100" cy="5421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348" name="Google Shape;3348;p36"/>
          <p:cNvCxnSpPr>
            <a:stCxn id="3342" idx="2"/>
            <a:endCxn id="3345" idx="0"/>
          </p:cNvCxnSpPr>
          <p:nvPr/>
        </p:nvCxnSpPr>
        <p:spPr>
          <a:xfrm>
            <a:off x="4572000" y="2052786"/>
            <a:ext cx="0" cy="30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609</Words>
  <Application>Microsoft Office PowerPoint</Application>
  <PresentationFormat>Экран (16:9)</PresentationFormat>
  <Paragraphs>171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Fira Sans</vt:lpstr>
      <vt:lpstr>Calibri</vt:lpstr>
      <vt:lpstr>Arial</vt:lpstr>
      <vt:lpstr>Fira Sans Black</vt:lpstr>
      <vt:lpstr>Times New Roman</vt:lpstr>
      <vt:lpstr>Cybersecurity Infographics by Slidesgo</vt:lpstr>
      <vt:lpstr>Политика информационной безопасности университета</vt:lpstr>
      <vt:lpstr>Обоснование актуальности, цели и задачи разработки ПИБ</vt:lpstr>
      <vt:lpstr>Обоснование актуальности, цели и задачи разработки ПИБ</vt:lpstr>
      <vt:lpstr>Обоснование актуальности, цели и задачи разработки ПИБ</vt:lpstr>
      <vt:lpstr>Описание структуры организации, периметра и внутренней структуры ИВС. </vt:lpstr>
      <vt:lpstr>Обзор объектов</vt:lpstr>
      <vt:lpstr>Обзор субъектов</vt:lpstr>
      <vt:lpstr>Основные угрозы и их источники</vt:lpstr>
      <vt:lpstr>Основные угрозы и их источники</vt:lpstr>
      <vt:lpstr>Естественные угрозы</vt:lpstr>
      <vt:lpstr>Внутренние непреднамеренные угрозы</vt:lpstr>
      <vt:lpstr>Виды несанкционированного доступа</vt:lpstr>
      <vt:lpstr>При оценивании рисков учитывается:</vt:lpstr>
      <vt:lpstr>Условная численная шкала для оценки ущерба универа от НСД</vt:lpstr>
      <vt:lpstr>Вероятностно-временная шкала реализации несанкционированного доступа к информационным ресурсам</vt:lpstr>
      <vt:lpstr>Оценка рисков </vt:lpstr>
      <vt:lpstr>Меры, методы и средства обеспечения требуемого уровня защищенности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университета</dc:title>
  <dc:creator>Женя Николаева</dc:creator>
  <cp:lastModifiedBy>Женя Николаева</cp:lastModifiedBy>
  <cp:revision>12</cp:revision>
  <dcterms:modified xsi:type="dcterms:W3CDTF">2023-02-12T17:10:40Z</dcterms:modified>
</cp:coreProperties>
</file>