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8F4F-808A-4D32-830E-57B0D9ED3B16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1DA2-D842-4A19-BBD1-D64C1A8EE28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A5E3-BF0A-43C7-AFC6-71364CBF3F02}" type="datetimeFigureOut">
              <a:rPr lang="ru-RU" smtClean="0"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F32D-F557-47E7-A484-E532415E7C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3643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nversion of Control</a:t>
            </a:r>
            <a:br>
              <a:rPr lang="en-US" dirty="0" smtClean="0"/>
            </a:br>
            <a:r>
              <a:rPr lang="ru-RU" dirty="0" smtClean="0"/>
              <a:t>или</a:t>
            </a:r>
            <a:br>
              <a:rPr lang="ru-RU" dirty="0" smtClean="0"/>
            </a:br>
            <a:r>
              <a:rPr lang="ru-RU" dirty="0" smtClean="0"/>
              <a:t>хороший стиль программирования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9239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Докладчик Сидоров Александр</a:t>
            </a:r>
          </a:p>
          <a:p>
            <a:r>
              <a:rPr lang="en-US" sz="2500" dirty="0" smtClean="0"/>
              <a:t>http://clever-web.net/</a:t>
            </a:r>
            <a:endParaRPr lang="ru-RU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</a:t>
            </a:r>
            <a:r>
              <a:rPr lang="ru-RU" sz="2800" dirty="0" err="1" smtClean="0"/>
              <a:t>ласс</a:t>
            </a:r>
            <a:r>
              <a:rPr lang="ru-RU" sz="2800" dirty="0" smtClean="0"/>
              <a:t> как контейнер с методами.</a:t>
            </a:r>
            <a:endParaRPr lang="ru-RU" sz="2800" dirty="0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85794"/>
            <a:ext cx="4133334" cy="2733334"/>
          </a:xfrm>
        </p:spPr>
      </p:pic>
      <p:sp>
        <p:nvSpPr>
          <p:cNvPr id="6" name="TextBox 5"/>
          <p:cNvSpPr txBox="1"/>
          <p:nvPr/>
        </p:nvSpPr>
        <p:spPr>
          <a:xfrm>
            <a:off x="6000760" y="642918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 </a:t>
            </a:r>
          </a:p>
          <a:p>
            <a:pPr>
              <a:buFontTx/>
              <a:buChar char="-"/>
            </a:pPr>
            <a:r>
              <a:rPr lang="ru-RU" dirty="0" smtClean="0"/>
              <a:t> Невозможно тестировать.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Со временем размер класса будет стремиться в бесконечность.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Обычный ООП, разделяем на 2 класса.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Плюсы:</a:t>
            </a:r>
          </a:p>
          <a:p>
            <a:r>
              <a:rPr lang="ru-RU" sz="1600" dirty="0" smtClean="0"/>
              <a:t>- Инкапсуляция логики в классе</a:t>
            </a:r>
          </a:p>
          <a:p>
            <a:r>
              <a:rPr lang="ru-RU" sz="1600" dirty="0" smtClean="0"/>
              <a:t>Минусы: </a:t>
            </a:r>
          </a:p>
          <a:p>
            <a:pPr>
              <a:buFontTx/>
              <a:buChar char="-"/>
            </a:pPr>
            <a:r>
              <a:rPr lang="ru-RU" sz="1600" dirty="0" smtClean="0"/>
              <a:t> Невозможно тестировать. </a:t>
            </a:r>
          </a:p>
          <a:p>
            <a:pPr>
              <a:buFontTx/>
              <a:buChar char="-"/>
            </a:pPr>
            <a:r>
              <a:rPr lang="ru-RU" sz="1600" dirty="0"/>
              <a:t> </a:t>
            </a:r>
            <a:r>
              <a:rPr lang="ru-RU" sz="1600" dirty="0" smtClean="0"/>
              <a:t>Невозможно менять хранилища</a:t>
            </a:r>
            <a:endParaRPr lang="ru-RU" sz="1600" dirty="0"/>
          </a:p>
        </p:txBody>
      </p:sp>
      <p:pic>
        <p:nvPicPr>
          <p:cNvPr id="7" name="Содержимое 6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642918"/>
            <a:ext cx="445369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Abstract Factory.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Плюсы:</a:t>
            </a:r>
          </a:p>
          <a:p>
            <a:pPr>
              <a:buFontTx/>
              <a:buChar char="-"/>
            </a:pPr>
            <a:r>
              <a:rPr lang="ru-RU" sz="1600" dirty="0" smtClean="0"/>
              <a:t> Можем менять хранилища</a:t>
            </a:r>
          </a:p>
          <a:p>
            <a:pPr>
              <a:buFontTx/>
              <a:buChar char="-"/>
            </a:pPr>
            <a:endParaRPr lang="ru-RU" sz="1600" dirty="0" smtClean="0"/>
          </a:p>
          <a:p>
            <a:r>
              <a:rPr lang="ru-RU" sz="1600" dirty="0" smtClean="0"/>
              <a:t>Минусы: </a:t>
            </a:r>
          </a:p>
          <a:p>
            <a:pPr>
              <a:buFontTx/>
              <a:buChar char="-"/>
            </a:pPr>
            <a:r>
              <a:rPr lang="ru-RU" sz="1600" dirty="0" smtClean="0"/>
              <a:t> Объект создается в классе, не разорваны связи между компонентами системы.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438241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Abstract Factory.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Плюсы:</a:t>
            </a:r>
          </a:p>
          <a:p>
            <a:pPr>
              <a:buFontTx/>
              <a:buChar char="-"/>
            </a:pPr>
            <a:r>
              <a:rPr lang="ru-RU" sz="1600" dirty="0" smtClean="0"/>
              <a:t> Можем менять хранилища</a:t>
            </a:r>
          </a:p>
          <a:p>
            <a:pPr>
              <a:buFontTx/>
              <a:buChar char="-"/>
            </a:pPr>
            <a:endParaRPr lang="ru-RU" sz="1600" dirty="0" smtClean="0"/>
          </a:p>
          <a:p>
            <a:r>
              <a:rPr lang="ru-RU" sz="1600" dirty="0" smtClean="0"/>
              <a:t>Минусы: </a:t>
            </a:r>
          </a:p>
          <a:p>
            <a:pPr>
              <a:buFontTx/>
              <a:buChar char="-"/>
            </a:pPr>
            <a:r>
              <a:rPr lang="ru-RU" sz="1600" dirty="0" smtClean="0"/>
              <a:t> Объект создается в классе, не разорваны связи между компонентами системы.</a:t>
            </a:r>
          </a:p>
          <a:p>
            <a:pPr>
              <a:buFontTx/>
              <a:buChar char="-"/>
            </a:pPr>
            <a:r>
              <a:rPr lang="ru-RU" sz="1600" dirty="0" smtClean="0"/>
              <a:t> Не можем конфигурировать сервис, нужно тянуть настройки в </a:t>
            </a:r>
            <a:r>
              <a:rPr lang="en-US" sz="1600" dirty="0" smtClean="0"/>
              <a:t>User </a:t>
            </a:r>
            <a:r>
              <a:rPr lang="ru-RU" sz="1600" dirty="0" smtClean="0"/>
              <a:t>класс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4382415" cy="4525963"/>
          </a:xfrm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2428860" y="1142984"/>
            <a:ext cx="3714776" cy="35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>
            <a:off x="3357554" y="1571612"/>
            <a:ext cx="264320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Dependency Injection (via constructor)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Плюсы:</a:t>
            </a:r>
          </a:p>
          <a:p>
            <a:pPr>
              <a:buFontTx/>
              <a:buChar char="-"/>
            </a:pPr>
            <a:r>
              <a:rPr lang="ru-RU" sz="1600" dirty="0" smtClean="0"/>
              <a:t> Можем менять хранилища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 </a:t>
            </a:r>
            <a:r>
              <a:rPr lang="ru-RU" sz="1600" dirty="0" smtClean="0"/>
              <a:t>Можем конфигурировать сервис </a:t>
            </a:r>
          </a:p>
          <a:p>
            <a:pPr>
              <a:buFontTx/>
              <a:buChar char="-"/>
            </a:pPr>
            <a:endParaRPr lang="ru-RU" sz="1600" dirty="0" smtClean="0"/>
          </a:p>
          <a:p>
            <a:r>
              <a:rPr lang="ru-RU" sz="1600" dirty="0" smtClean="0"/>
              <a:t>Минусы: </a:t>
            </a:r>
          </a:p>
          <a:p>
            <a:pPr>
              <a:buFontTx/>
              <a:buChar char="-"/>
            </a:pPr>
            <a:r>
              <a:rPr lang="ru-RU" sz="1600" dirty="0" smtClean="0"/>
              <a:t> Нужно явным способом создавать сервисы до инициации </a:t>
            </a:r>
            <a:r>
              <a:rPr lang="en-US" sz="1600" dirty="0" smtClean="0"/>
              <a:t>User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714356"/>
            <a:ext cx="4114286" cy="5076191"/>
          </a:xfrm>
        </p:spPr>
      </p:pic>
      <p:cxnSp>
        <p:nvCxnSpPr>
          <p:cNvPr id="10" name="Прямая со стрелкой 9"/>
          <p:cNvCxnSpPr/>
          <p:nvPr/>
        </p:nvCxnSpPr>
        <p:spPr>
          <a:xfrm rot="5400000">
            <a:off x="2178827" y="1250141"/>
            <a:ext cx="4000528" cy="364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Dependency Injection (via setter)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Другой способ установки зависимости.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452" y="714356"/>
            <a:ext cx="4066667" cy="5266667"/>
          </a:xfrm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2214546" y="1142984"/>
            <a:ext cx="3857652" cy="3714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 flipV="1">
            <a:off x="3428992" y="1000108"/>
            <a:ext cx="242889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28596" y="285729"/>
            <a:ext cx="8229600" cy="20717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Dependency Injection –</a:t>
            </a:r>
            <a:r>
              <a:rPr lang="ru-RU" dirty="0" smtClean="0"/>
              <a:t> это прием когда, компоненты получают свои зависимости через конструктор, методы или непосредственно в свойства.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3786190"/>
            <a:ext cx="253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Картинку сюда вставить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DI </a:t>
            </a:r>
            <a:r>
              <a:rPr lang="ru-RU" sz="2800" dirty="0" err="1" smtClean="0"/>
              <a:t>Container</a:t>
            </a:r>
            <a:r>
              <a:rPr lang="ru-RU" sz="2800" dirty="0" smtClean="0"/>
              <a:t>. Прослойка между классом и DI.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Другой способ установки зависимости.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452" y="714356"/>
            <a:ext cx="4066667" cy="5266667"/>
          </a:xfrm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2214546" y="1142984"/>
            <a:ext cx="3857652" cy="3714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 flipV="1">
            <a:off x="3428992" y="1000108"/>
            <a:ext cx="242889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196</Words>
  <Application>Microsoft Office PowerPoint</Application>
  <PresentationFormat>Экран (4:3)</PresentationFormat>
  <Paragraphs>42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Inversion of Control или хороший стиль программирования</vt:lpstr>
      <vt:lpstr>Kласс как контейнер с методами.</vt:lpstr>
      <vt:lpstr>Обычный ООП, разделяем на 2 класса.</vt:lpstr>
      <vt:lpstr>Abstract Factory.</vt:lpstr>
      <vt:lpstr>Abstract Factory.</vt:lpstr>
      <vt:lpstr>Dependency Injection (via constructor)</vt:lpstr>
      <vt:lpstr>Dependency Injection (via setter)</vt:lpstr>
      <vt:lpstr>Слайд 8</vt:lpstr>
      <vt:lpstr>DI Container. Прослойка между классом и DI.</vt:lpstr>
    </vt:vector>
  </TitlesOfParts>
  <Company>www.ac-soft.my1.ru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 corporation</dc:creator>
  <cp:lastModifiedBy>AleX corporation</cp:lastModifiedBy>
  <cp:revision>21</cp:revision>
  <dcterms:created xsi:type="dcterms:W3CDTF">2012-03-19T15:09:38Z</dcterms:created>
  <dcterms:modified xsi:type="dcterms:W3CDTF">2012-03-19T16:34:40Z</dcterms:modified>
</cp:coreProperties>
</file>