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6" r:id="rId5"/>
    <p:sldId id="260" r:id="rId6"/>
    <p:sldId id="262" r:id="rId7"/>
    <p:sldId id="263" r:id="rId8"/>
    <p:sldId id="265" r:id="rId9"/>
    <p:sldId id="267" r:id="rId10"/>
    <p:sldId id="264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8F4F-808A-4D32-830E-57B0D9ED3B16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1DA2-D842-4A19-BBD1-D64C1A8EE2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F1DA2-D842-4A19-BBD1-D64C1A8EE28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A5E3-BF0A-43C7-AFC6-71364CBF3F02}" type="datetimeFigureOut">
              <a:rPr lang="ru-RU" smtClean="0"/>
              <a:pPr/>
              <a:t>19.03.2012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F32D-F557-47E7-A484-E532415E7C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lever-web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ever-web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ever-web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ever-web.ne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pot/Pimple" TargetMode="External"/><Relationship Id="rId2" Type="http://schemas.openxmlformats.org/officeDocument/2006/relationships/hyperlink" Target="http://clever-web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rtinfowler.com/articles/injection.html" TargetMode="External"/><Relationship Id="rId5" Type="http://schemas.openxmlformats.org/officeDocument/2006/relationships/hyperlink" Target="http://symfony.com/" TargetMode="External"/><Relationship Id="rId4" Type="http://schemas.openxmlformats.org/officeDocument/2006/relationships/hyperlink" Target="http://symfony.com/doc/current/components/dependency_injec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ever-web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lever-web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lever-web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ever-web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ever-web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ever-web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3643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nversion of Control</a:t>
            </a:r>
            <a:br>
              <a:rPr lang="en-US" dirty="0" smtClean="0"/>
            </a:br>
            <a:r>
              <a:rPr lang="ru-RU" dirty="0" smtClean="0"/>
              <a:t>или</a:t>
            </a:r>
            <a:br>
              <a:rPr lang="ru-RU" dirty="0" smtClean="0"/>
            </a:br>
            <a:r>
              <a:rPr lang="ru-RU" dirty="0" smtClean="0"/>
              <a:t>хороший стиль программирования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35254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Сидоров </a:t>
            </a:r>
            <a:r>
              <a:rPr lang="ru-RU" dirty="0" smtClean="0">
                <a:solidFill>
                  <a:schemeClr val="tx1"/>
                </a:solidFill>
              </a:rPr>
              <a:t>Александр</a:t>
            </a:r>
          </a:p>
          <a:p>
            <a:r>
              <a:rPr lang="en-US" sz="2500" dirty="0" smtClean="0">
                <a:solidFill>
                  <a:schemeClr val="tx1"/>
                </a:solidFill>
                <a:hlinkClick r:id="rId2"/>
              </a:rPr>
              <a:t>http://clever-web.net</a:t>
            </a:r>
            <a:r>
              <a:rPr lang="en-US" sz="25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2500" dirty="0" smtClean="0">
              <a:solidFill>
                <a:schemeClr val="tx1"/>
              </a:solidFill>
            </a:endParaRPr>
          </a:p>
          <a:p>
            <a:r>
              <a:rPr lang="en-US" sz="2500" dirty="0" smtClean="0">
                <a:solidFill>
                  <a:schemeClr val="tx1"/>
                </a:solidFill>
              </a:rPr>
              <a:t>https://github.com/asidorov01/rit2012</a:t>
            </a:r>
            <a:endParaRPr lang="ru-RU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it-IT" sz="2800" dirty="0" smtClean="0"/>
              <a:t>Service Locator или DI </a:t>
            </a:r>
            <a:r>
              <a:rPr lang="it-IT" sz="2800" dirty="0" smtClean="0"/>
              <a:t>Container</a:t>
            </a:r>
            <a:r>
              <a:rPr lang="ru-RU" sz="2800" dirty="0" smtClean="0"/>
              <a:t> (</a:t>
            </a:r>
            <a:r>
              <a:rPr lang="en-US" sz="2800" dirty="0" smtClean="0"/>
              <a:t>User -&gt; DIC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82" y="571480"/>
            <a:ext cx="5819048" cy="4000000"/>
          </a:xfr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86644" y="1714488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7" idx="2"/>
            <a:endCxn id="12" idx="0"/>
          </p:cNvCxnSpPr>
          <p:nvPr/>
        </p:nvCxnSpPr>
        <p:spPr>
          <a:xfrm rot="5400000">
            <a:off x="7608115" y="1464455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858016" y="857232"/>
            <a:ext cx="2000264" cy="357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Container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29124" y="5000636"/>
            <a:ext cx="378621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Передаем не отдельные сервисы,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 один контейнер обслуживающий сервисы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1571604" y="1214422"/>
            <a:ext cx="3214710" cy="1500198"/>
          </a:xfrm>
          <a:prstGeom prst="curvedConnector3">
            <a:avLst>
              <a:gd name="adj1" fmla="val 125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it-IT" sz="2800" dirty="0" smtClean="0"/>
              <a:t>Service Locator или DI </a:t>
            </a:r>
            <a:r>
              <a:rPr lang="it-IT" sz="2800" dirty="0" smtClean="0"/>
              <a:t>Container</a:t>
            </a:r>
            <a:r>
              <a:rPr lang="ru-RU" sz="2800" dirty="0" smtClean="0"/>
              <a:t> (</a:t>
            </a:r>
            <a:r>
              <a:rPr lang="en-US" sz="2800" dirty="0" smtClean="0"/>
              <a:t>Storage -&gt; DIC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928670"/>
            <a:ext cx="5714286" cy="4847619"/>
          </a:xfr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5918" y="5857892"/>
            <a:ext cx="2500330" cy="78581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Можно использовать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, xml, </a:t>
            </a:r>
            <a:r>
              <a:rPr lang="en-US" sz="1600" dirty="0" err="1" smtClean="0"/>
              <a:t>yaml</a:t>
            </a:r>
            <a:r>
              <a:rPr lang="en-US" sz="1600" dirty="0" smtClean="0"/>
              <a:t>, array</a:t>
            </a:r>
            <a:endParaRPr kumimoji="0" lang="ru-RU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43768" y="785794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Storage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29454" y="1571612"/>
            <a:ext cx="2000264" cy="357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Container</a:t>
            </a:r>
          </a:p>
        </p:txBody>
      </p:sp>
      <p:cxnSp>
        <p:nvCxnSpPr>
          <p:cNvPr id="19" name="Прямая со стрелкой 18"/>
          <p:cNvCxnSpPr>
            <a:stCxn id="11" idx="2"/>
            <a:endCxn id="15" idx="0"/>
          </p:cNvCxnSpPr>
          <p:nvPr/>
        </p:nvCxnSpPr>
        <p:spPr>
          <a:xfrm rot="5400000">
            <a:off x="7768851" y="1375158"/>
            <a:ext cx="357190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 flipH="1" flipV="1">
            <a:off x="2821769" y="5393545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4744" y="857232"/>
            <a:ext cx="2928958" cy="57150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Сервисы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хранятся в одном  свойстве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rot="10800000" flipV="1">
            <a:off x="2571736" y="1000108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1" y="3714752"/>
            <a:ext cx="4276191" cy="2076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User </a:t>
            </a:r>
            <a:r>
              <a:rPr lang="ru-RU" sz="2800" dirty="0" smtClean="0"/>
              <a:t>как сервис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00562" y="4500570"/>
            <a:ext cx="3714776" cy="785818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Любой класс может быть добавлен как сервис,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 и использован например,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 в </a:t>
            </a:r>
            <a:r>
              <a:rPr lang="en-US" sz="1600" dirty="0" smtClean="0"/>
              <a:t>MVC </a:t>
            </a:r>
            <a:r>
              <a:rPr lang="ru-RU" sz="1600" dirty="0" smtClean="0"/>
              <a:t>контроллере, либо в </a:t>
            </a:r>
            <a:r>
              <a:rPr lang="en-US" sz="1600" dirty="0" smtClean="0"/>
              <a:t>CLI </a:t>
            </a:r>
            <a:r>
              <a:rPr lang="ru-RU" sz="1600" dirty="0" err="1" smtClean="0"/>
              <a:t>скрипте</a:t>
            </a:r>
            <a:r>
              <a:rPr lang="ru-RU" sz="1600" dirty="0" smtClean="0"/>
              <a:t>.</a:t>
            </a:r>
            <a:endParaRPr kumimoji="0" lang="ru-RU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929322" y="1285860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Storage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4" name="Прямая со стрелкой 13"/>
          <p:cNvCxnSpPr>
            <a:stCxn id="16" idx="2"/>
            <a:endCxn id="23" idx="0"/>
          </p:cNvCxnSpPr>
          <p:nvPr/>
        </p:nvCxnSpPr>
        <p:spPr>
          <a:xfrm rot="16200000" flipH="1">
            <a:off x="4179091" y="2750339"/>
            <a:ext cx="714380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28992" y="2143116"/>
            <a:ext cx="2000264" cy="357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Container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690808" y="1132351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Request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14480" y="1142984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DBAL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20" name="Прямая со стрелкой 19"/>
          <p:cNvCxnSpPr>
            <a:stCxn id="13" idx="2"/>
            <a:endCxn id="16" idx="3"/>
          </p:cNvCxnSpPr>
          <p:nvPr/>
        </p:nvCxnSpPr>
        <p:spPr>
          <a:xfrm rot="5400000">
            <a:off x="5786447" y="1357298"/>
            <a:ext cx="607223" cy="1321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2"/>
            <a:endCxn id="16" idx="0"/>
          </p:cNvCxnSpPr>
          <p:nvPr/>
        </p:nvCxnSpPr>
        <p:spPr>
          <a:xfrm rot="5400000">
            <a:off x="4179667" y="1810437"/>
            <a:ext cx="582137" cy="832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8" idx="2"/>
            <a:endCxn id="16" idx="1"/>
          </p:cNvCxnSpPr>
          <p:nvPr/>
        </p:nvCxnSpPr>
        <p:spPr>
          <a:xfrm rot="16200000" flipH="1">
            <a:off x="2607455" y="1500173"/>
            <a:ext cx="750099" cy="892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071934" y="3214686"/>
            <a:ext cx="1143008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User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785818"/>
          </a:xfrm>
        </p:spPr>
        <p:txBody>
          <a:bodyPr>
            <a:normAutofit/>
          </a:bodyPr>
          <a:lstStyle/>
          <a:p>
            <a:r>
              <a:rPr lang="ru-RU" dirty="0" smtClean="0"/>
              <a:t>Узнать больше: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35254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Сидоров </a:t>
            </a:r>
            <a:r>
              <a:rPr lang="ru-RU" dirty="0" smtClean="0">
                <a:solidFill>
                  <a:schemeClr val="tx1"/>
                </a:solidFill>
              </a:rPr>
              <a:t>Александр</a:t>
            </a:r>
          </a:p>
          <a:p>
            <a:r>
              <a:rPr lang="en-US" sz="2500" dirty="0" smtClean="0">
                <a:solidFill>
                  <a:schemeClr val="tx1"/>
                </a:solidFill>
                <a:hlinkClick r:id="rId2"/>
              </a:rPr>
              <a:t>http://clever-web.net</a:t>
            </a:r>
            <a:r>
              <a:rPr lang="en-US" sz="25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2500" dirty="0" smtClean="0">
              <a:solidFill>
                <a:schemeClr val="tx1"/>
              </a:solidFill>
            </a:endParaRPr>
          </a:p>
          <a:p>
            <a:r>
              <a:rPr lang="en-US" sz="2500" dirty="0" smtClean="0">
                <a:solidFill>
                  <a:schemeClr val="tx1"/>
                </a:solidFill>
              </a:rPr>
              <a:t>https://github.com/asidorov01/rit2012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496" y="92867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4572032" cy="200026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github.com/fabpot/Pimple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 smtClean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symfony.com/doc/current/components/dependency_injection.html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hlinkClick r:id="rId5"/>
              </a:rPr>
              <a:t>http://symfony.com/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martinfowler.com/articles/injection.html</a:t>
            </a:r>
            <a:endParaRPr lang="en-US" sz="20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57224" y="5715016"/>
            <a:ext cx="77724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57214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/>
              <a:t>Спасибо.</a:t>
            </a:r>
            <a:endParaRPr lang="ru-RU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K</a:t>
            </a:r>
            <a:r>
              <a:rPr lang="ru-RU" sz="2800" dirty="0" err="1" smtClean="0"/>
              <a:t>ласс</a:t>
            </a:r>
            <a:r>
              <a:rPr lang="ru-RU" sz="2800" dirty="0" smtClean="0"/>
              <a:t> как контейнер с методами.</a:t>
            </a:r>
            <a:endParaRPr lang="ru-RU" sz="2800" dirty="0"/>
          </a:p>
        </p:txBody>
      </p:sp>
      <p:pic>
        <p:nvPicPr>
          <p:cNvPr id="4" name="Содержимое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785794"/>
            <a:ext cx="6157607" cy="4071966"/>
          </a:xfrm>
        </p:spPr>
      </p:pic>
      <p:sp>
        <p:nvSpPr>
          <p:cNvPr id="6" name="TextBox 5"/>
          <p:cNvSpPr txBox="1"/>
          <p:nvPr/>
        </p:nvSpPr>
        <p:spPr>
          <a:xfrm>
            <a:off x="6000760" y="642918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Минусы: </a:t>
            </a:r>
          </a:p>
          <a:p>
            <a:pPr>
              <a:buFontTx/>
              <a:buChar char="-"/>
            </a:pPr>
            <a:r>
              <a:rPr lang="ru-RU" dirty="0" smtClean="0"/>
              <a:t> Невозможно тестировать.</a:t>
            </a:r>
          </a:p>
          <a:p>
            <a:pPr>
              <a:buFontTx/>
              <a:buChar char="-"/>
            </a:pPr>
            <a:r>
              <a:rPr lang="ru-RU" dirty="0"/>
              <a:t> </a:t>
            </a:r>
            <a:r>
              <a:rPr lang="ru-RU" dirty="0" smtClean="0"/>
              <a:t>Со временем размер класса будет стремиться в бесконечность.</a:t>
            </a:r>
            <a:endParaRPr lang="ru-RU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Обычный ООП, разделяем на 2 класса.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642918"/>
            <a:ext cx="2928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Плюсы:</a:t>
            </a:r>
          </a:p>
          <a:p>
            <a:r>
              <a:rPr lang="ru-RU" sz="1600" dirty="0" smtClean="0"/>
              <a:t>- Инкапсуляция логики в классе</a:t>
            </a:r>
          </a:p>
          <a:p>
            <a:r>
              <a:rPr lang="ru-RU" sz="1600" dirty="0" smtClean="0"/>
              <a:t>Минусы: </a:t>
            </a:r>
          </a:p>
          <a:p>
            <a:pPr>
              <a:buFontTx/>
              <a:buChar char="-"/>
            </a:pPr>
            <a:r>
              <a:rPr lang="ru-RU" sz="1600" dirty="0" smtClean="0"/>
              <a:t> Невозможно тестировать. </a:t>
            </a:r>
          </a:p>
          <a:p>
            <a:pPr>
              <a:buFontTx/>
              <a:buChar char="-"/>
            </a:pPr>
            <a:r>
              <a:rPr lang="ru-RU" sz="1600" dirty="0"/>
              <a:t> </a:t>
            </a:r>
            <a:r>
              <a:rPr lang="ru-RU" sz="1600" dirty="0" smtClean="0"/>
              <a:t>Невозможно менять хранилища</a:t>
            </a:r>
            <a:endParaRPr lang="ru-RU" sz="1600" dirty="0"/>
          </a:p>
        </p:txBody>
      </p:sp>
      <p:pic>
        <p:nvPicPr>
          <p:cNvPr id="7" name="Содержимое 6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642918"/>
            <a:ext cx="4453692" cy="4525963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2500298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86050" y="500042"/>
            <a:ext cx="4438650" cy="579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4357694"/>
            <a:ext cx="1340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User</a:t>
            </a:r>
            <a:endParaRPr lang="ru-RU" sz="48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714480" y="3500438"/>
            <a:ext cx="128588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446" y="285728"/>
            <a:ext cx="299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SessionStorage</a:t>
            </a:r>
            <a:endParaRPr lang="ru-RU" sz="3600" dirty="0">
              <a:solidFill>
                <a:srgbClr val="C0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7143768" y="92867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Abstract Factory.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29256" y="2428868"/>
            <a:ext cx="2928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endParaRPr lang="ru-RU" sz="1600" dirty="0" smtClean="0"/>
          </a:p>
          <a:p>
            <a:r>
              <a:rPr lang="ru-RU" sz="1600" b="1" dirty="0" smtClean="0">
                <a:solidFill>
                  <a:srgbClr val="C00000"/>
                </a:solidFill>
              </a:rPr>
              <a:t>Минусы</a:t>
            </a:r>
            <a:r>
              <a:rPr lang="ru-RU" sz="1600" dirty="0" smtClean="0"/>
              <a:t>: </a:t>
            </a:r>
          </a:p>
          <a:p>
            <a:pPr>
              <a:buFontTx/>
              <a:buChar char="-"/>
            </a:pPr>
            <a:r>
              <a:rPr lang="ru-RU" sz="1600" dirty="0" smtClean="0"/>
              <a:t> Объект создается в классе, не разорваны связи между компонентами системы.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4382415" cy="4525963"/>
          </a:xfrm>
        </p:spPr>
      </p:pic>
      <p:cxnSp>
        <p:nvCxnSpPr>
          <p:cNvPr id="7" name="Прямая со стрелкой 6"/>
          <p:cNvCxnSpPr>
            <a:stCxn id="6" idx="1"/>
          </p:cNvCxnSpPr>
          <p:nvPr/>
        </p:nvCxnSpPr>
        <p:spPr>
          <a:xfrm rot="10800000">
            <a:off x="3428992" y="1571612"/>
            <a:ext cx="2000264" cy="1518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9256" y="3857628"/>
            <a:ext cx="2652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</a:rPr>
              <a:t>Плюсы</a:t>
            </a:r>
            <a:r>
              <a:rPr lang="ru-RU" sz="1600" dirty="0" smtClean="0"/>
              <a:t>:</a:t>
            </a:r>
          </a:p>
          <a:p>
            <a:pPr>
              <a:buFontTx/>
              <a:buChar char="-"/>
            </a:pPr>
            <a:r>
              <a:rPr lang="ru-RU" sz="1600" dirty="0" smtClean="0"/>
              <a:t> Можем менять хранилища</a:t>
            </a:r>
          </a:p>
          <a:p>
            <a:endParaRPr lang="ru-RU" sz="1600" dirty="0"/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 flipV="1">
            <a:off x="2643174" y="4286256"/>
            <a:ext cx="278608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929454" y="571480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28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Storage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115196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Dependency Injection (via constructor)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3500438"/>
            <a:ext cx="3286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</a:rPr>
              <a:t>Плюсы</a:t>
            </a:r>
            <a:r>
              <a:rPr lang="ru-RU" sz="1600" dirty="0" smtClean="0"/>
              <a:t>:</a:t>
            </a:r>
          </a:p>
          <a:p>
            <a:pPr>
              <a:buFontTx/>
              <a:buChar char="-"/>
            </a:pPr>
            <a:r>
              <a:rPr lang="ru-RU" sz="1600" dirty="0" smtClean="0"/>
              <a:t> Можем менять хранилища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 </a:t>
            </a:r>
            <a:r>
              <a:rPr lang="ru-RU" sz="1600" dirty="0" smtClean="0"/>
              <a:t>Можем конфигурировать сервис </a:t>
            </a:r>
          </a:p>
          <a:p>
            <a:pPr>
              <a:buFontTx/>
              <a:buChar char="-"/>
            </a:pPr>
            <a:endParaRPr lang="ru-RU" sz="1600" dirty="0" smtClean="0"/>
          </a:p>
          <a:p>
            <a:r>
              <a:rPr lang="ru-RU" sz="1600" b="1" dirty="0" smtClean="0">
                <a:solidFill>
                  <a:srgbClr val="C00000"/>
                </a:solidFill>
              </a:rPr>
              <a:t>Минусы</a:t>
            </a:r>
            <a:r>
              <a:rPr lang="ru-RU" sz="1600" dirty="0" smtClean="0"/>
              <a:t>: </a:t>
            </a:r>
          </a:p>
          <a:p>
            <a:pPr>
              <a:buFontTx/>
              <a:buChar char="-"/>
            </a:pPr>
            <a:r>
              <a:rPr lang="ru-RU" sz="1600" dirty="0" smtClean="0"/>
              <a:t> Нужно явным способом создавать сервисы до инициации </a:t>
            </a:r>
            <a:r>
              <a:rPr lang="en-US" sz="1600" dirty="0" smtClean="0"/>
              <a:t>User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714356"/>
            <a:ext cx="4114286" cy="5076191"/>
          </a:xfrm>
        </p:spPr>
      </p:pic>
      <p:cxnSp>
        <p:nvCxnSpPr>
          <p:cNvPr id="10" name="Прямая со стрелкой 9"/>
          <p:cNvCxnSpPr/>
          <p:nvPr/>
        </p:nvCxnSpPr>
        <p:spPr>
          <a:xfrm rot="10800000" flipV="1">
            <a:off x="2786050" y="3857628"/>
            <a:ext cx="292895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29454" y="928670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43768" y="285728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Storage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6" name="Прямая со стрелкой 15"/>
          <p:cNvCxnSpPr>
            <a:stCxn id="14" idx="2"/>
            <a:endCxn id="13" idx="0"/>
          </p:cNvCxnSpPr>
          <p:nvPr/>
        </p:nvCxnSpPr>
        <p:spPr>
          <a:xfrm rot="5400000">
            <a:off x="7840289" y="803654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Dependency Injection (via setter)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4942" y="342900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Другой способ установки зависимости.</a:t>
            </a:r>
            <a:endParaRPr lang="ru-RU" sz="1600" dirty="0"/>
          </a:p>
        </p:txBody>
      </p:sp>
      <p:pic>
        <p:nvPicPr>
          <p:cNvPr id="9" name="Содержимое 8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452" y="714356"/>
            <a:ext cx="4066667" cy="5266667"/>
          </a:xfrm>
        </p:spPr>
      </p:pic>
      <p:cxnSp>
        <p:nvCxnSpPr>
          <p:cNvPr id="7" name="Прямая со стрелкой 6"/>
          <p:cNvCxnSpPr/>
          <p:nvPr/>
        </p:nvCxnSpPr>
        <p:spPr>
          <a:xfrm rot="10800000" flipV="1">
            <a:off x="2643174" y="3929066"/>
            <a:ext cx="2643206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>
            <a:off x="4071934" y="2285992"/>
            <a:ext cx="150019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929454" y="928670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43768" y="285728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Storage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2" name="Прямая со стрелкой 11"/>
          <p:cNvCxnSpPr>
            <a:stCxn id="11" idx="2"/>
            <a:endCxn id="8" idx="0"/>
          </p:cNvCxnSpPr>
          <p:nvPr/>
        </p:nvCxnSpPr>
        <p:spPr>
          <a:xfrm rot="5400000">
            <a:off x="7840289" y="803654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28596" y="285729"/>
            <a:ext cx="8229600" cy="20717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Dependency Injection –</a:t>
            </a:r>
            <a:r>
              <a:rPr lang="ru-RU" dirty="0" smtClean="0"/>
              <a:t> это прием когда, компоненты получают свои зависимости через конструктор, методы или непосредственно в свойства.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Реальная система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714976" y="6148374"/>
            <a:ext cx="3429024" cy="70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Сидоров Александр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http://clever-web.net/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https://github.com/asidorov01/rit2012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71934" y="3214686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929322" y="1285860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Storage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4" name="Прямая со стрелкой 13"/>
          <p:cNvCxnSpPr>
            <a:endCxn id="12" idx="0"/>
          </p:cNvCxnSpPr>
          <p:nvPr/>
        </p:nvCxnSpPr>
        <p:spPr>
          <a:xfrm rot="5400000">
            <a:off x="4286248" y="2857496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8992" y="2143116"/>
            <a:ext cx="2000264" cy="357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Container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690808" y="1132351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Request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14480" y="1142984"/>
            <a:ext cx="1643074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DBAL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31" name="Прямая со стрелкой 30"/>
          <p:cNvCxnSpPr>
            <a:stCxn id="13" idx="2"/>
            <a:endCxn id="17" idx="3"/>
          </p:cNvCxnSpPr>
          <p:nvPr/>
        </p:nvCxnSpPr>
        <p:spPr>
          <a:xfrm rot="5400000">
            <a:off x="5786447" y="1357298"/>
            <a:ext cx="607223" cy="1321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5" idx="2"/>
            <a:endCxn id="17" idx="0"/>
          </p:cNvCxnSpPr>
          <p:nvPr/>
        </p:nvCxnSpPr>
        <p:spPr>
          <a:xfrm rot="5400000">
            <a:off x="4179667" y="1810437"/>
            <a:ext cx="582137" cy="832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17" idx="1"/>
          </p:cNvCxnSpPr>
          <p:nvPr/>
        </p:nvCxnSpPr>
        <p:spPr>
          <a:xfrm rot="16200000" flipH="1">
            <a:off x="2607455" y="1500173"/>
            <a:ext cx="750099" cy="892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472" y="4143380"/>
            <a:ext cx="821537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реальной системе всегда множество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сервисов, необходимых сущности.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366</Words>
  <Application>Microsoft Office PowerPoint</Application>
  <PresentationFormat>Экран (4:3)</PresentationFormat>
  <Paragraphs>100</Paragraphs>
  <Slides>13</Slides>
  <Notes>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Inversion of Control или хороший стиль программирования</vt:lpstr>
      <vt:lpstr>Kласс как контейнер с методами.</vt:lpstr>
      <vt:lpstr>Обычный ООП, разделяем на 2 класса.</vt:lpstr>
      <vt:lpstr>Система</vt:lpstr>
      <vt:lpstr>Abstract Factory.</vt:lpstr>
      <vt:lpstr>Dependency Injection (via constructor)</vt:lpstr>
      <vt:lpstr>Dependency Injection (via setter)</vt:lpstr>
      <vt:lpstr>Слайд 8</vt:lpstr>
      <vt:lpstr>Реальная система</vt:lpstr>
      <vt:lpstr>Service Locator или DI Container (User -&gt; DIC)</vt:lpstr>
      <vt:lpstr>Service Locator или DI Container (Storage -&gt; DIC)</vt:lpstr>
      <vt:lpstr>User как сервис</vt:lpstr>
      <vt:lpstr>Узнать больше:</vt:lpstr>
    </vt:vector>
  </TitlesOfParts>
  <Company>www.ac-soft.my1.ru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 corporation</dc:creator>
  <cp:lastModifiedBy>AleX corporation</cp:lastModifiedBy>
  <cp:revision>45</cp:revision>
  <dcterms:created xsi:type="dcterms:W3CDTF">2012-03-19T15:09:38Z</dcterms:created>
  <dcterms:modified xsi:type="dcterms:W3CDTF">2012-03-19T21:06:25Z</dcterms:modified>
</cp:coreProperties>
</file>