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3" r:id="rId7"/>
    <p:sldId id="264" r:id="rId8"/>
    <p:sldId id="265" r:id="rId9"/>
    <p:sldId id="262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03E1B4-D056-441A-B023-86378BFAB5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CF81D43-2FFF-4AF9-B597-987C8844A9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D674363-A167-4CCD-95DE-2BE80C0FC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B1262-4C28-4745-A9A3-761AFEF9602C}" type="datetimeFigureOut">
              <a:rPr lang="ru-RU" smtClean="0"/>
              <a:t>02.09.2022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0F29D5B-2288-41CA-BFCA-8E3339184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777B8BB-1B3F-4FF7-9593-70C239297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D7ED0-8A54-4845-8D09-FD19CBBD85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8814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4B07B7-3B96-46FB-8932-53709A66E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EB0C6B2-BA25-484F-97BD-980D707B28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59AD796-0697-4D84-B838-FC2E12F15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B1262-4C28-4745-A9A3-761AFEF9602C}" type="datetimeFigureOut">
              <a:rPr lang="ru-RU" smtClean="0"/>
              <a:t>02.09.2022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8A091EB-3751-4F38-BFB3-77C55FC3F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5544A71-51B3-4B7A-B112-D754D016E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D7ED0-8A54-4845-8D09-FD19CBBD85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3172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C2507FC-CC58-4D05-A9BA-221A2F3837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A11C783-D9D1-4EB5-A070-B0544574D4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4FBC4F4-7D52-40CD-A7DA-ECB91B4FD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B1262-4C28-4745-A9A3-761AFEF9602C}" type="datetimeFigureOut">
              <a:rPr lang="ru-RU" smtClean="0"/>
              <a:t>02.09.2022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FB61698-0DB3-4720-8505-7172B462A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CF2C550-14FD-4291-84BE-13BA9DDC3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D7ED0-8A54-4845-8D09-FD19CBBD85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4222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FD4AD2-4C71-4A07-B983-41835A0CE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CF1E9AF-0A4B-4854-97A9-20707E8D38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2775CEC-96FD-4C0E-B17E-6DA7DF9AF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B1262-4C28-4745-A9A3-761AFEF9602C}" type="datetimeFigureOut">
              <a:rPr lang="ru-RU" smtClean="0"/>
              <a:t>02.09.2022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B4BC03B-4FF5-49D9-862F-F1A20FEBD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AC9AFB3-A8FB-4B10-9717-351BDE3E3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D7ED0-8A54-4845-8D09-FD19CBBD85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4409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279093-B5A0-4D6C-B961-370457D9C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A721B76-AD7A-4F76-8246-3DDA000CA8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93BC50C-CD36-4F45-866C-0BBA4BDD8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B1262-4C28-4745-A9A3-761AFEF9602C}" type="datetimeFigureOut">
              <a:rPr lang="ru-RU" smtClean="0"/>
              <a:t>02.09.2022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7754065-6392-4CE5-B405-520A7B9C2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1451870-672E-405A-8575-AA8FF8259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D7ED0-8A54-4845-8D09-FD19CBBD85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6635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2DBA20-5E0E-4FC4-BD03-1EDABF069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6A2CBE-D47C-4907-AA2E-7694DC455C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7C04946-FE78-41CA-870C-66C1CD57AD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9A5D09B-CFD8-42AD-AD4F-6CD57FD6F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B1262-4C28-4745-A9A3-761AFEF9602C}" type="datetimeFigureOut">
              <a:rPr lang="ru-RU" smtClean="0"/>
              <a:t>02.09.2022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7463403-478F-4D96-A162-5A5CAB2B7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9B5657B-F475-4DD3-B8E9-F630EEABB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D7ED0-8A54-4845-8D09-FD19CBBD85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6969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EDF55C-D598-4916-8B06-C94BEBDE3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A3D7B06-63DF-4342-9B5C-0E5B2CDC53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0A4E971-B3B1-4001-9827-F8C8D28EC6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8A40523-5BE6-466A-93C0-79ACEDBE89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9211113-D513-4045-992C-FC3996EF52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E9791C5-0136-4E09-AAFC-08D15661A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B1262-4C28-4745-A9A3-761AFEF9602C}" type="datetimeFigureOut">
              <a:rPr lang="ru-RU" smtClean="0"/>
              <a:t>02.09.2022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67AF551-0548-4494-963C-8561EFC75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299642E-ED1A-4956-8969-207560DFE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D7ED0-8A54-4845-8D09-FD19CBBD85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7501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7E5237-AF78-42FF-8209-D288BDE2C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062E438-A780-4AED-AF1F-2D33B31DE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B1262-4C28-4745-A9A3-761AFEF9602C}" type="datetimeFigureOut">
              <a:rPr lang="ru-RU" smtClean="0"/>
              <a:t>02.09.2022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2CF6D46-9D38-48BC-9F5F-37F4038EB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752FF57-651D-4A78-B6AB-91852F36E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D7ED0-8A54-4845-8D09-FD19CBBD85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343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BD1F9FF-1E38-45EF-A335-DD9B6F540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B1262-4C28-4745-A9A3-761AFEF9602C}" type="datetimeFigureOut">
              <a:rPr lang="ru-RU" smtClean="0"/>
              <a:t>02.09.2022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7A2626A-6059-4741-9996-51FEBFE78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1BAC09E-CD9B-41CF-A500-9F441D26E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D7ED0-8A54-4845-8D09-FD19CBBD85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3887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52F8D1-766A-4165-8C6A-E11A48FE0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6106DBC-77FF-49FE-B5E6-914CC1518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EABE32A-39FB-432B-8D80-D3D4B0DC15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3CE39AD-A513-4C8F-977C-6F7EC084F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B1262-4C28-4745-A9A3-761AFEF9602C}" type="datetimeFigureOut">
              <a:rPr lang="ru-RU" smtClean="0"/>
              <a:t>02.09.2022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961206D-E38F-48A7-8472-0A30C73B0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18400EC-EC35-4748-804E-0E5A733FC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D7ED0-8A54-4845-8D09-FD19CBBD85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5346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3940DA-B569-4FA1-AE90-EBC121BD9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09EBAC2-77C2-4264-9F98-BF3DE33AE2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C3BB793-A60F-43D1-80CA-F23833614E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9C18562-7BD5-4F5C-A258-A1D9A7EC6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B1262-4C28-4745-A9A3-761AFEF9602C}" type="datetimeFigureOut">
              <a:rPr lang="ru-RU" smtClean="0"/>
              <a:t>02.09.2022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9687D40-630C-4A06-A128-CF8777DB7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5BB1CDA-5CDE-41BC-B13D-57F352316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D7ED0-8A54-4845-8D09-FD19CBBD85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7452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759069-5362-4B11-8C79-F3C6EE0D0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DB47E44-CAB0-4DF5-94B2-7AFE548F6C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A3FE03A-A446-4037-8B2A-113C9A4348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4B1262-4C28-4745-A9A3-761AFEF9602C}" type="datetimeFigureOut">
              <a:rPr lang="ru-RU" smtClean="0"/>
              <a:t>02.09.2022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40BFD43-E972-492F-8EAF-F22977FF38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C802B1F-1C63-4B18-B30C-99EF2DFD60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3D7ED0-8A54-4845-8D09-FD19CBBD85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8437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image" Target="../media/image12.emf"/><Relationship Id="rId7" Type="http://schemas.openxmlformats.org/officeDocument/2006/relationships/image" Target="../media/image16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emf"/><Relationship Id="rId5" Type="http://schemas.openxmlformats.org/officeDocument/2006/relationships/image" Target="../media/image14.emf"/><Relationship Id="rId4" Type="http://schemas.openxmlformats.org/officeDocument/2006/relationships/image" Target="../media/image13.emf"/><Relationship Id="rId9" Type="http://schemas.openxmlformats.org/officeDocument/2006/relationships/image" Target="../media/image1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718288-ECFE-4A03-A9FF-C9E80A1CA1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8000" b="1" dirty="0"/>
              <a:t>Повторение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CB19210-47FB-446F-B05E-75D40B76D0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  <a:p>
            <a:r>
              <a:rPr lang="ru-RU" sz="5400" dirty="0"/>
              <a:t>9 класс</a:t>
            </a:r>
          </a:p>
        </p:txBody>
      </p:sp>
    </p:spTree>
    <p:extLst>
      <p:ext uri="{BB962C8B-B14F-4D97-AF65-F5344CB8AC3E}">
        <p14:creationId xmlns:p14="http://schemas.microsoft.com/office/powerpoint/2010/main" val="42554805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6E6E54D-3570-4154-9019-74EDC0DF6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0735" y="474675"/>
            <a:ext cx="8455883" cy="1907953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62F2E17-D129-49D0-8C17-5F8B99A5D2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9970" y="2724346"/>
            <a:ext cx="7970636" cy="2667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3649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098988E-F80F-4F5B-A116-E2D146D376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4422" y="1128593"/>
            <a:ext cx="5977348" cy="137981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3FE609C-379F-4A62-90B8-92E86057C4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533" y="2978870"/>
            <a:ext cx="10010934" cy="1762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5082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CDDC1A3-973A-4E1E-8726-A83CCA322D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797" y="469369"/>
            <a:ext cx="9408002" cy="130287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DA26AAC-80AF-4000-928A-AA97E76338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311" y="1989056"/>
            <a:ext cx="10000866" cy="285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977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C4F9AAD-03E3-4E2F-B636-C2091B4E83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848" y="754144"/>
            <a:ext cx="11262907" cy="5392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913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4262E00-BC66-46BC-8809-F236827F3E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156" y="416037"/>
            <a:ext cx="11077282" cy="2355443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DAAA0ED-EC98-44AD-9969-9EB76242CA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156" y="3271102"/>
            <a:ext cx="11058868" cy="143287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4405DD1-3F30-41BC-B24B-6D0C3C7794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156" y="5039390"/>
            <a:ext cx="11047945" cy="1319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623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D258BF8-F131-4ECB-A8B0-C76075BF58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689" y="1074656"/>
            <a:ext cx="11216297" cy="4788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901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AAEFB00-B310-42BB-8EB1-95BE86EDAF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606" y="697584"/>
            <a:ext cx="10645569" cy="5580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091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9F957F6-53A9-4F42-98ED-D8C700B3F6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937" y="510376"/>
            <a:ext cx="10206114" cy="5965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327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89309B1-80EB-4F5F-9D33-1D8AF5E74D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188" y="895546"/>
            <a:ext cx="11071918" cy="5128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402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E06B191-F5A0-404B-9617-EF2EBC80AB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3607" y="211347"/>
            <a:ext cx="3958542" cy="948906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48FADBF-B17D-4B2A-9CA1-F6E798DD45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8141" y="1269670"/>
            <a:ext cx="9115718" cy="5162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715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DB4D52F-C25B-47D7-94BD-48C83EF631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910" y="381174"/>
            <a:ext cx="6734414" cy="2091268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88C1D7E-9A58-4743-AD33-FB1181C84B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311" y="2695852"/>
            <a:ext cx="6786809" cy="177716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E8E7992-8A06-4413-BCFB-89C7EBF7A3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4138" y="4696430"/>
            <a:ext cx="6747982" cy="1597097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7A8010F-C289-48B5-B26C-FA95C350D1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66653" y="3609847"/>
            <a:ext cx="1622921" cy="707619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EA655902-248E-4C9A-B377-96395CC155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89070" y="1856642"/>
            <a:ext cx="2505859" cy="562523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C39979A8-D097-4DB9-AFCA-B61B07009E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08615" y="1977861"/>
            <a:ext cx="5301205" cy="494581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5416CED2-251E-47A3-BB35-82226F2F56A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28611" y="3970726"/>
            <a:ext cx="5324354" cy="460075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36934068-8245-4F23-AFB7-4C2684E10E8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28611" y="5681476"/>
            <a:ext cx="5653309" cy="46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44922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3</Words>
  <Application>Microsoft Office PowerPoint</Application>
  <PresentationFormat>Широкоэкранный</PresentationFormat>
  <Paragraphs>3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Тема Office</vt:lpstr>
      <vt:lpstr>Повторение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Повторение</dc:title>
  <dc:creator>Елена Юрепина</dc:creator>
  <cp:lastModifiedBy>Елена Юрепина</cp:lastModifiedBy>
  <cp:revision>7</cp:revision>
  <dcterms:created xsi:type="dcterms:W3CDTF">2022-09-02T21:49:25Z</dcterms:created>
  <dcterms:modified xsi:type="dcterms:W3CDTF">2022-09-02T22:59:27Z</dcterms:modified>
</cp:coreProperties>
</file>