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74588-5A46-4C3F-874E-D0F54A2E4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F4BE6F-6A7A-4036-802C-830C5CDF7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187625-7338-4E92-97CB-7414A801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6D2DE4-2A17-45AE-AE7C-89F602EC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BE241-403C-4788-B5EA-24E4E870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E86B0-47BB-477D-9393-B1281014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D35873-F25C-4D6B-BE6D-9A5CC4B1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4CB303-76B5-4D7A-848F-E3AC571C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83352-803A-4209-A741-3DDEBF6C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74FAB9-7DAA-4218-B225-2DB4167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14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9BC7DC-CA32-4B7D-9504-C575743D0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07B973-DF7B-4033-A95B-4504432E1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74E35C-A7A8-4799-A824-0180A8D6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3B4EB1-3088-498F-B2C0-D27DA158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0EFD40-7A9A-4047-9139-BB0DD88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78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C1CF-DF48-4841-9423-A65CAD23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BA2B9-DDC0-465A-A0C9-B89208DC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02DD1-3F67-4C61-9A68-77C583D9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603D8-A7C3-4960-AAE7-A1970540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E625B-C311-40F7-95D8-A20AB63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9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800C6-9A34-461B-AB4D-1C73E57FF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A71562-566D-45F4-B65E-417C41D15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305DC-9B03-445A-AA7B-29C9FA93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CDB2B-A501-4DB5-9845-A708070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DBF96-27B7-430D-8C54-F3C87550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5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08B08-98C4-4890-A76A-F6D454E8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829D33-920F-48AC-93B8-46C5578BF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46FB1A-369F-4633-A0E1-C5D324FD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CE45FD-246A-48E3-8C86-A665D9B3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CCED14-AED2-4F20-AC61-CE41AA01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F074B-598F-42C0-A286-CA4C0FD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75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934C9-12E0-4C40-B63A-FC3D7EC6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10036C-BCD3-49D2-A682-8D7C8F65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58BBA3-65FA-4F9D-AC18-5CF168A4A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9EF9FE-6B1D-42C2-87D2-136C1D8E1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F199B6-8194-48AB-A126-13BC7B424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18F968-8414-414A-93BB-7D349398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6F6561-45EB-4E9F-9CFA-3D1EDA36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F74885-02A8-4B98-8F77-3ABBC89E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5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5AA23-F50A-48BA-A283-95DC6115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38B83E-89D7-4E7B-83C0-E381A198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E547F8-5816-48EE-B2D3-060E68B6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540024-5A5E-4945-8610-5A7A217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DF2F392-77EB-425A-B235-E87AD0D7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2A9E91-75F9-4A5F-A02E-2DB040DC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496B63-63D9-4C5B-873D-564E691A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1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24DE9-1DCA-47C7-907C-6E0F851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8B50D-7820-4162-B2E7-9CBA2A6E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054DC-309E-4C88-86A4-687542B6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B993B-E576-44A9-920C-0341D901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284090-B4E4-466A-B1D1-DD259DAB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6FDB7-6A27-4706-9918-D696775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4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D315B-7324-4162-BCF5-E5B47D5FE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40C0F2-C9BC-4E58-A9E5-7F7DD4F0D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66CF45-9A12-4FF4-AEBA-D6603ABE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D86E3-46F0-45B5-A535-DACD8B5D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2464C2-3231-4BE7-A0AA-76F29B0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DB0A6-E883-4FDF-8150-8B169E24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12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AA484-EE17-4ED8-BF3C-FCE10A95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2BC430-620F-4F3A-8492-61D2B9B2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F7E73B-A9FA-4C57-8A9C-FEDB2B776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4A65-CC2F-4AB1-9EDB-813328B72A6E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425A5-B78E-4D04-A395-4E6A0343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CF1F1-E432-434C-B1C7-F64014B3F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4F585-3D1B-449E-A663-A08CFA28A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1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0A9B0-3455-425B-97AC-A10C22A17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b="1" dirty="0"/>
              <a:t>Электромагнитные</a:t>
            </a:r>
            <a:br>
              <a:rPr lang="ru-RU" sz="7200" b="1" dirty="0"/>
            </a:br>
            <a:r>
              <a:rPr lang="ru-RU" sz="7200" b="1" dirty="0"/>
              <a:t>явления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91B60C-B8DA-49E1-B1C3-C6720F7D8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9 класс</a:t>
            </a:r>
          </a:p>
        </p:txBody>
      </p:sp>
    </p:spTree>
    <p:extLst>
      <p:ext uri="{BB962C8B-B14F-4D97-AF65-F5344CB8AC3E}">
        <p14:creationId xmlns:p14="http://schemas.microsoft.com/office/powerpoint/2010/main" val="319676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E64A8-6EA4-4660-9921-AF9CB1EE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40" y="5230127"/>
            <a:ext cx="5210658" cy="1224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AAEB67-9738-402E-B441-5974B0D4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1" y="176751"/>
            <a:ext cx="11052504" cy="44941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36B1484-B2B5-47DB-8ACC-3A84D8FDB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39" y="4670857"/>
            <a:ext cx="5738169" cy="20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73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CE2960-175F-4E8F-B9ED-1118916D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69" y="218325"/>
            <a:ext cx="10304014" cy="65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F6924F-608C-4EC1-B4F9-E8E41159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71" y="1357461"/>
            <a:ext cx="12027459" cy="42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47D04A-8530-49A9-AA61-5B995D5D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30" y="358219"/>
            <a:ext cx="11444345" cy="61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72F0F2-46AA-480E-A5D8-53C8E08C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03" y="620197"/>
            <a:ext cx="11150208" cy="15573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466C6-CBFF-4FA6-A0EC-3851015BE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88" y="2516957"/>
            <a:ext cx="11079023" cy="38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DD4188-6C65-40A9-9526-36D70D57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0" y="261061"/>
            <a:ext cx="11581614" cy="2538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48266B-04E8-4A96-92F1-3E9AF7743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97" y="3010685"/>
            <a:ext cx="6952459" cy="4920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2F0F7A-2184-4E68-922B-55F43AAFA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72" y="3711804"/>
            <a:ext cx="10963056" cy="27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93C20E-C800-402D-BF07-CA0437C5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47" y="319814"/>
            <a:ext cx="3611301" cy="7131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9A5F8E-CBE4-49E3-BB3E-3E177708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07" y="1203187"/>
            <a:ext cx="9681327" cy="54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1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703E68-7796-4BEC-A57D-05E66AD7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79" y="279760"/>
            <a:ext cx="8933420" cy="642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9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DCB8E6-2EEF-4759-B6E7-725B90CB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2" y="584462"/>
            <a:ext cx="11302215" cy="57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1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B6B92F-8BF4-48B1-B9C3-7E157CE6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1" y="405352"/>
            <a:ext cx="11461724" cy="60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0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6BBEEE-A255-4F05-AF7F-75644560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93" y="134525"/>
            <a:ext cx="10435186" cy="65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4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</Words>
  <Application>Microsoft Office PowerPoint</Application>
  <PresentationFormat>Широкоэкранный</PresentationFormat>
  <Paragraphs>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Электромагнитные явления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Электромагнитные явления</dc:title>
  <dc:creator>Елена Юрепина</dc:creator>
  <cp:lastModifiedBy>Елена Юрепина</cp:lastModifiedBy>
  <cp:revision>2</cp:revision>
  <dcterms:created xsi:type="dcterms:W3CDTF">2022-09-05T22:43:03Z</dcterms:created>
  <dcterms:modified xsi:type="dcterms:W3CDTF">2022-09-05T23:11:16Z</dcterms:modified>
</cp:coreProperties>
</file>